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13CA15-6EDB-417A-B75E-E8CA291614B8}" v="7" dt="2025-12-31T19:08:32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72" y="8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D6A38ECA-CFFF-4F81-A50A-FF406F190B2A}"/>
    <pc:docChg chg="undo custSel addSld delSld modSld modMainMaster">
      <pc:chgData name="Stan Cox" userId="9376f276357bfffd" providerId="LiveId" clId="{D6A38ECA-CFFF-4F81-A50A-FF406F190B2A}" dt="2026-01-11T04:06:33.469" v="1411" actId="729"/>
      <pc:docMkLst>
        <pc:docMk/>
      </pc:docMkLst>
      <pc:sldChg chg="addSp delSp modSp add del mod setBg modShow">
        <pc:chgData name="Stan Cox" userId="9376f276357bfffd" providerId="LiveId" clId="{D6A38ECA-CFFF-4F81-A50A-FF406F190B2A}" dt="2026-01-11T01:25:33.587" v="1134" actId="729"/>
        <pc:sldMkLst>
          <pc:docMk/>
          <pc:sldMk cId="3338038850" sldId="257"/>
        </pc:sldMkLst>
        <pc:spChg chg="mod">
          <ac:chgData name="Stan Cox" userId="9376f276357bfffd" providerId="LiveId" clId="{D6A38ECA-CFFF-4F81-A50A-FF406F190B2A}" dt="2025-12-24T04:02:23.708" v="24" actId="20577"/>
          <ac:spMkLst>
            <pc:docMk/>
            <pc:sldMk cId="3338038850" sldId="257"/>
            <ac:spMk id="2" creationId="{0C05321D-6F49-94DF-D0B0-41C8665EB95E}"/>
          </ac:spMkLst>
        </pc:spChg>
        <pc:picChg chg="add mod">
          <ac:chgData name="Stan Cox" userId="9376f276357bfffd" providerId="LiveId" clId="{D6A38ECA-CFFF-4F81-A50A-FF406F190B2A}" dt="2025-12-24T04:04:34.707" v="35" actId="1582"/>
          <ac:picMkLst>
            <pc:docMk/>
            <pc:sldMk cId="3338038850" sldId="257"/>
            <ac:picMk id="9" creationId="{BC5263EF-66CC-A268-0077-58447C392711}"/>
          </ac:picMkLst>
        </pc:picChg>
      </pc:sldChg>
      <pc:sldChg chg="modSp add mod setBg modShow">
        <pc:chgData name="Stan Cox" userId="9376f276357bfffd" providerId="LiveId" clId="{D6A38ECA-CFFF-4F81-A50A-FF406F190B2A}" dt="2026-01-11T01:25:37.337" v="1135" actId="729"/>
        <pc:sldMkLst>
          <pc:docMk/>
          <pc:sldMk cId="2659663235" sldId="258"/>
        </pc:sldMkLst>
        <pc:spChg chg="mod">
          <ac:chgData name="Stan Cox" userId="9376f276357bfffd" providerId="LiveId" clId="{D6A38ECA-CFFF-4F81-A50A-FF406F190B2A}" dt="2025-12-24T15:08:13.385" v="70" actId="20577"/>
          <ac:spMkLst>
            <pc:docMk/>
            <pc:sldMk cId="2659663235" sldId="258"/>
            <ac:spMk id="2" creationId="{E3DE12D7-75E5-1DAE-A664-3AB5408FA73E}"/>
          </ac:spMkLst>
        </pc:spChg>
        <pc:spChg chg="mod">
          <ac:chgData name="Stan Cox" userId="9376f276357bfffd" providerId="LiveId" clId="{D6A38ECA-CFFF-4F81-A50A-FF406F190B2A}" dt="2025-12-24T15:11:26.963" v="231" actId="20577"/>
          <ac:spMkLst>
            <pc:docMk/>
            <pc:sldMk cId="2659663235" sldId="258"/>
            <ac:spMk id="3" creationId="{53F53C76-D3A1-9B6B-D358-8C5BA37B49DE}"/>
          </ac:spMkLst>
        </pc:spChg>
      </pc:sldChg>
      <pc:sldChg chg="modSp add mod modShow">
        <pc:chgData name="Stan Cox" userId="9376f276357bfffd" providerId="LiveId" clId="{D6A38ECA-CFFF-4F81-A50A-FF406F190B2A}" dt="2026-01-11T01:25:39.815" v="1136" actId="729"/>
        <pc:sldMkLst>
          <pc:docMk/>
          <pc:sldMk cId="3450987836" sldId="259"/>
        </pc:sldMkLst>
        <pc:spChg chg="mod">
          <ac:chgData name="Stan Cox" userId="9376f276357bfffd" providerId="LiveId" clId="{D6A38ECA-CFFF-4F81-A50A-FF406F190B2A}" dt="2025-12-24T15:16:31.944" v="382" actId="20577"/>
          <ac:spMkLst>
            <pc:docMk/>
            <pc:sldMk cId="3450987836" sldId="259"/>
            <ac:spMk id="3" creationId="{F1F0218D-D34B-DD8B-1449-2943F4DA1D7A}"/>
          </ac:spMkLst>
        </pc:spChg>
      </pc:sldChg>
      <pc:sldChg chg="modSp add mod modShow">
        <pc:chgData name="Stan Cox" userId="9376f276357bfffd" providerId="LiveId" clId="{D6A38ECA-CFFF-4F81-A50A-FF406F190B2A}" dt="2026-01-11T01:25:42.425" v="1137" actId="729"/>
        <pc:sldMkLst>
          <pc:docMk/>
          <pc:sldMk cId="2394439395" sldId="260"/>
        </pc:sldMkLst>
        <pc:spChg chg="mod">
          <ac:chgData name="Stan Cox" userId="9376f276357bfffd" providerId="LiveId" clId="{D6A38ECA-CFFF-4F81-A50A-FF406F190B2A}" dt="2025-12-24T15:22:27.086" v="692" actId="20577"/>
          <ac:spMkLst>
            <pc:docMk/>
            <pc:sldMk cId="2394439395" sldId="260"/>
            <ac:spMk id="3" creationId="{37A78CE9-A29D-207D-1257-3AC0E30EA8A0}"/>
          </ac:spMkLst>
        </pc:spChg>
      </pc:sldChg>
      <pc:sldChg chg="modSp add mod modShow">
        <pc:chgData name="Stan Cox" userId="9376f276357bfffd" providerId="LiveId" clId="{D6A38ECA-CFFF-4F81-A50A-FF406F190B2A}" dt="2026-01-11T04:06:33.469" v="1411" actId="729"/>
        <pc:sldMkLst>
          <pc:docMk/>
          <pc:sldMk cId="3845613733" sldId="261"/>
        </pc:sldMkLst>
        <pc:spChg chg="mod">
          <ac:chgData name="Stan Cox" userId="9376f276357bfffd" providerId="LiveId" clId="{D6A38ECA-CFFF-4F81-A50A-FF406F190B2A}" dt="2025-12-24T20:46:11.375" v="768" actId="404"/>
          <ac:spMkLst>
            <pc:docMk/>
            <pc:sldMk cId="3845613733" sldId="261"/>
            <ac:spMk id="2" creationId="{7B585C50-42B3-5DA4-11A8-C6DBE41A7E4C}"/>
          </ac:spMkLst>
        </pc:spChg>
        <pc:spChg chg="mod">
          <ac:chgData name="Stan Cox" userId="9376f276357bfffd" providerId="LiveId" clId="{D6A38ECA-CFFF-4F81-A50A-FF406F190B2A}" dt="2026-01-11T04:01:23.243" v="1410" actId="20577"/>
          <ac:spMkLst>
            <pc:docMk/>
            <pc:sldMk cId="3845613733" sldId="261"/>
            <ac:spMk id="3" creationId="{E7D8C643-A08C-72D8-563D-8FC14338F9EA}"/>
          </ac:spMkLst>
        </pc:spChg>
      </pc:sldChg>
      <pc:sldChg chg="addSp delSp modSp add del mod modClrScheme chgLayout">
        <pc:chgData name="Stan Cox" userId="9376f276357bfffd" providerId="LiveId" clId="{D6A38ECA-CFFF-4F81-A50A-FF406F190B2A}" dt="2026-01-11T01:25:28.149" v="1133" actId="47"/>
        <pc:sldMkLst>
          <pc:docMk/>
          <pc:sldMk cId="565077831" sldId="262"/>
        </pc:sldMkLst>
      </pc:sldChg>
      <pc:sldMasterChg chg="setBg modSldLayout">
        <pc:chgData name="Stan Cox" userId="9376f276357bfffd" providerId="LiveId" clId="{D6A38ECA-CFFF-4F81-A50A-FF406F190B2A}" dt="2025-12-24T04:02:43.308" v="26"/>
        <pc:sldMasterMkLst>
          <pc:docMk/>
          <pc:sldMasterMk cId="100033582" sldId="2147483648"/>
        </pc:sldMasterMkLst>
        <pc:sldLayoutChg chg="setBg">
          <pc:chgData name="Stan Cox" userId="9376f276357bfffd" providerId="LiveId" clId="{D6A38ECA-CFFF-4F81-A50A-FF406F190B2A}" dt="2025-12-24T04:02:43.308" v="26"/>
          <pc:sldLayoutMkLst>
            <pc:docMk/>
            <pc:sldMasterMk cId="100033582" sldId="2147483648"/>
            <pc:sldLayoutMk cId="2875007624" sldId="2147483649"/>
          </pc:sldLayoutMkLst>
        </pc:sldLayoutChg>
        <pc:sldLayoutChg chg="setBg">
          <pc:chgData name="Stan Cox" userId="9376f276357bfffd" providerId="LiveId" clId="{D6A38ECA-CFFF-4F81-A50A-FF406F190B2A}" dt="2025-12-24T04:02:43.308" v="26"/>
          <pc:sldLayoutMkLst>
            <pc:docMk/>
            <pc:sldMasterMk cId="100033582" sldId="2147483648"/>
            <pc:sldLayoutMk cId="887600599" sldId="2147483650"/>
          </pc:sldLayoutMkLst>
        </pc:sldLayoutChg>
        <pc:sldLayoutChg chg="setBg">
          <pc:chgData name="Stan Cox" userId="9376f276357bfffd" providerId="LiveId" clId="{D6A38ECA-CFFF-4F81-A50A-FF406F190B2A}" dt="2025-12-24T04:02:43.308" v="26"/>
          <pc:sldLayoutMkLst>
            <pc:docMk/>
            <pc:sldMasterMk cId="100033582" sldId="2147483648"/>
            <pc:sldLayoutMk cId="4254816706" sldId="2147483651"/>
          </pc:sldLayoutMkLst>
        </pc:sldLayoutChg>
        <pc:sldLayoutChg chg="setBg">
          <pc:chgData name="Stan Cox" userId="9376f276357bfffd" providerId="LiveId" clId="{D6A38ECA-CFFF-4F81-A50A-FF406F190B2A}" dt="2025-12-24T04:02:43.308" v="26"/>
          <pc:sldLayoutMkLst>
            <pc:docMk/>
            <pc:sldMasterMk cId="100033582" sldId="2147483648"/>
            <pc:sldLayoutMk cId="791282300" sldId="2147483652"/>
          </pc:sldLayoutMkLst>
        </pc:sldLayoutChg>
        <pc:sldLayoutChg chg="setBg">
          <pc:chgData name="Stan Cox" userId="9376f276357bfffd" providerId="LiveId" clId="{D6A38ECA-CFFF-4F81-A50A-FF406F190B2A}" dt="2025-12-24T04:02:43.308" v="26"/>
          <pc:sldLayoutMkLst>
            <pc:docMk/>
            <pc:sldMasterMk cId="100033582" sldId="2147483648"/>
            <pc:sldLayoutMk cId="1548870833" sldId="2147483653"/>
          </pc:sldLayoutMkLst>
        </pc:sldLayoutChg>
        <pc:sldLayoutChg chg="setBg">
          <pc:chgData name="Stan Cox" userId="9376f276357bfffd" providerId="LiveId" clId="{D6A38ECA-CFFF-4F81-A50A-FF406F190B2A}" dt="2025-12-24T04:02:43.308" v="26"/>
          <pc:sldLayoutMkLst>
            <pc:docMk/>
            <pc:sldMasterMk cId="100033582" sldId="2147483648"/>
            <pc:sldLayoutMk cId="2454379164" sldId="2147483654"/>
          </pc:sldLayoutMkLst>
        </pc:sldLayoutChg>
        <pc:sldLayoutChg chg="setBg">
          <pc:chgData name="Stan Cox" userId="9376f276357bfffd" providerId="LiveId" clId="{D6A38ECA-CFFF-4F81-A50A-FF406F190B2A}" dt="2025-12-24T04:02:43.308" v="26"/>
          <pc:sldLayoutMkLst>
            <pc:docMk/>
            <pc:sldMasterMk cId="100033582" sldId="2147483648"/>
            <pc:sldLayoutMk cId="1705312824" sldId="2147483655"/>
          </pc:sldLayoutMkLst>
        </pc:sldLayoutChg>
        <pc:sldLayoutChg chg="setBg">
          <pc:chgData name="Stan Cox" userId="9376f276357bfffd" providerId="LiveId" clId="{D6A38ECA-CFFF-4F81-A50A-FF406F190B2A}" dt="2025-12-24T04:02:43.308" v="26"/>
          <pc:sldLayoutMkLst>
            <pc:docMk/>
            <pc:sldMasterMk cId="100033582" sldId="2147483648"/>
            <pc:sldLayoutMk cId="444798955" sldId="2147483656"/>
          </pc:sldLayoutMkLst>
        </pc:sldLayoutChg>
        <pc:sldLayoutChg chg="setBg">
          <pc:chgData name="Stan Cox" userId="9376f276357bfffd" providerId="LiveId" clId="{D6A38ECA-CFFF-4F81-A50A-FF406F190B2A}" dt="2025-12-24T04:02:43.308" v="26"/>
          <pc:sldLayoutMkLst>
            <pc:docMk/>
            <pc:sldMasterMk cId="100033582" sldId="2147483648"/>
            <pc:sldLayoutMk cId="923024483" sldId="2147483657"/>
          </pc:sldLayoutMkLst>
        </pc:sldLayoutChg>
        <pc:sldLayoutChg chg="setBg">
          <pc:chgData name="Stan Cox" userId="9376f276357bfffd" providerId="LiveId" clId="{D6A38ECA-CFFF-4F81-A50A-FF406F190B2A}" dt="2025-12-24T04:02:43.308" v="26"/>
          <pc:sldLayoutMkLst>
            <pc:docMk/>
            <pc:sldMasterMk cId="100033582" sldId="2147483648"/>
            <pc:sldLayoutMk cId="4115547651" sldId="2147483658"/>
          </pc:sldLayoutMkLst>
        </pc:sldLayoutChg>
        <pc:sldLayoutChg chg="setBg">
          <pc:chgData name="Stan Cox" userId="9376f276357bfffd" providerId="LiveId" clId="{D6A38ECA-CFFF-4F81-A50A-FF406F190B2A}" dt="2025-12-24T04:02:43.308" v="26"/>
          <pc:sldLayoutMkLst>
            <pc:docMk/>
            <pc:sldMasterMk cId="100033582" sldId="2147483648"/>
            <pc:sldLayoutMk cId="1083924394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FDB1-0C3A-8EF2-EB16-50C49B80A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F3288-71DF-233F-F858-2BE1C3A43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AB561-2B86-E972-DB41-5B31BD407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E67E-5A2A-479C-9DC6-65A13C9A1403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905DA-103A-E5E6-57D2-F9CD0304C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4AA0C-EF7A-6FFF-21E2-F9F26E9F2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B3FB-C8FC-4E1E-A7F2-E8142EEE8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0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61FA7-56C2-D008-8A1C-DD26F1CF4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E11F4-B0CB-FA7A-A0E7-03F621922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EB8AA-701F-4603-2F22-3C5546FEB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E67E-5A2A-479C-9DC6-65A13C9A1403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0A2F9-D524-F157-080D-8249BB9A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10403-53BC-D840-CD05-5BCC86EA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B3FB-C8FC-4E1E-A7F2-E8142EEE8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47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55DEBB-B97A-95D5-6515-F2A73BAFB8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6E0F53-8418-13D8-15F2-3D75021FD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E13F1-924E-4635-22D1-5D85A2CDA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E67E-5A2A-479C-9DC6-65A13C9A1403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7C767-E809-0BA5-CBDD-357C0B7BE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DE99C-5C5B-3BC9-699D-0F8E14DFE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B3FB-C8FC-4E1E-A7F2-E8142EEE8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2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36EBE-E6F1-057F-5BD5-136CD0ECF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1B2BB-DEAF-0DF9-20B9-0B760B6CF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0B328-5CFF-E9F1-C374-A270681D1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E67E-5A2A-479C-9DC6-65A13C9A1403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F9765-820D-E8F6-7A0A-5A4101BD5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ED83F-769F-74C6-40EA-4B54747F2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B3FB-C8FC-4E1E-A7F2-E8142EEE8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0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D26AA-9E51-D184-265D-5DC725E7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D7377-5990-AA25-7BDA-CA64D1BDD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7A1B6-432E-0955-4EEB-D5DEB12A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E67E-5A2A-479C-9DC6-65A13C9A1403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B3B63-043B-E1DF-D165-0832C106D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C2DAA-0115-18A9-34B7-22D82A1F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B3FB-C8FC-4E1E-A7F2-E8142EEE8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1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2170-4AC1-AAD6-282A-D0E395334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D500A-095F-5600-3B34-7858866DF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17C21-A602-609D-E8F8-2E64C3364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741D1-3FAB-05BA-9A5E-8E853F586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E67E-5A2A-479C-9DC6-65A13C9A1403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3021A-56A3-F6E5-EF80-0BA7BF301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3EBC3-D2D4-A85C-DB39-FF0498409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B3FB-C8FC-4E1E-A7F2-E8142EEE8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8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9DFA-C0CB-B5C1-BF18-61331D0E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B9AFB-98C6-540D-4036-BBBDF3214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F88AD-72FB-062C-D5BC-3E6369053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58BE92-7BA3-98D4-5AB6-168B9A9AB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B1FE57-4F4B-58FE-11DF-CAD0E8C77C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FE2079-A98B-5504-20DE-22D95BC61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E67E-5A2A-479C-9DC6-65A13C9A1403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F34620-D582-8141-1973-0DB649F4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69DF6E-D6C3-F068-7073-E56A15D8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B3FB-C8FC-4E1E-A7F2-E8142EEE8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7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73F56-40F4-4827-2134-8E9A4C5B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C0E049-D49F-2FD4-6086-8A0B5707A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E67E-5A2A-479C-9DC6-65A13C9A1403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74F34-DE8B-33F4-818D-66BB40C76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070FD-98C8-5D7C-0633-6B287DFA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B3FB-C8FC-4E1E-A7F2-E8142EEE8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7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F150DE-E100-CF45-591A-A1A490DF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E67E-5A2A-479C-9DC6-65A13C9A1403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9D43A5-F805-E01C-83CC-9A092AA73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E8EF9-C5CF-F545-0AD3-99921013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B3FB-C8FC-4E1E-A7F2-E8142EEE8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1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AC14-47EF-3C33-8121-C77C3B46C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E197F-100A-A2BE-88EF-DFE09E237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8167D-B413-F3F0-82E0-CDC7E423D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F5246-51C1-FA6E-E8A6-5211489F8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E67E-5A2A-479C-9DC6-65A13C9A1403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1BA9D-1C76-906A-56EE-4D3841E04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1AB71-F906-5E37-339A-E522813D7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B3FB-C8FC-4E1E-A7F2-E8142EEE8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9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A8586-BB93-EB2E-492D-FC422423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7DF876-3925-544B-5255-59DCF3873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197E3-D0D3-7D00-9CB5-EE2E9F667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0DAD1-454D-FCD2-2D0F-C03D351A3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E67E-5A2A-479C-9DC6-65A13C9A1403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EE313-9981-E095-323A-486B8976C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35BDD-0836-8197-3570-7815AD1C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B3FB-C8FC-4E1E-A7F2-E8142EEE8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2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7B8DF6-8792-6463-3F69-F0575643F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6B1D1-1D1B-A1D5-9DE5-9C9112696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43045-D620-0EBA-16C0-F95D59296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FFE67E-5A2A-479C-9DC6-65A13C9A1403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F34DF-057C-EF74-6789-8A05B08AF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FD64F-3C13-B945-BDA2-35C62E725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B8B3FB-C8FC-4E1E-A7F2-E8142EEE8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open book with text overlay&#10;&#10;AI-generated content may be incorrect.">
            <a:extLst>
              <a:ext uri="{FF2B5EF4-FFF2-40B4-BE49-F238E27FC236}">
                <a16:creationId xmlns:a16="http://schemas.microsoft.com/office/drawing/2014/main" id="{3727D582-74D0-748F-2233-DA5E15DA3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8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5321D-6F49-94DF-D0B0-41C8665EB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25" y="218249"/>
            <a:ext cx="10995950" cy="87967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Britannic Bold" panose="020B0903060703020204" pitchFamily="34" charset="0"/>
              </a:rPr>
              <a:t>A Reading of the Text</a:t>
            </a:r>
          </a:p>
        </p:txBody>
      </p:sp>
      <p:pic>
        <p:nvPicPr>
          <p:cNvPr id="7" name="Picture 6" descr="A black leather bible with gold text&#10;&#10;AI-generated content may be incorrect.">
            <a:extLst>
              <a:ext uri="{FF2B5EF4-FFF2-40B4-BE49-F238E27FC236}">
                <a16:creationId xmlns:a16="http://schemas.microsoft.com/office/drawing/2014/main" id="{0F33CF9D-01D9-8A9A-2B5A-002B3D007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449" y="218249"/>
            <a:ext cx="1346736" cy="1269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5263EF-66CC-A268-0077-58447C392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382" y="1953189"/>
            <a:ext cx="7855236" cy="400777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803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CE4D1-89BB-A782-5F47-5CDC570A6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12D7-75E5-1DAE-A664-3AB5408F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25" y="218249"/>
            <a:ext cx="10995950" cy="87967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Britannic Bold" panose="020B0903060703020204" pitchFamily="34" charset="0"/>
              </a:rPr>
              <a:t>Introductory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53C76-D3A1-9B6B-D358-8C5BA37B4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77" y="1487346"/>
            <a:ext cx="10509813" cy="483243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400"/>
              </a:spcBef>
              <a:buNone/>
            </a:pPr>
            <a:r>
              <a:rPr lang="en-US" sz="4800" dirty="0">
                <a:latin typeface="Algerian" panose="04020705040A02060702" pitchFamily="82" charset="0"/>
              </a:rPr>
              <a:t>Author</a:t>
            </a:r>
          </a:p>
          <a:p>
            <a:pPr marL="0" indent="0" algn="ctr">
              <a:spcBef>
                <a:spcPts val="400"/>
              </a:spcBef>
              <a:buNone/>
            </a:pPr>
            <a:endParaRPr lang="en-US" dirty="0"/>
          </a:p>
          <a:p>
            <a:pPr marL="0" indent="0" algn="ctr">
              <a:spcBef>
                <a:spcPts val="400"/>
              </a:spcBef>
              <a:buNone/>
            </a:pPr>
            <a:r>
              <a:rPr lang="en-US" sz="4800" b="1" dirty="0"/>
              <a:t>Unknown</a:t>
            </a:r>
          </a:p>
          <a:p>
            <a:pPr marL="0" indent="0" algn="ctr">
              <a:spcBef>
                <a:spcPts val="400"/>
              </a:spcBef>
              <a:buNone/>
            </a:pPr>
            <a:endParaRPr lang="en-US" dirty="0"/>
          </a:p>
          <a:p>
            <a:pPr marL="463550" indent="-463550">
              <a:spcBef>
                <a:spcPts val="400"/>
              </a:spcBef>
            </a:pPr>
            <a:r>
              <a:rPr lang="en-US" sz="4800" dirty="0"/>
              <a:t>(Paul is often claimed.  No way of knowing for sure.)</a:t>
            </a:r>
          </a:p>
          <a:p>
            <a:pPr marL="463550" indent="-463550">
              <a:spcBef>
                <a:spcPts val="400"/>
              </a:spcBef>
            </a:pPr>
            <a:r>
              <a:rPr lang="en-US" sz="4800" dirty="0"/>
              <a:t>Author is very familiar with O.T.</a:t>
            </a:r>
          </a:p>
        </p:txBody>
      </p:sp>
      <p:pic>
        <p:nvPicPr>
          <p:cNvPr id="7" name="Picture 6" descr="A black leather bible with gold text&#10;&#10;AI-generated content may be incorrect.">
            <a:extLst>
              <a:ext uri="{FF2B5EF4-FFF2-40B4-BE49-F238E27FC236}">
                <a16:creationId xmlns:a16="http://schemas.microsoft.com/office/drawing/2014/main" id="{789D301A-E748-0D8A-2C4D-1CF0F7FEC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449" y="218249"/>
            <a:ext cx="1346736" cy="126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63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08254-5ADC-8F50-E21D-A2D2AF170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4E063-EED6-62B0-D24A-4B573C1B9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25" y="218249"/>
            <a:ext cx="10995950" cy="87967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Britannic Bold" panose="020B0903060703020204" pitchFamily="34" charset="0"/>
              </a:rPr>
              <a:t>Introductory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0218D-D34B-DD8B-1449-2943F4DA1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77" y="1487346"/>
            <a:ext cx="10509813" cy="483243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400"/>
              </a:spcBef>
              <a:buNone/>
            </a:pPr>
            <a:r>
              <a:rPr lang="en-US" sz="4800" dirty="0">
                <a:latin typeface="Algerian" panose="04020705040A02060702" pitchFamily="82" charset="0"/>
              </a:rPr>
              <a:t>Date of Writing</a:t>
            </a:r>
          </a:p>
          <a:p>
            <a:pPr marL="0" indent="0" algn="ctr">
              <a:spcBef>
                <a:spcPts val="400"/>
              </a:spcBef>
              <a:buNone/>
            </a:pPr>
            <a:endParaRPr lang="en-US" dirty="0"/>
          </a:p>
          <a:p>
            <a:pPr marL="0" indent="0" algn="ctr">
              <a:spcBef>
                <a:spcPts val="400"/>
              </a:spcBef>
              <a:buNone/>
            </a:pPr>
            <a:r>
              <a:rPr lang="en-US" sz="4800" b="1" dirty="0"/>
              <a:t>Probably 66-69 AD</a:t>
            </a:r>
          </a:p>
          <a:p>
            <a:pPr marL="0" indent="0" algn="ctr">
              <a:spcBef>
                <a:spcPts val="400"/>
              </a:spcBef>
              <a:buNone/>
            </a:pPr>
            <a:endParaRPr lang="en-US" dirty="0"/>
          </a:p>
          <a:p>
            <a:pPr marL="463550" indent="-463550">
              <a:spcBef>
                <a:spcPts val="400"/>
              </a:spcBef>
            </a:pPr>
            <a:r>
              <a:rPr lang="en-US" sz="4800" dirty="0"/>
              <a:t>Latest possible (90-96 AD) Clement</a:t>
            </a:r>
          </a:p>
          <a:p>
            <a:pPr marL="463550" indent="-463550">
              <a:spcBef>
                <a:spcPts val="400"/>
              </a:spcBef>
            </a:pPr>
            <a:r>
              <a:rPr lang="en-US" sz="4800" dirty="0"/>
              <a:t>Persecution present</a:t>
            </a:r>
          </a:p>
          <a:p>
            <a:pPr marL="463550" indent="-463550">
              <a:spcBef>
                <a:spcPts val="400"/>
              </a:spcBef>
            </a:pPr>
            <a:r>
              <a:rPr lang="en-US" sz="4800" dirty="0"/>
              <a:t>Temple probably still in existence</a:t>
            </a:r>
          </a:p>
        </p:txBody>
      </p:sp>
      <p:pic>
        <p:nvPicPr>
          <p:cNvPr id="7" name="Picture 6" descr="A black leather bible with gold text&#10;&#10;AI-generated content may be incorrect.">
            <a:extLst>
              <a:ext uri="{FF2B5EF4-FFF2-40B4-BE49-F238E27FC236}">
                <a16:creationId xmlns:a16="http://schemas.microsoft.com/office/drawing/2014/main" id="{7B6E7425-A449-4187-6F52-768E8F539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449" y="218249"/>
            <a:ext cx="1346736" cy="126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87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50ADF-660C-D1D3-211D-66BD57166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101B2-35DF-1F79-D125-7C9E55DE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25" y="218249"/>
            <a:ext cx="10995950" cy="87967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Britannic Bold" panose="020B0903060703020204" pitchFamily="34" charset="0"/>
              </a:rPr>
              <a:t>Introductory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78CE9-A29D-207D-1257-3AC0E30EA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77" y="1487346"/>
            <a:ext cx="10509813" cy="483243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400"/>
              </a:spcBef>
              <a:buNone/>
            </a:pPr>
            <a:r>
              <a:rPr lang="en-US" sz="4800" dirty="0">
                <a:latin typeface="Algerian" panose="04020705040A02060702" pitchFamily="82" charset="0"/>
              </a:rPr>
              <a:t>Thesis, Purpose, Form, Occasion</a:t>
            </a:r>
          </a:p>
          <a:p>
            <a:pPr marL="0" indent="0" algn="ctr">
              <a:spcBef>
                <a:spcPts val="400"/>
              </a:spcBef>
              <a:buNone/>
            </a:pPr>
            <a:endParaRPr lang="en-US" dirty="0"/>
          </a:p>
          <a:p>
            <a:pPr marL="463550" indent="-463550">
              <a:spcBef>
                <a:spcPts val="400"/>
              </a:spcBef>
            </a:pPr>
            <a:r>
              <a:rPr lang="en-US" sz="4800" dirty="0"/>
              <a:t>General Distribution and Reading</a:t>
            </a:r>
          </a:p>
          <a:p>
            <a:pPr marL="463550" indent="-463550">
              <a:spcBef>
                <a:spcPts val="400"/>
              </a:spcBef>
            </a:pPr>
            <a:r>
              <a:rPr lang="en-US" sz="4800" dirty="0"/>
              <a:t>(13:22), “the word of exhortation”</a:t>
            </a:r>
          </a:p>
          <a:p>
            <a:pPr marL="463550" indent="-463550">
              <a:spcBef>
                <a:spcPts val="400"/>
              </a:spcBef>
            </a:pPr>
            <a:r>
              <a:rPr lang="en-US" sz="4800" dirty="0"/>
              <a:t>Weakness and Apathy. Persecution?</a:t>
            </a:r>
          </a:p>
          <a:p>
            <a:pPr marL="463550" indent="-463550">
              <a:spcBef>
                <a:spcPts val="400"/>
              </a:spcBef>
            </a:pPr>
            <a:r>
              <a:rPr lang="en-US" sz="4800" dirty="0"/>
              <a:t>Thesis (1:1-4)</a:t>
            </a:r>
          </a:p>
          <a:p>
            <a:pPr marL="463550" indent="-463550">
              <a:spcBef>
                <a:spcPts val="400"/>
              </a:spcBef>
            </a:pPr>
            <a:r>
              <a:rPr lang="en-US" sz="4800" dirty="0"/>
              <a:t>Final, better, perfect faith.</a:t>
            </a:r>
          </a:p>
        </p:txBody>
      </p:sp>
      <p:pic>
        <p:nvPicPr>
          <p:cNvPr id="7" name="Picture 6" descr="A black leather bible with gold text&#10;&#10;AI-generated content may be incorrect.">
            <a:extLst>
              <a:ext uri="{FF2B5EF4-FFF2-40B4-BE49-F238E27FC236}">
                <a16:creationId xmlns:a16="http://schemas.microsoft.com/office/drawing/2014/main" id="{C0F6D52E-ECE4-1F81-FC86-63EFB4B12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449" y="218249"/>
            <a:ext cx="1346736" cy="126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3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74DC4-9E14-C5AC-59AB-000A4ED28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85C50-42B3-5DA4-11A8-C6DBE41A7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25" y="218249"/>
            <a:ext cx="10995950" cy="87967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ritannic Bold" panose="020B0903060703020204" pitchFamily="34" charset="0"/>
              </a:rPr>
              <a:t>Christ, Superior to Angels (1:1-14)</a:t>
            </a:r>
            <a:endParaRPr lang="en-US" sz="5400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8C643-A08C-72D8-563D-8FC14338F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15" y="1487346"/>
            <a:ext cx="11474370" cy="483243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400"/>
              </a:spcBef>
              <a:buNone/>
            </a:pPr>
            <a:r>
              <a:rPr lang="en-US" sz="4400" dirty="0">
                <a:latin typeface="Algerian" panose="04020705040A02060702" pitchFamily="82" charset="0"/>
              </a:rPr>
              <a:t>God’s Final Revelation in the Son (1-4)</a:t>
            </a:r>
          </a:p>
          <a:p>
            <a:pPr marL="0" indent="0" algn="ctr">
              <a:spcBef>
                <a:spcPts val="400"/>
              </a:spcBef>
              <a:buNone/>
            </a:pPr>
            <a:endParaRPr lang="en-US" dirty="0"/>
          </a:p>
          <a:p>
            <a:pPr marL="463550" indent="-463550">
              <a:spcBef>
                <a:spcPts val="400"/>
              </a:spcBef>
            </a:pPr>
            <a:r>
              <a:rPr lang="en-US" sz="4800" dirty="0"/>
              <a:t>Two subjects: Father 1-2a; Son 2b-4</a:t>
            </a:r>
          </a:p>
          <a:p>
            <a:pPr marL="463550" indent="-463550">
              <a:spcBef>
                <a:spcPts val="400"/>
              </a:spcBef>
            </a:pPr>
            <a:r>
              <a:rPr lang="en-US" sz="4800" dirty="0"/>
              <a:t>Problem of Sin solved in Jesus (3)</a:t>
            </a:r>
          </a:p>
          <a:p>
            <a:pPr marL="463550" indent="-463550">
              <a:spcBef>
                <a:spcPts val="400"/>
              </a:spcBef>
            </a:pPr>
            <a:r>
              <a:rPr lang="en-US" sz="4800" dirty="0"/>
              <a:t>Previous means of revelation, varied (1)</a:t>
            </a:r>
          </a:p>
          <a:p>
            <a:pPr marL="463550" indent="-463550">
              <a:spcBef>
                <a:spcPts val="400"/>
              </a:spcBef>
            </a:pPr>
            <a:r>
              <a:rPr lang="en-US" sz="4800" dirty="0"/>
              <a:t>Finality of Jesus as spokesman (2)</a:t>
            </a:r>
          </a:p>
          <a:p>
            <a:pPr marL="463550" indent="-463550">
              <a:spcBef>
                <a:spcPts val="400"/>
              </a:spcBef>
            </a:pPr>
            <a:r>
              <a:rPr lang="en-US" sz="4800" dirty="0"/>
              <a:t>Jesus becomes better than angels (4)</a:t>
            </a:r>
          </a:p>
        </p:txBody>
      </p:sp>
      <p:pic>
        <p:nvPicPr>
          <p:cNvPr id="7" name="Picture 6" descr="A black leather bible with gold text&#10;&#10;AI-generated content may be incorrect.">
            <a:extLst>
              <a:ext uri="{FF2B5EF4-FFF2-40B4-BE49-F238E27FC236}">
                <a16:creationId xmlns:a16="http://schemas.microsoft.com/office/drawing/2014/main" id="{9646C328-F76A-3664-6C12-CC049F469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449" y="218249"/>
            <a:ext cx="1346736" cy="126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1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151</Words>
  <Application>Microsoft Office PowerPoint</Application>
  <PresentationFormat>Widescreen</PresentationFormat>
  <Paragraphs>32</Paragraphs>
  <Slides>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Algerian</vt:lpstr>
      <vt:lpstr>Aptos</vt:lpstr>
      <vt:lpstr>Aptos Display</vt:lpstr>
      <vt:lpstr>Arial</vt:lpstr>
      <vt:lpstr>Britannic Bold</vt:lpstr>
      <vt:lpstr>Office Theme</vt:lpstr>
      <vt:lpstr>PowerPoint Presentation</vt:lpstr>
      <vt:lpstr>A Reading of the Text</vt:lpstr>
      <vt:lpstr>Introductory Information</vt:lpstr>
      <vt:lpstr>Introductory Information</vt:lpstr>
      <vt:lpstr>Introductory Information</vt:lpstr>
      <vt:lpstr>Christ, Superior to Angels (1:1-14)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2025-12-24T03:51:43Z</dcterms:created>
  <dcterms:modified xsi:type="dcterms:W3CDTF">2026-01-11T04:06:35Z</dcterms:modified>
</cp:coreProperties>
</file>