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6" r:id="rId10"/>
    <p:sldId id="264" r:id="rId11"/>
    <p:sldId id="265" r:id="rId12"/>
    <p:sldId id="269" r:id="rId13"/>
    <p:sldId id="267" r:id="rId14"/>
    <p:sldId id="268" r:id="rId15"/>
    <p:sldId id="272" r:id="rId16"/>
    <p:sldId id="270" r:id="rId17"/>
    <p:sldId id="271" r:id="rId18"/>
    <p:sldId id="274" r:id="rId19"/>
    <p:sldId id="273" r:id="rId20"/>
    <p:sldId id="275" r:id="rId21"/>
    <p:sldId id="276" r:id="rId22"/>
    <p:sldId id="279" r:id="rId23"/>
    <p:sldId id="277" r:id="rId24"/>
    <p:sldId id="278" r:id="rId25"/>
    <p:sldId id="282"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90FD3-B102-4D71-A90C-B8D6C597571E}" v="28" dt="2024-04-27T23:53:25.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94" autoAdjust="0"/>
    <p:restoredTop sz="94660"/>
  </p:normalViewPr>
  <p:slideViewPr>
    <p:cSldViewPr snapToGrid="0">
      <p:cViewPr varScale="1">
        <p:scale>
          <a:sx n="79" d="100"/>
          <a:sy n="79" d="100"/>
        </p:scale>
        <p:origin x="4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EE90FD3-B102-4D71-A90C-B8D6C597571E}"/>
    <pc:docChg chg="undo redo custSel addSld delSld modSld sldOrd">
      <pc:chgData name="Stan Cox" userId="9376f276357bfffd" providerId="LiveId" clId="{4EE90FD3-B102-4D71-A90C-B8D6C597571E}" dt="2024-04-29T01:43:46.911" v="4728" actId="729"/>
      <pc:docMkLst>
        <pc:docMk/>
      </pc:docMkLst>
      <pc:sldChg chg="modSp mod modShow">
        <pc:chgData name="Stan Cox" userId="9376f276357bfffd" providerId="LiveId" clId="{4EE90FD3-B102-4D71-A90C-B8D6C597571E}" dt="2024-04-29T01:43:46.911" v="4728" actId="729"/>
        <pc:sldMkLst>
          <pc:docMk/>
          <pc:sldMk cId="2066811104" sldId="256"/>
        </pc:sldMkLst>
        <pc:spChg chg="mod">
          <ac:chgData name="Stan Cox" userId="9376f276357bfffd" providerId="LiveId" clId="{4EE90FD3-B102-4D71-A90C-B8D6C597571E}" dt="2024-03-24T03:30:31.770" v="433" actId="20577"/>
          <ac:spMkLst>
            <pc:docMk/>
            <pc:sldMk cId="2066811104" sldId="256"/>
            <ac:spMk id="2" creationId="{0B1DF6A5-EE01-A6F0-01F9-E1F73AE92EB9}"/>
          </ac:spMkLst>
        </pc:spChg>
        <pc:spChg chg="mod">
          <ac:chgData name="Stan Cox" userId="9376f276357bfffd" providerId="LiveId" clId="{4EE90FD3-B102-4D71-A90C-B8D6C597571E}" dt="2024-03-24T03:31:32.307" v="467" actId="20577"/>
          <ac:spMkLst>
            <pc:docMk/>
            <pc:sldMk cId="2066811104" sldId="256"/>
            <ac:spMk id="3" creationId="{010FDB01-A915-0995-8442-302D3060CF53}"/>
          </ac:spMkLst>
        </pc:spChg>
      </pc:sldChg>
      <pc:sldChg chg="mod modShow">
        <pc:chgData name="Stan Cox" userId="9376f276357bfffd" providerId="LiveId" clId="{4EE90FD3-B102-4D71-A90C-B8D6C597571E}" dt="2024-04-29T01:43:46.911" v="4728" actId="729"/>
        <pc:sldMkLst>
          <pc:docMk/>
          <pc:sldMk cId="3002380948" sldId="257"/>
        </pc:sldMkLst>
      </pc:sldChg>
      <pc:sldChg chg="mod modShow">
        <pc:chgData name="Stan Cox" userId="9376f276357bfffd" providerId="LiveId" clId="{4EE90FD3-B102-4D71-A90C-B8D6C597571E}" dt="2024-04-29T01:43:46.911" v="4728" actId="729"/>
        <pc:sldMkLst>
          <pc:docMk/>
          <pc:sldMk cId="146402290" sldId="258"/>
        </pc:sldMkLst>
      </pc:sldChg>
      <pc:sldChg chg="mod modShow">
        <pc:chgData name="Stan Cox" userId="9376f276357bfffd" providerId="LiveId" clId="{4EE90FD3-B102-4D71-A90C-B8D6C597571E}" dt="2024-04-29T01:43:46.911" v="4728" actId="729"/>
        <pc:sldMkLst>
          <pc:docMk/>
          <pc:sldMk cId="3546548384" sldId="259"/>
        </pc:sldMkLst>
      </pc:sldChg>
      <pc:sldChg chg="mod modShow">
        <pc:chgData name="Stan Cox" userId="9376f276357bfffd" providerId="LiveId" clId="{4EE90FD3-B102-4D71-A90C-B8D6C597571E}" dt="2024-04-29T01:43:46.911" v="4728" actId="729"/>
        <pc:sldMkLst>
          <pc:docMk/>
          <pc:sldMk cId="2402944195" sldId="260"/>
        </pc:sldMkLst>
      </pc:sldChg>
      <pc:sldChg chg="mod modShow">
        <pc:chgData name="Stan Cox" userId="9376f276357bfffd" providerId="LiveId" clId="{4EE90FD3-B102-4D71-A90C-B8D6C597571E}" dt="2024-04-29T01:43:46.911" v="4728" actId="729"/>
        <pc:sldMkLst>
          <pc:docMk/>
          <pc:sldMk cId="1246601887" sldId="261"/>
        </pc:sldMkLst>
      </pc:sldChg>
      <pc:sldChg chg="mod modShow">
        <pc:chgData name="Stan Cox" userId="9376f276357bfffd" providerId="LiveId" clId="{4EE90FD3-B102-4D71-A90C-B8D6C597571E}" dt="2024-04-29T01:43:46.911" v="4728" actId="729"/>
        <pc:sldMkLst>
          <pc:docMk/>
          <pc:sldMk cId="648370961" sldId="262"/>
        </pc:sldMkLst>
      </pc:sldChg>
      <pc:sldChg chg="mod modShow">
        <pc:chgData name="Stan Cox" userId="9376f276357bfffd" providerId="LiveId" clId="{4EE90FD3-B102-4D71-A90C-B8D6C597571E}" dt="2024-04-29T01:43:46.911" v="4728" actId="729"/>
        <pc:sldMkLst>
          <pc:docMk/>
          <pc:sldMk cId="2257183740" sldId="263"/>
        </pc:sldMkLst>
      </pc:sldChg>
      <pc:sldChg chg="modSp mod modShow">
        <pc:chgData name="Stan Cox" userId="9376f276357bfffd" providerId="LiveId" clId="{4EE90FD3-B102-4D71-A90C-B8D6C597571E}" dt="2024-04-29T01:43:46.911" v="4728" actId="729"/>
        <pc:sldMkLst>
          <pc:docMk/>
          <pc:sldMk cId="640991863" sldId="264"/>
        </pc:sldMkLst>
        <pc:spChg chg="mod">
          <ac:chgData name="Stan Cox" userId="9376f276357bfffd" providerId="LiveId" clId="{4EE90FD3-B102-4D71-A90C-B8D6C597571E}" dt="2024-03-24T03:36:55.521" v="525" actId="27636"/>
          <ac:spMkLst>
            <pc:docMk/>
            <pc:sldMk cId="640991863" sldId="264"/>
            <ac:spMk id="2" creationId="{8BB26DAA-B1E4-FA87-7607-55C88EBD6201}"/>
          </ac:spMkLst>
        </pc:spChg>
        <pc:spChg chg="mod">
          <ac:chgData name="Stan Cox" userId="9376f276357bfffd" providerId="LiveId" clId="{4EE90FD3-B102-4D71-A90C-B8D6C597571E}" dt="2024-03-24T03:27:45.888" v="372" actId="20577"/>
          <ac:spMkLst>
            <pc:docMk/>
            <pc:sldMk cId="640991863" sldId="264"/>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1787050683" sldId="265"/>
        </pc:sldMkLst>
        <pc:spChg chg="mod">
          <ac:chgData name="Stan Cox" userId="9376f276357bfffd" providerId="LiveId" clId="{4EE90FD3-B102-4D71-A90C-B8D6C597571E}" dt="2024-03-24T03:32:17.832" v="477" actId="20577"/>
          <ac:spMkLst>
            <pc:docMk/>
            <pc:sldMk cId="1787050683" sldId="265"/>
            <ac:spMk id="2" creationId="{8BB26DAA-B1E4-FA87-7607-55C88EBD6201}"/>
          </ac:spMkLst>
        </pc:spChg>
      </pc:sldChg>
      <pc:sldChg chg="add mod modShow">
        <pc:chgData name="Stan Cox" userId="9376f276357bfffd" providerId="LiveId" clId="{4EE90FD3-B102-4D71-A90C-B8D6C597571E}" dt="2024-04-29T01:43:46.911" v="4728" actId="729"/>
        <pc:sldMkLst>
          <pc:docMk/>
          <pc:sldMk cId="3969502872" sldId="266"/>
        </pc:sldMkLst>
      </pc:sldChg>
      <pc:sldChg chg="modSp add mod modShow">
        <pc:chgData name="Stan Cox" userId="9376f276357bfffd" providerId="LiveId" clId="{4EE90FD3-B102-4D71-A90C-B8D6C597571E}" dt="2024-04-29T01:43:46.911" v="4728" actId="729"/>
        <pc:sldMkLst>
          <pc:docMk/>
          <pc:sldMk cId="2450809154" sldId="267"/>
        </pc:sldMkLst>
        <pc:spChg chg="mod">
          <ac:chgData name="Stan Cox" userId="9376f276357bfffd" providerId="LiveId" clId="{4EE90FD3-B102-4D71-A90C-B8D6C597571E}" dt="2024-03-24T03:37:19.560" v="526" actId="255"/>
          <ac:spMkLst>
            <pc:docMk/>
            <pc:sldMk cId="2450809154" sldId="267"/>
            <ac:spMk id="2" creationId="{8BB26DAA-B1E4-FA87-7607-55C88EBD6201}"/>
          </ac:spMkLst>
        </pc:spChg>
        <pc:spChg chg="mod">
          <ac:chgData name="Stan Cox" userId="9376f276357bfffd" providerId="LiveId" clId="{4EE90FD3-B102-4D71-A90C-B8D6C597571E}" dt="2024-03-24T03:39:44.592" v="764" actId="20577"/>
          <ac:spMkLst>
            <pc:docMk/>
            <pc:sldMk cId="2450809154" sldId="267"/>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162307320" sldId="268"/>
        </pc:sldMkLst>
        <pc:spChg chg="mod">
          <ac:chgData name="Stan Cox" userId="9376f276357bfffd" providerId="LiveId" clId="{4EE90FD3-B102-4D71-A90C-B8D6C597571E}" dt="2024-03-31T11:45:45.616" v="1654" actId="20577"/>
          <ac:spMkLst>
            <pc:docMk/>
            <pc:sldMk cId="162307320" sldId="268"/>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2197584278" sldId="269"/>
        </pc:sldMkLst>
        <pc:spChg chg="mod">
          <ac:chgData name="Stan Cox" userId="9376f276357bfffd" providerId="LiveId" clId="{4EE90FD3-B102-4D71-A90C-B8D6C597571E}" dt="2024-03-31T11:00:32.792" v="770" actId="20577"/>
          <ac:spMkLst>
            <pc:docMk/>
            <pc:sldMk cId="2197584278" sldId="269"/>
            <ac:spMk id="2" creationId="{0B1DF6A5-EE01-A6F0-01F9-E1F73AE92EB9}"/>
          </ac:spMkLst>
        </pc:spChg>
        <pc:spChg chg="mod">
          <ac:chgData name="Stan Cox" userId="9376f276357bfffd" providerId="LiveId" clId="{4EE90FD3-B102-4D71-A90C-B8D6C597571E}" dt="2024-03-31T11:03:17.352" v="885" actId="20577"/>
          <ac:spMkLst>
            <pc:docMk/>
            <pc:sldMk cId="2197584278" sldId="269"/>
            <ac:spMk id="3" creationId="{010FDB01-A915-0995-8442-302D3060CF53}"/>
          </ac:spMkLst>
        </pc:spChg>
      </pc:sldChg>
      <pc:sldChg chg="add del">
        <pc:chgData name="Stan Cox" userId="9376f276357bfffd" providerId="LiveId" clId="{4EE90FD3-B102-4D71-A90C-B8D6C597571E}" dt="2024-03-31T11:04:23.692" v="887"/>
        <pc:sldMkLst>
          <pc:docMk/>
          <pc:sldMk cId="1676629676" sldId="270"/>
        </pc:sldMkLst>
      </pc:sldChg>
      <pc:sldChg chg="modSp add mod modShow">
        <pc:chgData name="Stan Cox" userId="9376f276357bfffd" providerId="LiveId" clId="{4EE90FD3-B102-4D71-A90C-B8D6C597571E}" dt="2024-04-29T01:43:46.911" v="4728" actId="729"/>
        <pc:sldMkLst>
          <pc:docMk/>
          <pc:sldMk cId="2636497502" sldId="270"/>
        </pc:sldMkLst>
        <pc:spChg chg="mod">
          <ac:chgData name="Stan Cox" userId="9376f276357bfffd" providerId="LiveId" clId="{4EE90FD3-B102-4D71-A90C-B8D6C597571E}" dt="2024-03-31T11:06:06.641" v="953" actId="20577"/>
          <ac:spMkLst>
            <pc:docMk/>
            <pc:sldMk cId="2636497502" sldId="270"/>
            <ac:spMk id="2" creationId="{8BB26DAA-B1E4-FA87-7607-55C88EBD6201}"/>
          </ac:spMkLst>
        </pc:spChg>
        <pc:spChg chg="mod">
          <ac:chgData name="Stan Cox" userId="9376f276357bfffd" providerId="LiveId" clId="{4EE90FD3-B102-4D71-A90C-B8D6C597571E}" dt="2024-03-31T11:09:47.031" v="1285" actId="20577"/>
          <ac:spMkLst>
            <pc:docMk/>
            <pc:sldMk cId="2636497502" sldId="270"/>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2198799575" sldId="271"/>
        </pc:sldMkLst>
        <pc:spChg chg="mod">
          <ac:chgData name="Stan Cox" userId="9376f276357bfffd" providerId="LiveId" clId="{4EE90FD3-B102-4D71-A90C-B8D6C597571E}" dt="2024-03-31T11:36:07.538" v="1313" actId="27636"/>
          <ac:spMkLst>
            <pc:docMk/>
            <pc:sldMk cId="2198799575" sldId="271"/>
            <ac:spMk id="2" creationId="{8BB26DAA-B1E4-FA87-7607-55C88EBD6201}"/>
          </ac:spMkLst>
        </pc:spChg>
        <pc:spChg chg="mod">
          <ac:chgData name="Stan Cox" userId="9376f276357bfffd" providerId="LiveId" clId="{4EE90FD3-B102-4D71-A90C-B8D6C597571E}" dt="2024-03-31T11:43:29.406" v="1648" actId="20577"/>
          <ac:spMkLst>
            <pc:docMk/>
            <pc:sldMk cId="2198799575" sldId="271"/>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2649587071" sldId="272"/>
        </pc:sldMkLst>
        <pc:spChg chg="mod">
          <ac:chgData name="Stan Cox" userId="9376f276357bfffd" providerId="LiveId" clId="{4EE90FD3-B102-4D71-A90C-B8D6C597571E}" dt="2024-04-05T17:19:51.895" v="1658" actId="20577"/>
          <ac:spMkLst>
            <pc:docMk/>
            <pc:sldMk cId="2649587071" sldId="272"/>
            <ac:spMk id="2" creationId="{0B1DF6A5-EE01-A6F0-01F9-E1F73AE92EB9}"/>
          </ac:spMkLst>
        </pc:spChg>
        <pc:spChg chg="mod">
          <ac:chgData name="Stan Cox" userId="9376f276357bfffd" providerId="LiveId" clId="{4EE90FD3-B102-4D71-A90C-B8D6C597571E}" dt="2024-04-05T17:20:04.566" v="1663" actId="20577"/>
          <ac:spMkLst>
            <pc:docMk/>
            <pc:sldMk cId="2649587071" sldId="272"/>
            <ac:spMk id="3" creationId="{010FDB01-A915-0995-8442-302D3060CF53}"/>
          </ac:spMkLst>
        </pc:spChg>
      </pc:sldChg>
      <pc:sldChg chg="modSp add mod modShow">
        <pc:chgData name="Stan Cox" userId="9376f276357bfffd" providerId="LiveId" clId="{4EE90FD3-B102-4D71-A90C-B8D6C597571E}" dt="2024-04-29T01:43:46.911" v="4728" actId="729"/>
        <pc:sldMkLst>
          <pc:docMk/>
          <pc:sldMk cId="2063165897" sldId="273"/>
        </pc:sldMkLst>
        <pc:spChg chg="mod">
          <ac:chgData name="Stan Cox" userId="9376f276357bfffd" providerId="LiveId" clId="{4EE90FD3-B102-4D71-A90C-B8D6C597571E}" dt="2024-04-06T22:20:04.745" v="1912" actId="6549"/>
          <ac:spMkLst>
            <pc:docMk/>
            <pc:sldMk cId="2063165897" sldId="273"/>
            <ac:spMk id="2" creationId="{8BB26DAA-B1E4-FA87-7607-55C88EBD6201}"/>
          </ac:spMkLst>
        </pc:spChg>
        <pc:spChg chg="mod">
          <ac:chgData name="Stan Cox" userId="9376f276357bfffd" providerId="LiveId" clId="{4EE90FD3-B102-4D71-A90C-B8D6C597571E}" dt="2024-04-06T22:22:30.966" v="2194" actId="20577"/>
          <ac:spMkLst>
            <pc:docMk/>
            <pc:sldMk cId="2063165897" sldId="273"/>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1324202137" sldId="274"/>
        </pc:sldMkLst>
        <pc:spChg chg="mod">
          <ac:chgData name="Stan Cox" userId="9376f276357bfffd" providerId="LiveId" clId="{4EE90FD3-B102-4D71-A90C-B8D6C597571E}" dt="2024-04-13T16:29:52.610" v="2198" actId="20577"/>
          <ac:spMkLst>
            <pc:docMk/>
            <pc:sldMk cId="1324202137" sldId="274"/>
            <ac:spMk id="2" creationId="{0B1DF6A5-EE01-A6F0-01F9-E1F73AE92EB9}"/>
          </ac:spMkLst>
        </pc:spChg>
        <pc:spChg chg="mod">
          <ac:chgData name="Stan Cox" userId="9376f276357bfffd" providerId="LiveId" clId="{4EE90FD3-B102-4D71-A90C-B8D6C597571E}" dt="2024-04-13T16:31:51.737" v="2262" actId="20577"/>
          <ac:spMkLst>
            <pc:docMk/>
            <pc:sldMk cId="1324202137" sldId="274"/>
            <ac:spMk id="3" creationId="{010FDB01-A915-0995-8442-302D3060CF53}"/>
          </ac:spMkLst>
        </pc:spChg>
      </pc:sldChg>
      <pc:sldChg chg="add del">
        <pc:chgData name="Stan Cox" userId="9376f276357bfffd" providerId="LiveId" clId="{4EE90FD3-B102-4D71-A90C-B8D6C597571E}" dt="2024-04-13T16:29:48.719" v="2196"/>
        <pc:sldMkLst>
          <pc:docMk/>
          <pc:sldMk cId="4164930584" sldId="274"/>
        </pc:sldMkLst>
      </pc:sldChg>
      <pc:sldChg chg="modSp add mod modShow">
        <pc:chgData name="Stan Cox" userId="9376f276357bfffd" providerId="LiveId" clId="{4EE90FD3-B102-4D71-A90C-B8D6C597571E}" dt="2024-04-29T01:43:46.911" v="4728" actId="729"/>
        <pc:sldMkLst>
          <pc:docMk/>
          <pc:sldMk cId="3586462891" sldId="275"/>
        </pc:sldMkLst>
        <pc:spChg chg="mod">
          <ac:chgData name="Stan Cox" userId="9376f276357bfffd" providerId="LiveId" clId="{4EE90FD3-B102-4D71-A90C-B8D6C597571E}" dt="2024-04-13T17:44:54.821" v="2307" actId="20577"/>
          <ac:spMkLst>
            <pc:docMk/>
            <pc:sldMk cId="3586462891" sldId="275"/>
            <ac:spMk id="2" creationId="{8BB26DAA-B1E4-FA87-7607-55C88EBD6201}"/>
          </ac:spMkLst>
        </pc:spChg>
        <pc:spChg chg="mod">
          <ac:chgData name="Stan Cox" userId="9376f276357bfffd" providerId="LiveId" clId="{4EE90FD3-B102-4D71-A90C-B8D6C597571E}" dt="2024-04-13T18:04:54.296" v="2685"/>
          <ac:spMkLst>
            <pc:docMk/>
            <pc:sldMk cId="3586462891" sldId="275"/>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412182032" sldId="276"/>
        </pc:sldMkLst>
        <pc:spChg chg="mod">
          <ac:chgData name="Stan Cox" userId="9376f276357bfffd" providerId="LiveId" clId="{4EE90FD3-B102-4D71-A90C-B8D6C597571E}" dt="2024-04-13T18:06:01.721" v="2699" actId="20577"/>
          <ac:spMkLst>
            <pc:docMk/>
            <pc:sldMk cId="412182032" sldId="276"/>
            <ac:spMk id="2" creationId="{8BB26DAA-B1E4-FA87-7607-55C88EBD6201}"/>
          </ac:spMkLst>
        </pc:spChg>
        <pc:spChg chg="mod">
          <ac:chgData name="Stan Cox" userId="9376f276357bfffd" providerId="LiveId" clId="{4EE90FD3-B102-4D71-A90C-B8D6C597571E}" dt="2024-04-13T18:25:19.358" v="2734" actId="114"/>
          <ac:spMkLst>
            <pc:docMk/>
            <pc:sldMk cId="412182032" sldId="276"/>
            <ac:spMk id="3" creationId="{486658F9-588C-DA2D-2476-BEBBC245A62D}"/>
          </ac:spMkLst>
        </pc:spChg>
      </pc:sldChg>
      <pc:sldChg chg="modSp add mod ord modShow">
        <pc:chgData name="Stan Cox" userId="9376f276357bfffd" providerId="LiveId" clId="{4EE90FD3-B102-4D71-A90C-B8D6C597571E}" dt="2024-04-29T01:43:46.911" v="4728" actId="729"/>
        <pc:sldMkLst>
          <pc:docMk/>
          <pc:sldMk cId="4201480475" sldId="277"/>
        </pc:sldMkLst>
        <pc:spChg chg="mod">
          <ac:chgData name="Stan Cox" userId="9376f276357bfffd" providerId="LiveId" clId="{4EE90FD3-B102-4D71-A90C-B8D6C597571E}" dt="2024-04-13T18:27:14.642" v="2773" actId="20577"/>
          <ac:spMkLst>
            <pc:docMk/>
            <pc:sldMk cId="4201480475" sldId="277"/>
            <ac:spMk id="2" creationId="{8BB26DAA-B1E4-FA87-7607-55C88EBD6201}"/>
          </ac:spMkLst>
        </pc:spChg>
        <pc:spChg chg="mod">
          <ac:chgData name="Stan Cox" userId="9376f276357bfffd" providerId="LiveId" clId="{4EE90FD3-B102-4D71-A90C-B8D6C597571E}" dt="2024-04-13T20:35:45.330" v="3148" actId="20577"/>
          <ac:spMkLst>
            <pc:docMk/>
            <pc:sldMk cId="4201480475" sldId="277"/>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1190124480" sldId="278"/>
        </pc:sldMkLst>
        <pc:spChg chg="mod">
          <ac:chgData name="Stan Cox" userId="9376f276357bfffd" providerId="LiveId" clId="{4EE90FD3-B102-4D71-A90C-B8D6C597571E}" dt="2024-04-13T20:36:54.530" v="3168" actId="20577"/>
          <ac:spMkLst>
            <pc:docMk/>
            <pc:sldMk cId="1190124480" sldId="278"/>
            <ac:spMk id="2" creationId="{8BB26DAA-B1E4-FA87-7607-55C88EBD6201}"/>
          </ac:spMkLst>
        </pc:spChg>
        <pc:spChg chg="mod">
          <ac:chgData name="Stan Cox" userId="9376f276357bfffd" providerId="LiveId" clId="{4EE90FD3-B102-4D71-A90C-B8D6C597571E}" dt="2024-04-14T03:11:32.517" v="3670" actId="20577"/>
          <ac:spMkLst>
            <pc:docMk/>
            <pc:sldMk cId="1190124480" sldId="278"/>
            <ac:spMk id="3" creationId="{486658F9-588C-DA2D-2476-BEBBC245A62D}"/>
          </ac:spMkLst>
        </pc:spChg>
      </pc:sldChg>
      <pc:sldChg chg="modSp add mod modShow">
        <pc:chgData name="Stan Cox" userId="9376f276357bfffd" providerId="LiveId" clId="{4EE90FD3-B102-4D71-A90C-B8D6C597571E}" dt="2024-04-29T01:43:46.911" v="4728" actId="729"/>
        <pc:sldMkLst>
          <pc:docMk/>
          <pc:sldMk cId="4018694978" sldId="279"/>
        </pc:sldMkLst>
        <pc:spChg chg="mod">
          <ac:chgData name="Stan Cox" userId="9376f276357bfffd" providerId="LiveId" clId="{4EE90FD3-B102-4D71-A90C-B8D6C597571E}" dt="2024-04-20T16:02:54.541" v="3749" actId="14100"/>
          <ac:spMkLst>
            <pc:docMk/>
            <pc:sldMk cId="4018694978" sldId="279"/>
            <ac:spMk id="2" creationId="{0B1DF6A5-EE01-A6F0-01F9-E1F73AE92EB9}"/>
          </ac:spMkLst>
        </pc:spChg>
        <pc:spChg chg="mod">
          <ac:chgData name="Stan Cox" userId="9376f276357bfffd" providerId="LiveId" clId="{4EE90FD3-B102-4D71-A90C-B8D6C597571E}" dt="2024-04-20T16:01:40.381" v="3733" actId="20577"/>
          <ac:spMkLst>
            <pc:docMk/>
            <pc:sldMk cId="4018694978" sldId="279"/>
            <ac:spMk id="3" creationId="{010FDB01-A915-0995-8442-302D3060CF53}"/>
          </ac:spMkLst>
        </pc:spChg>
      </pc:sldChg>
      <pc:sldChg chg="addSp delSp modSp add mod">
        <pc:chgData name="Stan Cox" userId="9376f276357bfffd" providerId="LiveId" clId="{4EE90FD3-B102-4D71-A90C-B8D6C597571E}" dt="2024-04-20T16:41:23.310" v="4291" actId="22"/>
        <pc:sldMkLst>
          <pc:docMk/>
          <pc:sldMk cId="1543730081" sldId="280"/>
        </pc:sldMkLst>
        <pc:spChg chg="mod">
          <ac:chgData name="Stan Cox" userId="9376f276357bfffd" providerId="LiveId" clId="{4EE90FD3-B102-4D71-A90C-B8D6C597571E}" dt="2024-04-20T16:07:20.021" v="3782" actId="20577"/>
          <ac:spMkLst>
            <pc:docMk/>
            <pc:sldMk cId="1543730081" sldId="280"/>
            <ac:spMk id="2" creationId="{8BB26DAA-B1E4-FA87-7607-55C88EBD6201}"/>
          </ac:spMkLst>
        </pc:spChg>
        <pc:spChg chg="mod">
          <ac:chgData name="Stan Cox" userId="9376f276357bfffd" providerId="LiveId" clId="{4EE90FD3-B102-4D71-A90C-B8D6C597571E}" dt="2024-04-20T16:32:58.078" v="4289" actId="14100"/>
          <ac:spMkLst>
            <pc:docMk/>
            <pc:sldMk cId="1543730081" sldId="280"/>
            <ac:spMk id="3" creationId="{486658F9-588C-DA2D-2476-BEBBC245A62D}"/>
          </ac:spMkLst>
        </pc:spChg>
        <pc:spChg chg="add del">
          <ac:chgData name="Stan Cox" userId="9376f276357bfffd" providerId="LiveId" clId="{4EE90FD3-B102-4D71-A90C-B8D6C597571E}" dt="2024-04-20T16:41:23.310" v="4291" actId="22"/>
          <ac:spMkLst>
            <pc:docMk/>
            <pc:sldMk cId="1543730081" sldId="280"/>
            <ac:spMk id="5" creationId="{1693F9DE-5BA1-176A-EC1E-8486422881B4}"/>
          </ac:spMkLst>
        </pc:spChg>
      </pc:sldChg>
      <pc:sldChg chg="add del">
        <pc:chgData name="Stan Cox" userId="9376f276357bfffd" providerId="LiveId" clId="{4EE90FD3-B102-4D71-A90C-B8D6C597571E}" dt="2024-04-20T16:06:58.255" v="3753"/>
        <pc:sldMkLst>
          <pc:docMk/>
          <pc:sldMk cId="1742195040" sldId="280"/>
        </pc:sldMkLst>
      </pc:sldChg>
      <pc:sldChg chg="add del">
        <pc:chgData name="Stan Cox" userId="9376f276357bfffd" providerId="LiveId" clId="{4EE90FD3-B102-4D71-A90C-B8D6C597571E}" dt="2024-04-20T16:06:47.005" v="3751"/>
        <pc:sldMkLst>
          <pc:docMk/>
          <pc:sldMk cId="2061578653" sldId="280"/>
        </pc:sldMkLst>
      </pc:sldChg>
      <pc:sldChg chg="add del">
        <pc:chgData name="Stan Cox" userId="9376f276357bfffd" providerId="LiveId" clId="{4EE90FD3-B102-4D71-A90C-B8D6C597571E}" dt="2024-04-20T16:41:40.703" v="4293"/>
        <pc:sldMkLst>
          <pc:docMk/>
          <pc:sldMk cId="136902961" sldId="281"/>
        </pc:sldMkLst>
      </pc:sldChg>
      <pc:sldChg chg="modSp add mod">
        <pc:chgData name="Stan Cox" userId="9376f276357bfffd" providerId="LiveId" clId="{4EE90FD3-B102-4D71-A90C-B8D6C597571E}" dt="2024-04-20T16:45:09.238" v="4722" actId="20577"/>
        <pc:sldMkLst>
          <pc:docMk/>
          <pc:sldMk cId="1925862212" sldId="281"/>
        </pc:sldMkLst>
        <pc:spChg chg="mod">
          <ac:chgData name="Stan Cox" userId="9376f276357bfffd" providerId="LiveId" clId="{4EE90FD3-B102-4D71-A90C-B8D6C597571E}" dt="2024-04-20T16:42:18.662" v="4346" actId="6549"/>
          <ac:spMkLst>
            <pc:docMk/>
            <pc:sldMk cId="1925862212" sldId="281"/>
            <ac:spMk id="2" creationId="{8BB26DAA-B1E4-FA87-7607-55C88EBD6201}"/>
          </ac:spMkLst>
        </pc:spChg>
        <pc:spChg chg="mod">
          <ac:chgData name="Stan Cox" userId="9376f276357bfffd" providerId="LiveId" clId="{4EE90FD3-B102-4D71-A90C-B8D6C597571E}" dt="2024-04-20T16:45:09.238" v="4722" actId="20577"/>
          <ac:spMkLst>
            <pc:docMk/>
            <pc:sldMk cId="1925862212" sldId="281"/>
            <ac:spMk id="3" creationId="{486658F9-588C-DA2D-2476-BEBBC245A62D}"/>
          </ac:spMkLst>
        </pc:spChg>
      </pc:sldChg>
      <pc:sldChg chg="modSp add mod">
        <pc:chgData name="Stan Cox" userId="9376f276357bfffd" providerId="LiveId" clId="{4EE90FD3-B102-4D71-A90C-B8D6C597571E}" dt="2024-04-27T23:53:44.241" v="4726" actId="6549"/>
        <pc:sldMkLst>
          <pc:docMk/>
          <pc:sldMk cId="3753852515" sldId="282"/>
        </pc:sldMkLst>
        <pc:spChg chg="mod">
          <ac:chgData name="Stan Cox" userId="9376f276357bfffd" providerId="LiveId" clId="{4EE90FD3-B102-4D71-A90C-B8D6C597571E}" dt="2024-04-27T23:53:35.316" v="4725" actId="20577"/>
          <ac:spMkLst>
            <pc:docMk/>
            <pc:sldMk cId="3753852515" sldId="282"/>
            <ac:spMk id="2" creationId="{0B1DF6A5-EE01-A6F0-01F9-E1F73AE92EB9}"/>
          </ac:spMkLst>
        </pc:spChg>
        <pc:spChg chg="mod">
          <ac:chgData name="Stan Cox" userId="9376f276357bfffd" providerId="LiveId" clId="{4EE90FD3-B102-4D71-A90C-B8D6C597571E}" dt="2024-04-27T23:53:44.241" v="4726" actId="6549"/>
          <ac:spMkLst>
            <pc:docMk/>
            <pc:sldMk cId="3753852515" sldId="282"/>
            <ac:spMk id="3" creationId="{010FDB01-A915-0995-8442-302D3060CF5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35D8-06BD-1EA8-D3BE-BAE9D52C9D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A0AC64-BAC4-29DF-2B87-E1EB4EA0B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BCA197-2809-D07E-00FA-66ADB709ADA6}"/>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5" name="Footer Placeholder 4">
            <a:extLst>
              <a:ext uri="{FF2B5EF4-FFF2-40B4-BE49-F238E27FC236}">
                <a16:creationId xmlns:a16="http://schemas.microsoft.com/office/drawing/2014/main" id="{C98BD44B-B0A9-9606-FB7A-31ECE6C2F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3E8B9-24DD-E10F-ABF2-F38984776682}"/>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408944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6E5D-EE03-FDB6-5AF7-B7A5F1F597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53FE2-0C82-4C3E-82B0-736C3F81A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0E39F-5245-9B5E-41C9-8F4726B8962B}"/>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5" name="Footer Placeholder 4">
            <a:extLst>
              <a:ext uri="{FF2B5EF4-FFF2-40B4-BE49-F238E27FC236}">
                <a16:creationId xmlns:a16="http://schemas.microsoft.com/office/drawing/2014/main" id="{84B1156F-DC39-FDFC-8F70-13866A01F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E3186-4B74-1456-1774-0A99BC445486}"/>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41580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C83175-687A-9DAD-6A9E-CB4AEDFCD3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8C58B5-793C-AA04-282C-2B16D5096E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720F6-0924-0738-C58A-E1C54279F76B}"/>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5" name="Footer Placeholder 4">
            <a:extLst>
              <a:ext uri="{FF2B5EF4-FFF2-40B4-BE49-F238E27FC236}">
                <a16:creationId xmlns:a16="http://schemas.microsoft.com/office/drawing/2014/main" id="{CB4A1B49-4E07-7633-73CE-F2648CEA0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A62A2-ACB2-DDD8-E8DD-22E7EDCCA150}"/>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218482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F0DF-37B3-3D02-A2E4-EC1ECF975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DC853E-91CD-FA38-C773-D5EE1DABA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B39FC-85C8-3ED2-D897-D0C5737752DD}"/>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5" name="Footer Placeholder 4">
            <a:extLst>
              <a:ext uri="{FF2B5EF4-FFF2-40B4-BE49-F238E27FC236}">
                <a16:creationId xmlns:a16="http://schemas.microsoft.com/office/drawing/2014/main" id="{5830522B-1F7C-ECEF-53D8-8982587DE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DB2BE-842F-D032-2793-0EAD2F308449}"/>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138647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1D62-BC0D-19EF-A436-7E42876BA3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04040D-2B96-10FA-663F-0D6AEF4FBD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6C688-1078-1F3A-F956-EE7E5599481F}"/>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5" name="Footer Placeholder 4">
            <a:extLst>
              <a:ext uri="{FF2B5EF4-FFF2-40B4-BE49-F238E27FC236}">
                <a16:creationId xmlns:a16="http://schemas.microsoft.com/office/drawing/2014/main" id="{43012A35-D173-A202-4A04-AEB9B434D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BA383-13D6-BCCB-72EF-B5467589D4C8}"/>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269622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1195-BC4C-546C-CBFD-9C1DAAE72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B58BB-11D9-48A2-B69C-07DED79BD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6FE511-F761-7F15-403F-FF1EC0AA1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D4DA0-B75B-A702-5D81-382500DF89CC}"/>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6" name="Footer Placeholder 5">
            <a:extLst>
              <a:ext uri="{FF2B5EF4-FFF2-40B4-BE49-F238E27FC236}">
                <a16:creationId xmlns:a16="http://schemas.microsoft.com/office/drawing/2014/main" id="{A188424A-6E3D-E8E9-0AD6-3202EAB1E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AD7F5-7708-D083-CA0C-2AB07F7AF34E}"/>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32482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1609-13B4-10AF-CF52-0249412F15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8FA5FD-D538-3D99-CFEA-E19091A76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75BF-1D5B-12F5-3471-FE6EE5486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4D1F2C-9DED-814E-A20A-3420AFF83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D175E9-0E20-09D7-C4B1-627F51FC3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F3437F-351E-578B-5B01-1E77C82F2755}"/>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8" name="Footer Placeholder 7">
            <a:extLst>
              <a:ext uri="{FF2B5EF4-FFF2-40B4-BE49-F238E27FC236}">
                <a16:creationId xmlns:a16="http://schemas.microsoft.com/office/drawing/2014/main" id="{834C1C40-361D-5B8F-BBD7-6317D7D89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90165-080F-0D4D-6B4F-7235B993ED82}"/>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7363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C0EC-EA81-7B46-3332-F3C71AA5F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5FF11-DCB7-1CFD-D30E-F5A84E687CF0}"/>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4" name="Footer Placeholder 3">
            <a:extLst>
              <a:ext uri="{FF2B5EF4-FFF2-40B4-BE49-F238E27FC236}">
                <a16:creationId xmlns:a16="http://schemas.microsoft.com/office/drawing/2014/main" id="{179A48BF-D2A0-915A-67DE-67425AA243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50EE30-229B-4B6F-7F5A-4FA72AABA529}"/>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19025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C0734-D0D7-BBF5-7612-9541B83DFE96}"/>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3" name="Footer Placeholder 2">
            <a:extLst>
              <a:ext uri="{FF2B5EF4-FFF2-40B4-BE49-F238E27FC236}">
                <a16:creationId xmlns:a16="http://schemas.microsoft.com/office/drawing/2014/main" id="{B59E0AF8-16E3-70DE-90FC-DEDB2F9EF1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4254D-5C01-00FD-DC5A-AA8DCFEBF0E2}"/>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427789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1534-9A3E-B31A-4323-4C30F3CF0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F56F1-29A3-A194-B070-36E902ECE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5FC926-B421-AF68-A943-220EAF663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50157-E4EE-C85F-20CB-680936AFA4DF}"/>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6" name="Footer Placeholder 5">
            <a:extLst>
              <a:ext uri="{FF2B5EF4-FFF2-40B4-BE49-F238E27FC236}">
                <a16:creationId xmlns:a16="http://schemas.microsoft.com/office/drawing/2014/main" id="{B4B9E610-9F79-EEB4-0537-85012DFC4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9FB28-12EE-5C03-A9D8-A8C523BD80A8}"/>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394173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72BD-ED22-C911-9806-F74248CC1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7BD141-6CF6-CEFC-6747-5DAFAAAFD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2268EA-0573-0200-E763-7CF452167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3FEC4-7AE4-5CFA-2408-32656B86F77D}"/>
              </a:ext>
            </a:extLst>
          </p:cNvPr>
          <p:cNvSpPr>
            <a:spLocks noGrp="1"/>
          </p:cNvSpPr>
          <p:nvPr>
            <p:ph type="dt" sz="half" idx="10"/>
          </p:nvPr>
        </p:nvSpPr>
        <p:spPr/>
        <p:txBody>
          <a:bodyPr/>
          <a:lstStyle/>
          <a:p>
            <a:fld id="{7C2AE3D6-1FD8-4DC7-A612-9B23DB5433B2}" type="datetimeFigureOut">
              <a:rPr lang="en-US" smtClean="0"/>
              <a:t>4/28/2024</a:t>
            </a:fld>
            <a:endParaRPr lang="en-US"/>
          </a:p>
        </p:txBody>
      </p:sp>
      <p:sp>
        <p:nvSpPr>
          <p:cNvPr id="6" name="Footer Placeholder 5">
            <a:extLst>
              <a:ext uri="{FF2B5EF4-FFF2-40B4-BE49-F238E27FC236}">
                <a16:creationId xmlns:a16="http://schemas.microsoft.com/office/drawing/2014/main" id="{2A09E30E-2D29-81B8-790C-7E39CA190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BEF9B-1DE3-5520-56C2-69FB0670986D}"/>
              </a:ext>
            </a:extLst>
          </p:cNvPr>
          <p:cNvSpPr>
            <a:spLocks noGrp="1"/>
          </p:cNvSpPr>
          <p:nvPr>
            <p:ph type="sldNum" sz="quarter" idx="12"/>
          </p:nvPr>
        </p:nvSpPr>
        <p:spPr/>
        <p:txBody>
          <a:bodyPr/>
          <a:lstStyle/>
          <a:p>
            <a:fld id="{08C6B414-D81C-4137-AAF2-4D4704C86C79}" type="slidenum">
              <a:rPr lang="en-US" smtClean="0"/>
              <a:t>‹#›</a:t>
            </a:fld>
            <a:endParaRPr lang="en-US"/>
          </a:p>
        </p:txBody>
      </p:sp>
    </p:spTree>
    <p:extLst>
      <p:ext uri="{BB962C8B-B14F-4D97-AF65-F5344CB8AC3E}">
        <p14:creationId xmlns:p14="http://schemas.microsoft.com/office/powerpoint/2010/main" val="403386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B6818-69EE-61BB-FF35-469EFED9B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D9A00-AD24-A7D4-E64E-9C81A454F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ABCFB-DB74-DB85-0FA6-193F9AA00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2AE3D6-1FD8-4DC7-A612-9B23DB5433B2}" type="datetimeFigureOut">
              <a:rPr lang="en-US" smtClean="0"/>
              <a:t>4/28/2024</a:t>
            </a:fld>
            <a:endParaRPr lang="en-US"/>
          </a:p>
        </p:txBody>
      </p:sp>
      <p:sp>
        <p:nvSpPr>
          <p:cNvPr id="5" name="Footer Placeholder 4">
            <a:extLst>
              <a:ext uri="{FF2B5EF4-FFF2-40B4-BE49-F238E27FC236}">
                <a16:creationId xmlns:a16="http://schemas.microsoft.com/office/drawing/2014/main" id="{F7B9FF7D-AED4-3164-F3AB-4D042F61B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46EC4F-4C0D-953C-B1B9-52CA6935E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C6B414-D81C-4137-AAF2-4D4704C86C79}" type="slidenum">
              <a:rPr lang="en-US" smtClean="0"/>
              <a:t>‹#›</a:t>
            </a:fld>
            <a:endParaRPr lang="en-US"/>
          </a:p>
        </p:txBody>
      </p:sp>
    </p:spTree>
    <p:extLst>
      <p:ext uri="{BB962C8B-B14F-4D97-AF65-F5344CB8AC3E}">
        <p14:creationId xmlns:p14="http://schemas.microsoft.com/office/powerpoint/2010/main" val="193589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4676775" cy="1062038"/>
          </a:xfrm>
          <a:solidFill>
            <a:srgbClr val="F7EFE1"/>
          </a:solidFill>
          <a:ln w="50800">
            <a:solidFill>
              <a:schemeClr val="tx1"/>
            </a:solidFill>
          </a:ln>
        </p:spPr>
        <p:txBody>
          <a:bodyPr/>
          <a:lstStyle/>
          <a:p>
            <a:r>
              <a:rPr lang="en-US" dirty="0">
                <a:latin typeface="Algerian" panose="04020705040A02060702" pitchFamily="82" charset="0"/>
              </a:rPr>
              <a:t>Lesson 1</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524000" y="5772150"/>
            <a:ext cx="9144000" cy="742950"/>
          </a:xfrm>
          <a:solidFill>
            <a:srgbClr val="F7EFE1"/>
          </a:solidFill>
          <a:ln w="50800">
            <a:solidFill>
              <a:schemeClr val="tx1"/>
            </a:solidFill>
          </a:ln>
        </p:spPr>
        <p:txBody>
          <a:bodyPr anchor="ctr">
            <a:normAutofit/>
          </a:bodyPr>
          <a:lstStyle/>
          <a:p>
            <a:r>
              <a:rPr lang="en-US" sz="4000" dirty="0"/>
              <a:t>The Man, the Times, and the Book</a:t>
            </a:r>
          </a:p>
        </p:txBody>
      </p:sp>
    </p:spTree>
    <p:extLst>
      <p:ext uri="{BB962C8B-B14F-4D97-AF65-F5344CB8AC3E}">
        <p14:creationId xmlns:p14="http://schemas.microsoft.com/office/powerpoint/2010/main" val="206681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399011" y="244474"/>
            <a:ext cx="11371811" cy="873125"/>
          </a:xfrm>
          <a:solidFill>
            <a:srgbClr val="F7EFE1"/>
          </a:solidFill>
          <a:effectLst>
            <a:softEdge rad="63500"/>
          </a:effectLst>
        </p:spPr>
        <p:txBody>
          <a:bodyPr>
            <a:normAutofit/>
          </a:bodyPr>
          <a:lstStyle/>
          <a:p>
            <a:pPr algn="ctr"/>
            <a:r>
              <a:rPr lang="en-US" sz="4800" dirty="0">
                <a:latin typeface="Algerian" panose="04020705040A02060702" pitchFamily="82" charset="0"/>
              </a:rPr>
              <a:t>The Great Arraignment (1:2-15)</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9011"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God Spoke but nation (ignorant and inconsiderate) rebelled.</a:t>
            </a:r>
          </a:p>
          <a:p>
            <a:pPr marL="344488" indent="-344488"/>
            <a:r>
              <a:rPr lang="en-US" sz="4000" dirty="0"/>
              <a:t>Description: sinful, iniquitous, evildoers, corrupters, </a:t>
            </a:r>
            <a:r>
              <a:rPr lang="en-US" sz="4000" dirty="0" err="1"/>
              <a:t>forsakers</a:t>
            </a:r>
            <a:r>
              <a:rPr lang="en-US" sz="4000" dirty="0"/>
              <a:t>, provokers, apostates</a:t>
            </a:r>
          </a:p>
          <a:p>
            <a:pPr marL="344488" indent="-344488"/>
            <a:r>
              <a:rPr lang="en-US" sz="4000" dirty="0"/>
              <a:t>Despite chastisement, remained rebellious</a:t>
            </a:r>
          </a:p>
          <a:p>
            <a:pPr marL="344488" indent="-344488"/>
            <a:r>
              <a:rPr lang="en-US" sz="4000" dirty="0"/>
              <a:t>God demands obedience before worship and sacrifice</a:t>
            </a:r>
          </a:p>
        </p:txBody>
      </p:sp>
    </p:spTree>
    <p:extLst>
      <p:ext uri="{BB962C8B-B14F-4D97-AF65-F5344CB8AC3E}">
        <p14:creationId xmlns:p14="http://schemas.microsoft.com/office/powerpoint/2010/main" val="640991863"/>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399011" y="244474"/>
            <a:ext cx="11371811"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God offers restoration (1:16-20)</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9011"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God Spoke but nation (ignorant and inconsiderate) rebelled.</a:t>
            </a:r>
          </a:p>
          <a:p>
            <a:pPr marL="344488" indent="-344488"/>
            <a:r>
              <a:rPr lang="en-US" sz="4000" dirty="0"/>
              <a:t>Description: sinful, iniquitous, evildoers, corrupters, </a:t>
            </a:r>
            <a:r>
              <a:rPr lang="en-US" sz="4000" dirty="0" err="1"/>
              <a:t>forsakers</a:t>
            </a:r>
            <a:r>
              <a:rPr lang="en-US" sz="4000" dirty="0"/>
              <a:t>, provokers, apostates</a:t>
            </a:r>
          </a:p>
          <a:p>
            <a:pPr marL="344488" indent="-344488"/>
            <a:r>
              <a:rPr lang="en-US" sz="4000" dirty="0"/>
              <a:t>Despite chastisement, remained rebellious</a:t>
            </a:r>
          </a:p>
          <a:p>
            <a:pPr marL="344488" indent="-344488"/>
            <a:r>
              <a:rPr lang="en-US" sz="4000" dirty="0"/>
              <a:t>God demands obedience before worship and sacrifice</a:t>
            </a:r>
          </a:p>
        </p:txBody>
      </p:sp>
    </p:spTree>
    <p:extLst>
      <p:ext uri="{BB962C8B-B14F-4D97-AF65-F5344CB8AC3E}">
        <p14:creationId xmlns:p14="http://schemas.microsoft.com/office/powerpoint/2010/main" val="1787050683"/>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4676775" cy="1062038"/>
          </a:xfrm>
          <a:solidFill>
            <a:srgbClr val="F7EFE1"/>
          </a:solidFill>
          <a:ln w="50800">
            <a:solidFill>
              <a:schemeClr val="tx1"/>
            </a:solidFill>
          </a:ln>
        </p:spPr>
        <p:txBody>
          <a:bodyPr/>
          <a:lstStyle/>
          <a:p>
            <a:r>
              <a:rPr lang="en-US" dirty="0">
                <a:latin typeface="Algerian" panose="04020705040A02060702" pitchFamily="82" charset="0"/>
              </a:rPr>
              <a:t>Lesson 3</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021403" y="5009745"/>
            <a:ext cx="10165405" cy="1505356"/>
          </a:xfrm>
          <a:solidFill>
            <a:srgbClr val="F7EFE1"/>
          </a:solidFill>
          <a:ln w="50800">
            <a:solidFill>
              <a:schemeClr val="tx1"/>
            </a:solidFill>
          </a:ln>
        </p:spPr>
        <p:txBody>
          <a:bodyPr anchor="ctr">
            <a:normAutofit/>
          </a:bodyPr>
          <a:lstStyle/>
          <a:p>
            <a:r>
              <a:rPr lang="en-US" sz="4000" dirty="0"/>
              <a:t>Introduction to the Entire Prophecy / B (2)</a:t>
            </a:r>
          </a:p>
          <a:p>
            <a:r>
              <a:rPr lang="en-US" sz="4000" dirty="0"/>
              <a:t>Early Messages of Isaiah (2-5)</a:t>
            </a:r>
          </a:p>
        </p:txBody>
      </p:sp>
    </p:spTree>
    <p:extLst>
      <p:ext uri="{BB962C8B-B14F-4D97-AF65-F5344CB8AC3E}">
        <p14:creationId xmlns:p14="http://schemas.microsoft.com/office/powerpoint/2010/main" val="219758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237745" y="244474"/>
            <a:ext cx="11740896" cy="873125"/>
          </a:xfrm>
          <a:solidFill>
            <a:srgbClr val="F7EFE1"/>
          </a:solidFill>
          <a:effectLst>
            <a:softEdge rad="63500"/>
          </a:effectLst>
        </p:spPr>
        <p:txBody>
          <a:bodyPr>
            <a:normAutofit fontScale="90000"/>
          </a:bodyPr>
          <a:lstStyle/>
          <a:p>
            <a:pPr algn="ctr"/>
            <a:r>
              <a:rPr lang="en-US" sz="4800" dirty="0">
                <a:latin typeface="Algerian" panose="04020705040A02060702" pitchFamily="82" charset="0"/>
              </a:rPr>
              <a:t> </a:t>
            </a:r>
            <a:r>
              <a:rPr lang="en-US" sz="5200" dirty="0">
                <a:latin typeface="Algerian" panose="04020705040A02060702" pitchFamily="82" charset="0"/>
              </a:rPr>
              <a:t>The Judgment of Jerusalem (1:21-31)</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9011"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Unfaithfulness = Harlotry</a:t>
            </a:r>
          </a:p>
          <a:p>
            <a:pPr marL="344488" indent="-344488"/>
            <a:r>
              <a:rPr lang="en-US" sz="4000" dirty="0"/>
              <a:t>A Rebellious and unrighteous people</a:t>
            </a:r>
          </a:p>
          <a:p>
            <a:pPr marL="344488" indent="-344488"/>
            <a:r>
              <a:rPr lang="en-US" sz="4000" dirty="0"/>
              <a:t>Thus, God’s judgment on the wicked</a:t>
            </a:r>
          </a:p>
          <a:p>
            <a:pPr marL="344488" indent="-344488"/>
            <a:r>
              <a:rPr lang="en-US" sz="4000" dirty="0"/>
              <a:t>Choice: Restoration to righteousness; or destruction to those who remain wicked.</a:t>
            </a:r>
          </a:p>
        </p:txBody>
      </p:sp>
    </p:spTree>
    <p:extLst>
      <p:ext uri="{BB962C8B-B14F-4D97-AF65-F5344CB8AC3E}">
        <p14:creationId xmlns:p14="http://schemas.microsoft.com/office/powerpoint/2010/main" val="2450809154"/>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675321" y="1412874"/>
            <a:ext cx="10810875" cy="873125"/>
          </a:xfrm>
          <a:solidFill>
            <a:srgbClr val="F7EFE1"/>
          </a:solidFill>
          <a:effectLst>
            <a:softEdge rad="63500"/>
          </a:effectLst>
        </p:spPr>
        <p:txBody>
          <a:bodyPr>
            <a:normAutofit/>
          </a:bodyPr>
          <a:lstStyle/>
          <a:p>
            <a:pPr algn="ctr"/>
            <a:r>
              <a:rPr lang="en-US" sz="5400" dirty="0">
                <a:latin typeface="Algerian" panose="04020705040A02060702" pitchFamily="82" charset="0"/>
              </a:rPr>
              <a:t>Questions</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447040" y="4236720"/>
            <a:ext cx="11267439" cy="2286000"/>
          </a:xfrm>
          <a:solidFill>
            <a:srgbClr val="F7EFE1"/>
          </a:solidFill>
          <a:effectLst>
            <a:softEdge rad="63500"/>
          </a:effectLst>
        </p:spPr>
        <p:txBody>
          <a:bodyPr lIns="274320" tIns="274320" rIns="274320" bIns="274320">
            <a:noAutofit/>
          </a:bodyPr>
          <a:lstStyle/>
          <a:p>
            <a:pPr marL="0" indent="0" algn="ctr">
              <a:buNone/>
            </a:pPr>
            <a:r>
              <a:rPr lang="en-US" sz="4800" b="1" dirty="0"/>
              <a:t>Any comments or inquiries about the 16 questions at the end of lesson 2?</a:t>
            </a:r>
          </a:p>
        </p:txBody>
      </p:sp>
    </p:spTree>
    <p:extLst>
      <p:ext uri="{BB962C8B-B14F-4D97-AF65-F5344CB8AC3E}">
        <p14:creationId xmlns:p14="http://schemas.microsoft.com/office/powerpoint/2010/main" val="162307320"/>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4676775" cy="1062038"/>
          </a:xfrm>
          <a:solidFill>
            <a:srgbClr val="F7EFE1"/>
          </a:solidFill>
          <a:ln w="50800">
            <a:solidFill>
              <a:schemeClr val="tx1"/>
            </a:solidFill>
          </a:ln>
        </p:spPr>
        <p:txBody>
          <a:bodyPr/>
          <a:lstStyle/>
          <a:p>
            <a:r>
              <a:rPr lang="en-US" dirty="0">
                <a:latin typeface="Algerian" panose="04020705040A02060702" pitchFamily="82" charset="0"/>
              </a:rPr>
              <a:t>Lesson 4</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021403" y="5009745"/>
            <a:ext cx="10165405" cy="1505356"/>
          </a:xfrm>
          <a:solidFill>
            <a:srgbClr val="F7EFE1"/>
          </a:solidFill>
          <a:ln w="50800">
            <a:solidFill>
              <a:schemeClr val="tx1"/>
            </a:solidFill>
          </a:ln>
        </p:spPr>
        <p:txBody>
          <a:bodyPr anchor="ctr">
            <a:normAutofit/>
          </a:bodyPr>
          <a:lstStyle/>
          <a:p>
            <a:r>
              <a:rPr lang="en-US" sz="4000" dirty="0"/>
              <a:t>Early Messages of Isaiah (2-5) / B</a:t>
            </a:r>
          </a:p>
        </p:txBody>
      </p:sp>
    </p:spTree>
    <p:extLst>
      <p:ext uri="{BB962C8B-B14F-4D97-AF65-F5344CB8AC3E}">
        <p14:creationId xmlns:p14="http://schemas.microsoft.com/office/powerpoint/2010/main" val="264958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237745" y="244474"/>
            <a:ext cx="11740896"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a:latin typeface="Algerian" panose="04020705040A02060702" pitchFamily="82" charset="0"/>
              </a:rPr>
              <a:t>Zion’s Glorious Future (2:1-4)</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9011"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Mountain of the Lord’s house established in the latter days</a:t>
            </a:r>
          </a:p>
          <a:p>
            <a:pPr marL="344488" indent="-344488"/>
            <a:r>
              <a:rPr lang="en-US" sz="4000" dirty="0"/>
              <a:t>Word of the Lord go forth from Jerusalem</a:t>
            </a:r>
          </a:p>
          <a:p>
            <a:pPr marL="344488" indent="-344488"/>
            <a:r>
              <a:rPr lang="en-US" sz="4000" dirty="0"/>
              <a:t>Many will learn of His ways, &amp; walk in peace</a:t>
            </a:r>
          </a:p>
          <a:p>
            <a:pPr marL="344488" indent="-344488"/>
            <a:r>
              <a:rPr lang="en-US" sz="4000" dirty="0"/>
              <a:t>Clearly Messianic:  Coming of the Christ</a:t>
            </a:r>
          </a:p>
          <a:p>
            <a:pPr marL="344488" indent="-344488"/>
            <a:r>
              <a:rPr lang="en-US" sz="4000" dirty="0"/>
              <a:t>Clearly Messianic:  Establishment of His church</a:t>
            </a:r>
          </a:p>
          <a:p>
            <a:pPr marL="344488" indent="-344488"/>
            <a:r>
              <a:rPr lang="en-US" sz="4000" dirty="0"/>
              <a:t>Prophetic foreshortening: cf. Joel 2:28-32</a:t>
            </a:r>
          </a:p>
        </p:txBody>
      </p:sp>
    </p:spTree>
    <p:extLst>
      <p:ext uri="{BB962C8B-B14F-4D97-AF65-F5344CB8AC3E}">
        <p14:creationId xmlns:p14="http://schemas.microsoft.com/office/powerpoint/2010/main" val="2636497502"/>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a:latin typeface="Algerian" panose="04020705040A02060702" pitchFamily="82" charset="0"/>
              </a:rPr>
              <a:t>Zion’s </a:t>
            </a:r>
            <a:r>
              <a:rPr lang="en-US" sz="5200" dirty="0" err="1">
                <a:latin typeface="Algerian" panose="04020705040A02060702" pitchFamily="82" charset="0"/>
              </a:rPr>
              <a:t>inGlorious</a:t>
            </a:r>
            <a:r>
              <a:rPr lang="en-US" sz="5200" dirty="0">
                <a:latin typeface="Algerian" panose="04020705040A02060702" pitchFamily="82" charset="0"/>
              </a:rPr>
              <a:t> Present (2:5-4:6)</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Worldliness, materialism and idolatry of the people in that day</a:t>
            </a:r>
          </a:p>
          <a:p>
            <a:pPr marL="344488" indent="-344488"/>
            <a:r>
              <a:rPr lang="en-US" sz="4000" dirty="0"/>
              <a:t>Day of the Lord (of Jehovah) a day of punishment and chastisement for the people</a:t>
            </a:r>
          </a:p>
          <a:p>
            <a:pPr marL="344488" indent="-344488"/>
            <a:r>
              <a:rPr lang="en-US" sz="4000" dirty="0"/>
              <a:t>[Arrogant humbled, loss of good leadership, wanton women humbled by God]</a:t>
            </a:r>
          </a:p>
          <a:p>
            <a:pPr marL="344488" indent="-344488"/>
            <a:r>
              <a:rPr lang="en-US" sz="4000" dirty="0"/>
              <a:t>The purpose of the “day of the Lord” was to purify the remnant</a:t>
            </a:r>
          </a:p>
        </p:txBody>
      </p:sp>
    </p:spTree>
    <p:extLst>
      <p:ext uri="{BB962C8B-B14F-4D97-AF65-F5344CB8AC3E}">
        <p14:creationId xmlns:p14="http://schemas.microsoft.com/office/powerpoint/2010/main" val="2198799575"/>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4676775" cy="1062038"/>
          </a:xfrm>
          <a:solidFill>
            <a:srgbClr val="F7EFE1"/>
          </a:solidFill>
          <a:ln w="50800">
            <a:solidFill>
              <a:schemeClr val="tx1"/>
            </a:solidFill>
          </a:ln>
        </p:spPr>
        <p:txBody>
          <a:bodyPr/>
          <a:lstStyle/>
          <a:p>
            <a:r>
              <a:rPr lang="en-US" dirty="0">
                <a:latin typeface="Algerian" panose="04020705040A02060702" pitchFamily="82" charset="0"/>
              </a:rPr>
              <a:t>Lesson 5</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021403" y="5009745"/>
            <a:ext cx="10165405" cy="1505356"/>
          </a:xfrm>
          <a:solidFill>
            <a:srgbClr val="F7EFE1"/>
          </a:solidFill>
          <a:ln w="50800">
            <a:solidFill>
              <a:schemeClr val="tx1"/>
            </a:solidFill>
          </a:ln>
        </p:spPr>
        <p:txBody>
          <a:bodyPr anchor="ctr">
            <a:normAutofit/>
          </a:bodyPr>
          <a:lstStyle/>
          <a:p>
            <a:r>
              <a:rPr lang="en-US" sz="4000" dirty="0"/>
              <a:t>Early Messages of Isaiah (2-5) / C</a:t>
            </a:r>
          </a:p>
          <a:p>
            <a:r>
              <a:rPr lang="en-US" sz="4000" dirty="0"/>
              <a:t>Isaiah’s Vision of the Holy God of Israel / A</a:t>
            </a:r>
          </a:p>
        </p:txBody>
      </p:sp>
    </p:spTree>
    <p:extLst>
      <p:ext uri="{BB962C8B-B14F-4D97-AF65-F5344CB8AC3E}">
        <p14:creationId xmlns:p14="http://schemas.microsoft.com/office/powerpoint/2010/main" val="132420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a:latin typeface="Algerian" panose="04020705040A02060702" pitchFamily="82" charset="0"/>
              </a:rPr>
              <a:t>God’s Song to Israel (5)</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God is the Beloved, the Vine is Israel.  Good grapes is what God expects (obedience). Instead, God gets wild grapes (sin). Therefore, God would destroy the vineyard! (5:1-6)</a:t>
            </a:r>
          </a:p>
          <a:p>
            <a:pPr marL="344488" indent="-344488"/>
            <a:r>
              <a:rPr lang="en-US" sz="4000" dirty="0"/>
              <a:t>Captivity would come, as God would use other people to chastise the Jews. (5:13,26)</a:t>
            </a:r>
          </a:p>
          <a:p>
            <a:pPr marL="344488" indent="-344488"/>
            <a:r>
              <a:rPr lang="en-US" sz="4000" dirty="0"/>
              <a:t>Note the description given of the rebellious people, &amp; </a:t>
            </a:r>
            <a:r>
              <a:rPr lang="en-US" sz="4000"/>
              <a:t>how it </a:t>
            </a:r>
            <a:r>
              <a:rPr lang="en-US" sz="4000" dirty="0"/>
              <a:t>relates to our nation </a:t>
            </a:r>
            <a:r>
              <a:rPr lang="en-US" sz="4000"/>
              <a:t>(5:20-24)</a:t>
            </a:r>
            <a:endParaRPr lang="en-US" sz="4000" dirty="0"/>
          </a:p>
        </p:txBody>
      </p:sp>
    </p:spTree>
    <p:extLst>
      <p:ext uri="{BB962C8B-B14F-4D97-AF65-F5344CB8AC3E}">
        <p14:creationId xmlns:p14="http://schemas.microsoft.com/office/powerpoint/2010/main" val="2063165897"/>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695325" y="244474"/>
            <a:ext cx="10810875" cy="873125"/>
          </a:xfrm>
          <a:solidFill>
            <a:srgbClr val="F7EFE1"/>
          </a:solidFill>
          <a:effectLst>
            <a:softEdge rad="63500"/>
          </a:effectLst>
        </p:spPr>
        <p:txBody>
          <a:bodyPr>
            <a:normAutofit/>
          </a:bodyPr>
          <a:lstStyle/>
          <a:p>
            <a:pPr algn="ctr"/>
            <a:r>
              <a:rPr lang="en-US" sz="5400" dirty="0">
                <a:latin typeface="Algerian" panose="04020705040A02060702" pitchFamily="82" charset="0"/>
              </a:rPr>
              <a:t>The Messianic </a:t>
            </a:r>
            <a:r>
              <a:rPr lang="en-US" sz="5400" dirty="0" err="1">
                <a:latin typeface="Algerian" panose="04020705040A02060702" pitchFamily="82" charset="0"/>
              </a:rPr>
              <a:t>PRophet</a:t>
            </a:r>
            <a:endParaRPr lang="en-US" sz="5400" dirty="0">
              <a:latin typeface="Algerian" panose="04020705040A02060702" pitchFamily="82" charset="0"/>
            </a:endParaRP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695325" y="1323974"/>
            <a:ext cx="10810875" cy="5155484"/>
          </a:xfrm>
          <a:solidFill>
            <a:srgbClr val="F7EFE1"/>
          </a:solidFill>
          <a:effectLst>
            <a:softEdge rad="63500"/>
          </a:effectLst>
        </p:spPr>
        <p:txBody>
          <a:bodyPr lIns="274320" tIns="274320" rIns="274320" bIns="274320">
            <a:noAutofit/>
          </a:bodyPr>
          <a:lstStyle/>
          <a:p>
            <a:pPr marL="344488" indent="-344488"/>
            <a:r>
              <a:rPr lang="en-US" sz="4000" dirty="0"/>
              <a:t>Twice as many Messianic prophecies as any other book.</a:t>
            </a:r>
          </a:p>
          <a:p>
            <a:pPr marL="344488" indent="-344488"/>
            <a:r>
              <a:rPr lang="en-US" sz="4000" dirty="0"/>
              <a:t>Very cultured language and style in book.</a:t>
            </a:r>
          </a:p>
          <a:p>
            <a:pPr marL="344488" indent="-344488"/>
            <a:r>
              <a:rPr lang="en-US" sz="4000" dirty="0"/>
              <a:t>Prophet – Spokesman for God.  More </a:t>
            </a:r>
            <a:r>
              <a:rPr lang="en-US" sz="4000" i="1" dirty="0"/>
              <a:t>“</a:t>
            </a:r>
            <a:r>
              <a:rPr lang="en-US" sz="4000" i="1" dirty="0" err="1"/>
              <a:t>forthteller</a:t>
            </a:r>
            <a:r>
              <a:rPr lang="en-US" sz="4000" i="1" dirty="0"/>
              <a:t>” </a:t>
            </a:r>
            <a:r>
              <a:rPr lang="en-US" sz="4000" dirty="0"/>
              <a:t>than </a:t>
            </a:r>
            <a:r>
              <a:rPr lang="en-US" sz="4000" i="1" dirty="0"/>
              <a:t>“foreteller.” </a:t>
            </a:r>
            <a:r>
              <a:rPr lang="en-US" sz="4000" dirty="0"/>
              <a:t>God’s spokesman to Judah and Jerusalem during time of sin.  A Call to repent.</a:t>
            </a:r>
          </a:p>
          <a:p>
            <a:pPr marL="344488" indent="-344488"/>
            <a:r>
              <a:rPr lang="en-US" sz="4000" dirty="0"/>
              <a:t>Foretold a brighter future of mercy.</a:t>
            </a:r>
          </a:p>
        </p:txBody>
      </p:sp>
    </p:spTree>
    <p:extLst>
      <p:ext uri="{BB962C8B-B14F-4D97-AF65-F5344CB8AC3E}">
        <p14:creationId xmlns:p14="http://schemas.microsoft.com/office/powerpoint/2010/main" val="146402290"/>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err="1">
                <a:latin typeface="Algerian" panose="04020705040A02060702" pitchFamily="82" charset="0"/>
              </a:rPr>
              <a:t>IsAiah’s</a:t>
            </a:r>
            <a:r>
              <a:rPr lang="en-US" sz="5200" dirty="0">
                <a:latin typeface="Algerian" panose="04020705040A02060702" pitchFamily="82" charset="0"/>
              </a:rPr>
              <a:t> Vision (6:1-4)</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The vision took place at the beginning of Isaiah’s ministry, or calling as a prophet.  Uzziah was the first king under which he prophesied (1:1)</a:t>
            </a:r>
          </a:p>
          <a:p>
            <a:pPr marL="344488" indent="-344488"/>
            <a:r>
              <a:rPr lang="en-US" sz="4000" dirty="0"/>
              <a:t>Note the similarities between the seraphim and the four living creatures of Revelation 4 &amp; 5</a:t>
            </a:r>
          </a:p>
          <a:p>
            <a:pPr marL="344488" indent="-344488"/>
            <a:r>
              <a:rPr lang="en-US" sz="4000" dirty="0"/>
              <a:t>seraphim - (Brown-Driver-Briggs) majestic beings with 6 wings, human hands or voices in attendance upon God.</a:t>
            </a:r>
          </a:p>
        </p:txBody>
      </p:sp>
    </p:spTree>
    <p:extLst>
      <p:ext uri="{BB962C8B-B14F-4D97-AF65-F5344CB8AC3E}">
        <p14:creationId xmlns:p14="http://schemas.microsoft.com/office/powerpoint/2010/main" val="3586462891"/>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err="1">
                <a:latin typeface="Algerian" panose="04020705040A02060702" pitchFamily="82" charset="0"/>
              </a:rPr>
              <a:t>IsAiah’s</a:t>
            </a:r>
            <a:r>
              <a:rPr lang="en-US" sz="5200" dirty="0">
                <a:latin typeface="Algerian" panose="04020705040A02060702" pitchFamily="82" charset="0"/>
              </a:rPr>
              <a:t> Reaction (6:5)</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The reaction to what he saw was guilt, because of his recognition of sin and that of his people. This is an appropriate reaction as we consider ourselves before God! (cf. Job 40:3-4).</a:t>
            </a:r>
          </a:p>
          <a:p>
            <a:pPr marL="344488" indent="-344488"/>
            <a:r>
              <a:rPr lang="en-US" sz="4000" dirty="0"/>
              <a:t>Isaiah fully recognized the sinfulness of God's people, as his </a:t>
            </a:r>
            <a:r>
              <a:rPr lang="en-US" sz="4000" i="1" dirty="0"/>
              <a:t>"eyes have seen the King, the LORD of hosts."</a:t>
            </a:r>
          </a:p>
        </p:txBody>
      </p:sp>
    </p:spTree>
    <p:extLst>
      <p:ext uri="{BB962C8B-B14F-4D97-AF65-F5344CB8AC3E}">
        <p14:creationId xmlns:p14="http://schemas.microsoft.com/office/powerpoint/2010/main" val="412182032"/>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7914668" cy="1062038"/>
          </a:xfrm>
          <a:solidFill>
            <a:srgbClr val="F7EFE1"/>
          </a:solidFill>
          <a:ln w="50800">
            <a:solidFill>
              <a:schemeClr val="tx1"/>
            </a:solidFill>
          </a:ln>
        </p:spPr>
        <p:txBody>
          <a:bodyPr>
            <a:normAutofit/>
          </a:bodyPr>
          <a:lstStyle/>
          <a:p>
            <a:r>
              <a:rPr lang="en-US" dirty="0">
                <a:latin typeface="Algerian" panose="04020705040A02060702" pitchFamily="82" charset="0"/>
              </a:rPr>
              <a:t>Lesson 6 (4/21/24)</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021403" y="5009745"/>
            <a:ext cx="10165405" cy="1505356"/>
          </a:xfrm>
          <a:solidFill>
            <a:srgbClr val="F7EFE1"/>
          </a:solidFill>
          <a:ln w="50800">
            <a:solidFill>
              <a:schemeClr val="tx1"/>
            </a:solidFill>
          </a:ln>
        </p:spPr>
        <p:txBody>
          <a:bodyPr anchor="ctr">
            <a:normAutofit/>
          </a:bodyPr>
          <a:lstStyle/>
          <a:p>
            <a:r>
              <a:rPr lang="en-US" sz="4000" dirty="0"/>
              <a:t>Isaiah’s Vision of the Holy God of Israel / B</a:t>
            </a:r>
          </a:p>
          <a:p>
            <a:r>
              <a:rPr lang="en-US" sz="4000" dirty="0"/>
              <a:t>Judah’s True Hope: The Messianic King / A</a:t>
            </a:r>
          </a:p>
        </p:txBody>
      </p:sp>
    </p:spTree>
    <p:extLst>
      <p:ext uri="{BB962C8B-B14F-4D97-AF65-F5344CB8AC3E}">
        <p14:creationId xmlns:p14="http://schemas.microsoft.com/office/powerpoint/2010/main" val="4018694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err="1">
                <a:latin typeface="Algerian" panose="04020705040A02060702" pitchFamily="82" charset="0"/>
              </a:rPr>
              <a:t>IsAiah’s</a:t>
            </a:r>
            <a:r>
              <a:rPr lang="en-US" sz="5200" dirty="0">
                <a:latin typeface="Algerian" panose="04020705040A02060702" pitchFamily="82" charset="0"/>
              </a:rPr>
              <a:t> ABSOLUTION (6:6-7)</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155484"/>
          </a:xfrm>
          <a:solidFill>
            <a:srgbClr val="F7EFE1"/>
          </a:solidFill>
          <a:effectLst>
            <a:softEdge rad="63500"/>
          </a:effectLst>
        </p:spPr>
        <p:txBody>
          <a:bodyPr lIns="274320" tIns="274320" rIns="274320" bIns="274320">
            <a:noAutofit/>
          </a:bodyPr>
          <a:lstStyle/>
          <a:p>
            <a:pPr marL="344488" indent="-344488"/>
            <a:r>
              <a:rPr lang="en-US" sz="4000" dirty="0"/>
              <a:t>Fire (the live coal) takes the dross out of metals, and is used in scripture to refer to purification (cf. Malachi 3:2-3).</a:t>
            </a:r>
          </a:p>
          <a:p>
            <a:pPr marL="344488" indent="-344488"/>
            <a:r>
              <a:rPr lang="en-US" sz="4000" dirty="0"/>
              <a:t>Isaiah is readied and qualified to be a prophet of a rebellious people </a:t>
            </a:r>
            <a:r>
              <a:rPr lang="en-US" sz="4000" dirty="0" err="1"/>
              <a:t>because,</a:t>
            </a:r>
            <a:r>
              <a:rPr lang="en-US" sz="4000" i="1" dirty="0" err="1"/>
              <a:t>“Your</a:t>
            </a:r>
            <a:r>
              <a:rPr lang="en-US" sz="4000" i="1" dirty="0"/>
              <a:t> iniquity is taken away, And your sin purged”</a:t>
            </a:r>
            <a:r>
              <a:rPr lang="en-US" sz="4000" dirty="0"/>
              <a:t> (vs. 7).</a:t>
            </a:r>
          </a:p>
          <a:p>
            <a:pPr marL="344488" indent="-344488"/>
            <a:r>
              <a:rPr lang="en-US" sz="4000" dirty="0"/>
              <a:t>He has been called by God, separated for a holy mission, (cf. 8)</a:t>
            </a:r>
          </a:p>
        </p:txBody>
      </p:sp>
    </p:spTree>
    <p:extLst>
      <p:ext uri="{BB962C8B-B14F-4D97-AF65-F5344CB8AC3E}">
        <p14:creationId xmlns:p14="http://schemas.microsoft.com/office/powerpoint/2010/main" val="4201480475"/>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err="1">
                <a:latin typeface="Algerian" panose="04020705040A02060702" pitchFamily="82" charset="0"/>
              </a:rPr>
              <a:t>IsAiah’s</a:t>
            </a:r>
            <a:r>
              <a:rPr lang="en-US" sz="5200" dirty="0">
                <a:latin typeface="Algerian" panose="04020705040A02060702" pitchFamily="82" charset="0"/>
              </a:rPr>
              <a:t> Commission (6:8-13)</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155484"/>
          </a:xfrm>
          <a:solidFill>
            <a:srgbClr val="F7EFE1"/>
          </a:solidFill>
          <a:effectLst>
            <a:softEdge rad="63500"/>
          </a:effectLst>
        </p:spPr>
        <p:txBody>
          <a:bodyPr lIns="274320" tIns="274320" rIns="274320" bIns="274320">
            <a:noAutofit/>
          </a:bodyPr>
          <a:lstStyle/>
          <a:p>
            <a:pPr marL="344488" indent="-344488">
              <a:spcBef>
                <a:spcPts val="0"/>
              </a:spcBef>
              <a:spcAft>
                <a:spcPts val="600"/>
              </a:spcAft>
            </a:pPr>
            <a:r>
              <a:rPr lang="en-US" sz="4000" dirty="0"/>
              <a:t>The use of the word “US” seems to indicate the Trinity (8)</a:t>
            </a:r>
          </a:p>
          <a:p>
            <a:pPr marL="344488" indent="-344488">
              <a:spcBef>
                <a:spcPts val="0"/>
              </a:spcBef>
              <a:spcAft>
                <a:spcPts val="600"/>
              </a:spcAft>
            </a:pPr>
            <a:r>
              <a:rPr lang="en-US" sz="4000" dirty="0"/>
              <a:t>The willingness of Isaiah is remarkable (8)</a:t>
            </a:r>
          </a:p>
          <a:p>
            <a:pPr marL="344488" indent="-344488">
              <a:spcBef>
                <a:spcPts val="0"/>
              </a:spcBef>
              <a:spcAft>
                <a:spcPts val="600"/>
              </a:spcAft>
            </a:pPr>
            <a:r>
              <a:rPr lang="en-US" sz="4000" dirty="0"/>
              <a:t>The message of Isaiah would be rejected because of the rebellion of the nation (9-10)</a:t>
            </a:r>
          </a:p>
          <a:p>
            <a:pPr marL="344488" indent="-344488">
              <a:spcBef>
                <a:spcPts val="0"/>
              </a:spcBef>
              <a:spcAft>
                <a:spcPts val="600"/>
              </a:spcAft>
            </a:pPr>
            <a:r>
              <a:rPr lang="en-US" sz="4000" dirty="0"/>
              <a:t>How long would this rejection of Isaiah’s words last?  Until desolation and captivity! (11-12)</a:t>
            </a:r>
          </a:p>
          <a:p>
            <a:pPr marL="344488" indent="-344488">
              <a:spcBef>
                <a:spcPts val="0"/>
              </a:spcBef>
              <a:spcAft>
                <a:spcPts val="600"/>
              </a:spcAft>
            </a:pPr>
            <a:r>
              <a:rPr lang="en-US" sz="4000" dirty="0"/>
              <a:t>Promise of the remnant (10%, </a:t>
            </a:r>
            <a:r>
              <a:rPr lang="en-US" sz="4000"/>
              <a:t>or the stump</a:t>
            </a:r>
            <a:r>
              <a:rPr lang="en-US" sz="4000" dirty="0"/>
              <a:t>) (13)</a:t>
            </a:r>
          </a:p>
          <a:p>
            <a:pPr marL="344488" indent="-344488"/>
            <a:endParaRPr lang="en-US" sz="4000" dirty="0"/>
          </a:p>
        </p:txBody>
      </p:sp>
    </p:spTree>
    <p:extLst>
      <p:ext uri="{BB962C8B-B14F-4D97-AF65-F5344CB8AC3E}">
        <p14:creationId xmlns:p14="http://schemas.microsoft.com/office/powerpoint/2010/main" val="1190124480"/>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7914668" cy="1062038"/>
          </a:xfrm>
          <a:solidFill>
            <a:srgbClr val="F7EFE1"/>
          </a:solidFill>
          <a:ln w="50800">
            <a:solidFill>
              <a:schemeClr val="tx1"/>
            </a:solidFill>
          </a:ln>
        </p:spPr>
        <p:txBody>
          <a:bodyPr>
            <a:normAutofit/>
          </a:bodyPr>
          <a:lstStyle/>
          <a:p>
            <a:r>
              <a:rPr lang="en-US" dirty="0">
                <a:latin typeface="Algerian" panose="04020705040A02060702" pitchFamily="82" charset="0"/>
              </a:rPr>
              <a:t>Lesson 7 (4/28/24)</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021403" y="5009745"/>
            <a:ext cx="10165405" cy="1505356"/>
          </a:xfrm>
          <a:solidFill>
            <a:srgbClr val="F7EFE1"/>
          </a:solidFill>
          <a:ln w="50800">
            <a:solidFill>
              <a:schemeClr val="tx1"/>
            </a:solidFill>
          </a:ln>
        </p:spPr>
        <p:txBody>
          <a:bodyPr anchor="ctr">
            <a:normAutofit/>
          </a:bodyPr>
          <a:lstStyle/>
          <a:p>
            <a:r>
              <a:rPr lang="en-US" sz="4000" dirty="0"/>
              <a:t>Judah’s True Hope: The Messianic King / A</a:t>
            </a:r>
          </a:p>
        </p:txBody>
      </p:sp>
    </p:spTree>
    <p:extLst>
      <p:ext uri="{BB962C8B-B14F-4D97-AF65-F5344CB8AC3E}">
        <p14:creationId xmlns:p14="http://schemas.microsoft.com/office/powerpoint/2010/main" val="3753852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a:latin typeface="Algerian" panose="04020705040A02060702" pitchFamily="82" charset="0"/>
              </a:rPr>
              <a:t>Overview of chapters(7-12)</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289552"/>
          </a:xfrm>
          <a:solidFill>
            <a:srgbClr val="F7EFE1"/>
          </a:solidFill>
          <a:effectLst>
            <a:softEdge rad="63500"/>
          </a:effectLst>
        </p:spPr>
        <p:txBody>
          <a:bodyPr lIns="274320" tIns="274320" rIns="274320" bIns="274320">
            <a:noAutofit/>
          </a:bodyPr>
          <a:lstStyle/>
          <a:p>
            <a:pPr marL="344488" indent="-344488">
              <a:spcBef>
                <a:spcPts val="0"/>
              </a:spcBef>
              <a:spcAft>
                <a:spcPts val="600"/>
              </a:spcAft>
            </a:pPr>
            <a:r>
              <a:rPr lang="en-US" sz="4000" dirty="0"/>
              <a:t>Complete the first major section (1-12)</a:t>
            </a:r>
          </a:p>
          <a:p>
            <a:pPr marL="344488" indent="-344488">
              <a:spcBef>
                <a:spcPts val="0"/>
              </a:spcBef>
              <a:spcAft>
                <a:spcPts val="600"/>
              </a:spcAft>
            </a:pPr>
            <a:r>
              <a:rPr lang="en-US" sz="4000" dirty="0"/>
              <a:t>Discuss prophecies arising concerning Ahaz’s conflict with Israel and Syria, and his tendency to look to alliances with Assyria and Egypt, rather than to trust in God.</a:t>
            </a:r>
          </a:p>
          <a:p>
            <a:pPr marL="344488" indent="-344488">
              <a:spcBef>
                <a:spcPts val="0"/>
              </a:spcBef>
              <a:spcAft>
                <a:spcPts val="600"/>
              </a:spcAft>
            </a:pPr>
            <a:r>
              <a:rPr lang="en-US" sz="4000" dirty="0"/>
              <a:t>Isaiah’s thoughts travel from current conflict to the true hope of the Messianic Kingdom (a concept referred to as “prophetic suggestion”)</a:t>
            </a:r>
          </a:p>
        </p:txBody>
      </p:sp>
    </p:spTree>
    <p:extLst>
      <p:ext uri="{BB962C8B-B14F-4D97-AF65-F5344CB8AC3E}">
        <p14:creationId xmlns:p14="http://schemas.microsoft.com/office/powerpoint/2010/main" val="1543730081"/>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87549" y="244474"/>
            <a:ext cx="11994204" cy="873125"/>
          </a:xfrm>
          <a:solidFill>
            <a:srgbClr val="F7EFE1"/>
          </a:solidFill>
          <a:effectLst>
            <a:softEdge rad="63500"/>
          </a:effectLst>
        </p:spPr>
        <p:txBody>
          <a:bodyPr>
            <a:normAutofit/>
          </a:bodyPr>
          <a:lstStyle/>
          <a:p>
            <a:pPr algn="ctr"/>
            <a:r>
              <a:rPr lang="en-US" sz="4800" dirty="0">
                <a:latin typeface="Algerian" panose="04020705040A02060702" pitchFamily="82" charset="0"/>
              </a:rPr>
              <a:t> </a:t>
            </a:r>
            <a:r>
              <a:rPr lang="en-US" sz="5200" dirty="0">
                <a:latin typeface="Algerian" panose="04020705040A02060702" pitchFamily="82" charset="0"/>
              </a:rPr>
              <a:t>A Messianic Promise (7:14)</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398745" y="1323974"/>
            <a:ext cx="11371811" cy="5289552"/>
          </a:xfrm>
          <a:solidFill>
            <a:srgbClr val="F7EFE1"/>
          </a:solidFill>
          <a:effectLst>
            <a:softEdge rad="63500"/>
          </a:effectLst>
        </p:spPr>
        <p:txBody>
          <a:bodyPr lIns="274320" tIns="274320" rIns="274320" bIns="274320">
            <a:noAutofit/>
          </a:bodyPr>
          <a:lstStyle/>
          <a:p>
            <a:pPr marL="344488" indent="-344488">
              <a:spcBef>
                <a:spcPts val="0"/>
              </a:spcBef>
              <a:spcAft>
                <a:spcPts val="600"/>
              </a:spcAft>
            </a:pPr>
            <a:r>
              <a:rPr lang="en-US" sz="4000" dirty="0"/>
              <a:t>Threatening from Israel and Syria, and Ahaz’s attempt to curry the favor of Assyria</a:t>
            </a:r>
          </a:p>
          <a:p>
            <a:pPr marL="344488" indent="-344488">
              <a:spcBef>
                <a:spcPts val="0"/>
              </a:spcBef>
              <a:spcAft>
                <a:spcPts val="600"/>
              </a:spcAft>
            </a:pPr>
            <a:r>
              <a:rPr lang="en-US" sz="4000" dirty="0"/>
              <a:t>The sign (rebuffed by Ahaz) that is a prophecy fulfilled by the Lord in Matthew 1:18-23</a:t>
            </a:r>
          </a:p>
          <a:p>
            <a:pPr marL="344488" indent="-344488">
              <a:spcBef>
                <a:spcPts val="0"/>
              </a:spcBef>
              <a:spcAft>
                <a:spcPts val="600"/>
              </a:spcAft>
            </a:pPr>
            <a:r>
              <a:rPr lang="en-US" sz="4000" dirty="0"/>
              <a:t>Dual fulfillment – (Maher-Shalal-Hash-Baz). Israel and Syria would fail, but Assyria would afflict Jerusalem</a:t>
            </a:r>
          </a:p>
          <a:p>
            <a:pPr marL="344488" indent="-344488">
              <a:spcBef>
                <a:spcPts val="0"/>
              </a:spcBef>
              <a:spcAft>
                <a:spcPts val="600"/>
              </a:spcAft>
            </a:pPr>
            <a:r>
              <a:rPr lang="en-US" sz="4000" dirty="0"/>
              <a:t>Prophetic Suggestion</a:t>
            </a:r>
          </a:p>
        </p:txBody>
      </p:sp>
    </p:spTree>
    <p:extLst>
      <p:ext uri="{BB962C8B-B14F-4D97-AF65-F5344CB8AC3E}">
        <p14:creationId xmlns:p14="http://schemas.microsoft.com/office/powerpoint/2010/main" val="1925862212"/>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695325" y="244474"/>
            <a:ext cx="10810875" cy="873125"/>
          </a:xfrm>
          <a:solidFill>
            <a:srgbClr val="F7EFE1"/>
          </a:solidFill>
          <a:effectLst>
            <a:softEdge rad="63500"/>
          </a:effectLst>
        </p:spPr>
        <p:txBody>
          <a:bodyPr>
            <a:normAutofit/>
          </a:bodyPr>
          <a:lstStyle/>
          <a:p>
            <a:pPr algn="ctr"/>
            <a:r>
              <a:rPr lang="en-US" sz="5400" dirty="0">
                <a:latin typeface="Algerian" panose="04020705040A02060702" pitchFamily="82" charset="0"/>
              </a:rPr>
              <a:t>Isaiah, The Man</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695325" y="1323974"/>
            <a:ext cx="10810875" cy="5095875"/>
          </a:xfrm>
          <a:solidFill>
            <a:srgbClr val="F7EFE1"/>
          </a:solidFill>
          <a:effectLst>
            <a:softEdge rad="63500"/>
          </a:effectLst>
        </p:spPr>
        <p:txBody>
          <a:bodyPr lIns="274320" tIns="274320" rIns="274320" bIns="274320">
            <a:noAutofit/>
          </a:bodyPr>
          <a:lstStyle/>
          <a:p>
            <a:pPr marL="344488" indent="-344488">
              <a:spcBef>
                <a:spcPts val="0"/>
              </a:spcBef>
              <a:spcAft>
                <a:spcPts val="400"/>
              </a:spcAft>
            </a:pPr>
            <a:r>
              <a:rPr lang="en-US" sz="3800" dirty="0"/>
              <a:t>Isaiah – </a:t>
            </a:r>
            <a:r>
              <a:rPr lang="en-US" sz="3800" i="1" dirty="0"/>
              <a:t>“the Lord is salvation”</a:t>
            </a:r>
          </a:p>
          <a:p>
            <a:pPr marL="344488" indent="-344488">
              <a:spcBef>
                <a:spcPts val="0"/>
              </a:spcBef>
              <a:spcAft>
                <a:spcPts val="400"/>
              </a:spcAft>
            </a:pPr>
            <a:r>
              <a:rPr lang="en-US" sz="3800" dirty="0"/>
              <a:t>Isaiah received his visions in the days of </a:t>
            </a:r>
            <a:r>
              <a:rPr lang="en-US" sz="3800" i="1" dirty="0"/>
              <a:t>“Uzziah, Jotham, Ahaz, and Hezekiah, kings of Judah” </a:t>
            </a:r>
            <a:r>
              <a:rPr lang="en-US" sz="3800" dirty="0"/>
              <a:t>(Isaiah 1:1)</a:t>
            </a:r>
          </a:p>
          <a:p>
            <a:pPr marL="344488" indent="-344488">
              <a:spcBef>
                <a:spcPts val="0"/>
              </a:spcBef>
              <a:spcAft>
                <a:spcPts val="400"/>
              </a:spcAft>
            </a:pPr>
            <a:r>
              <a:rPr lang="en-US" sz="3800" dirty="0"/>
              <a:t>Jewish tradition - Isaiah executed by Manasseh a few years after he ascended the throne. One source – Isaiah was sawn asunder with a wooden saw (cf. Hebrews 11:37), </a:t>
            </a:r>
            <a:r>
              <a:rPr lang="en-US" sz="3800" i="1" dirty="0"/>
              <a:t>“they were sawn in two”</a:t>
            </a:r>
          </a:p>
        </p:txBody>
      </p:sp>
    </p:spTree>
    <p:extLst>
      <p:ext uri="{BB962C8B-B14F-4D97-AF65-F5344CB8AC3E}">
        <p14:creationId xmlns:p14="http://schemas.microsoft.com/office/powerpoint/2010/main" val="3546548384"/>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TrueChristian - A helpful timeline when reading the Old Testament: Prophets and Kings of Israel and Judah">
            <a:extLst>
              <a:ext uri="{FF2B5EF4-FFF2-40B4-BE49-F238E27FC236}">
                <a16:creationId xmlns:a16="http://schemas.microsoft.com/office/drawing/2014/main" id="{D5278A2D-1C8A-4810-178C-D79AE3D682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4" y="276699"/>
            <a:ext cx="4419601" cy="6337180"/>
          </a:xfrm>
          <a:prstGeom prst="rect">
            <a:avLst/>
          </a:prstGeom>
          <a:noFill/>
          <a:ln w="50800">
            <a:solidFill>
              <a:schemeClr val="tx1"/>
            </a:solidFill>
          </a:ln>
        </p:spPr>
      </p:pic>
      <p:sp>
        <p:nvSpPr>
          <p:cNvPr id="3" name="Callout: Line 2">
            <a:extLst>
              <a:ext uri="{FF2B5EF4-FFF2-40B4-BE49-F238E27FC236}">
                <a16:creationId xmlns:a16="http://schemas.microsoft.com/office/drawing/2014/main" id="{5D69D72F-74D4-F4C8-5F7B-7CF7E4176D71}"/>
              </a:ext>
            </a:extLst>
          </p:cNvPr>
          <p:cNvSpPr/>
          <p:nvPr/>
        </p:nvSpPr>
        <p:spPr>
          <a:xfrm>
            <a:off x="6359978" y="512989"/>
            <a:ext cx="5619750" cy="3810000"/>
          </a:xfrm>
          <a:prstGeom prst="borderCallout1">
            <a:avLst>
              <a:gd name="adj1" fmla="val 48383"/>
              <a:gd name="adj2" fmla="val -3352"/>
              <a:gd name="adj3" fmla="val 82546"/>
              <a:gd name="adj4" fmla="val -41346"/>
            </a:avLst>
          </a:prstGeom>
          <a:ln w="539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the names of the bible&#10;&#10;Description automatically generated">
            <a:extLst>
              <a:ext uri="{FF2B5EF4-FFF2-40B4-BE49-F238E27FC236}">
                <a16:creationId xmlns:a16="http://schemas.microsoft.com/office/drawing/2014/main" id="{883C2A47-57F3-D236-1E4F-42D0EA31F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016" y="694113"/>
            <a:ext cx="5213673" cy="3447752"/>
          </a:xfrm>
          <a:prstGeom prst="rect">
            <a:avLst/>
          </a:prstGeom>
        </p:spPr>
      </p:pic>
      <p:sp>
        <p:nvSpPr>
          <p:cNvPr id="6" name="TextBox 5">
            <a:extLst>
              <a:ext uri="{FF2B5EF4-FFF2-40B4-BE49-F238E27FC236}">
                <a16:creationId xmlns:a16="http://schemas.microsoft.com/office/drawing/2014/main" id="{798FB34B-DF10-94EB-B293-3DD8026AA7A4}"/>
              </a:ext>
            </a:extLst>
          </p:cNvPr>
          <p:cNvSpPr txBox="1"/>
          <p:nvPr/>
        </p:nvSpPr>
        <p:spPr>
          <a:xfrm>
            <a:off x="6359978" y="4514850"/>
            <a:ext cx="5619750" cy="2062103"/>
          </a:xfrm>
          <a:prstGeom prst="rect">
            <a:avLst/>
          </a:prstGeom>
          <a:solidFill>
            <a:srgbClr val="F7EFE1"/>
          </a:solidFill>
          <a:ln w="50800">
            <a:solidFill>
              <a:schemeClr val="tx1"/>
            </a:solidFill>
          </a:ln>
        </p:spPr>
        <p:txBody>
          <a:bodyPr wrap="square" rtlCol="0">
            <a:spAutoFit/>
          </a:bodyPr>
          <a:lstStyle/>
          <a:p>
            <a:pPr algn="ctr"/>
            <a:r>
              <a:rPr lang="en-US" sz="3200" b="0" i="0" u="none" strike="noStrike" baseline="0" dirty="0">
                <a:solidFill>
                  <a:srgbClr val="000000"/>
                </a:solidFill>
                <a:latin typeface="Calibri" panose="020F0502020204030204" pitchFamily="34" charset="0"/>
              </a:rPr>
              <a:t>“This would mean Isaiah prophesied during a period of approximately fifty years (ca. </a:t>
            </a:r>
            <a:r>
              <a:rPr lang="en-US" sz="3200" b="1" i="0" u="none" strike="noStrike" baseline="0" dirty="0">
                <a:solidFill>
                  <a:srgbClr val="000000"/>
                </a:solidFill>
                <a:latin typeface="Calibri" panose="020F0502020204030204" pitchFamily="34" charset="0"/>
              </a:rPr>
              <a:t>739-690 B.C.</a:t>
            </a:r>
            <a:r>
              <a:rPr lang="en-US" sz="3200" b="0" i="0" u="none" strike="noStrike" baseline="0" dirty="0">
                <a:solidFill>
                  <a:srgbClr val="000000"/>
                </a:solidFill>
                <a:latin typeface="Calibri" panose="020F0502020204030204" pitchFamily="34" charset="0"/>
              </a:rPr>
              <a:t>).”</a:t>
            </a:r>
            <a:endParaRPr lang="en-US" sz="3200" dirty="0"/>
          </a:p>
        </p:txBody>
      </p:sp>
    </p:spTree>
    <p:extLst>
      <p:ext uri="{BB962C8B-B14F-4D97-AF65-F5344CB8AC3E}">
        <p14:creationId xmlns:p14="http://schemas.microsoft.com/office/powerpoint/2010/main" val="3002380948"/>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554477" y="244474"/>
            <a:ext cx="11118714" cy="873125"/>
          </a:xfrm>
          <a:solidFill>
            <a:srgbClr val="F7EFE1"/>
          </a:solidFill>
          <a:effectLst>
            <a:softEdge rad="63500"/>
          </a:effectLst>
        </p:spPr>
        <p:txBody>
          <a:bodyPr>
            <a:normAutofit/>
          </a:bodyPr>
          <a:lstStyle/>
          <a:p>
            <a:pPr algn="ctr"/>
            <a:r>
              <a:rPr lang="en-US" sz="5400" dirty="0">
                <a:latin typeface="Algerian" panose="04020705040A02060702" pitchFamily="82" charset="0"/>
              </a:rPr>
              <a:t>Isaiah, The Times</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554477" y="1323974"/>
            <a:ext cx="11118714" cy="5155484"/>
          </a:xfrm>
          <a:solidFill>
            <a:srgbClr val="F7EFE1"/>
          </a:solidFill>
          <a:effectLst>
            <a:softEdge rad="63500"/>
          </a:effectLst>
        </p:spPr>
        <p:txBody>
          <a:bodyPr lIns="274320" tIns="274320" rIns="274320" bIns="274320">
            <a:noAutofit/>
          </a:bodyPr>
          <a:lstStyle/>
          <a:p>
            <a:pPr marL="344488" indent="-344488">
              <a:spcBef>
                <a:spcPts val="0"/>
              </a:spcBef>
              <a:spcAft>
                <a:spcPts val="400"/>
              </a:spcAft>
            </a:pPr>
            <a:r>
              <a:rPr lang="en-US" sz="3800" b="1" dirty="0"/>
              <a:t>World Empire: Assyria</a:t>
            </a:r>
            <a:r>
              <a:rPr lang="en-US" sz="3800" dirty="0"/>
              <a:t>.  Israel and Syria attack Judah for not helping them.</a:t>
            </a:r>
          </a:p>
          <a:p>
            <a:pPr marL="344488" indent="-344488">
              <a:spcBef>
                <a:spcPts val="0"/>
              </a:spcBef>
              <a:spcAft>
                <a:spcPts val="400"/>
              </a:spcAft>
            </a:pPr>
            <a:r>
              <a:rPr lang="en-US" sz="3800" dirty="0"/>
              <a:t>Assyria defeats Israel, looks to conquer Judah.</a:t>
            </a:r>
          </a:p>
          <a:p>
            <a:pPr marL="344488" indent="-344488">
              <a:spcBef>
                <a:spcPts val="0"/>
              </a:spcBef>
              <a:spcAft>
                <a:spcPts val="400"/>
              </a:spcAft>
            </a:pPr>
            <a:r>
              <a:rPr lang="en-US" sz="3800" dirty="0"/>
              <a:t>Hezekiah trusts in God, Assyria is repelled.</a:t>
            </a:r>
          </a:p>
          <a:p>
            <a:pPr marL="344488" indent="-344488">
              <a:spcBef>
                <a:spcPts val="0"/>
              </a:spcBef>
              <a:spcAft>
                <a:spcPts val="400"/>
              </a:spcAft>
            </a:pPr>
            <a:r>
              <a:rPr lang="en-US" sz="3800" dirty="0"/>
              <a:t>However, Babylon (who defeated Assyria) eventually took Judah away into captivity.  Chapters 40-66 deal with the prophesied captivity, and eventual return to glory through the Messiah.</a:t>
            </a:r>
          </a:p>
        </p:txBody>
      </p:sp>
    </p:spTree>
    <p:extLst>
      <p:ext uri="{BB962C8B-B14F-4D97-AF65-F5344CB8AC3E}">
        <p14:creationId xmlns:p14="http://schemas.microsoft.com/office/powerpoint/2010/main" val="2402944195"/>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695325" y="244474"/>
            <a:ext cx="10810875" cy="873125"/>
          </a:xfrm>
          <a:solidFill>
            <a:srgbClr val="F7EFE1"/>
          </a:solidFill>
          <a:effectLst>
            <a:softEdge rad="63500"/>
          </a:effectLst>
        </p:spPr>
        <p:txBody>
          <a:bodyPr>
            <a:normAutofit/>
          </a:bodyPr>
          <a:lstStyle/>
          <a:p>
            <a:pPr algn="ctr"/>
            <a:r>
              <a:rPr lang="en-US" sz="5400" dirty="0">
                <a:latin typeface="Algerian" panose="04020705040A02060702" pitchFamily="82" charset="0"/>
              </a:rPr>
              <a:t>Isaiah, The book</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695325" y="1323974"/>
            <a:ext cx="10810875" cy="5155484"/>
          </a:xfrm>
          <a:solidFill>
            <a:srgbClr val="F7EFE1"/>
          </a:solidFill>
          <a:effectLst>
            <a:softEdge rad="63500"/>
          </a:effectLst>
        </p:spPr>
        <p:txBody>
          <a:bodyPr lIns="274320" tIns="274320" rIns="274320" bIns="274320">
            <a:noAutofit/>
          </a:bodyPr>
          <a:lstStyle/>
          <a:p>
            <a:pPr marL="344488" indent="-344488"/>
            <a:r>
              <a:rPr lang="en-US" sz="4000" dirty="0"/>
              <a:t>Two Major Themes:  1) Trust in Jehovah; 2) The Messiah to come, and the glory of His age.</a:t>
            </a:r>
          </a:p>
          <a:p>
            <a:pPr marL="344488" indent="-344488"/>
            <a:r>
              <a:rPr lang="en-US" sz="4000" dirty="0"/>
              <a:t>Phrase, </a:t>
            </a:r>
            <a:r>
              <a:rPr lang="en-US" sz="4000" i="1" dirty="0"/>
              <a:t>“the L</a:t>
            </a:r>
            <a:r>
              <a:rPr lang="en-US" sz="4000" i="1" cap="small" dirty="0"/>
              <a:t>ord</a:t>
            </a:r>
            <a:r>
              <a:rPr lang="en-US" sz="4000" i="1" dirty="0"/>
              <a:t> of hosts” </a:t>
            </a:r>
            <a:r>
              <a:rPr lang="en-US" sz="4000" dirty="0"/>
              <a:t>used 62 times. Also, </a:t>
            </a:r>
            <a:r>
              <a:rPr lang="en-US" sz="4000" i="1" dirty="0"/>
              <a:t>“the Holy One of Israel”</a:t>
            </a:r>
            <a:r>
              <a:rPr lang="en-US" sz="4000" dirty="0"/>
              <a:t>,</a:t>
            </a:r>
            <a:r>
              <a:rPr lang="en-US" sz="4000" i="1" dirty="0"/>
              <a:t> </a:t>
            </a:r>
            <a:r>
              <a:rPr lang="en-US" sz="4000" dirty="0"/>
              <a:t>25 times (only 6 other times in the entire Bible.</a:t>
            </a:r>
          </a:p>
          <a:p>
            <a:pPr marL="344488" indent="-344488"/>
            <a:r>
              <a:rPr lang="en-US" sz="4000" b="1" dirty="0"/>
              <a:t>Two Divisions: </a:t>
            </a:r>
            <a:r>
              <a:rPr lang="en-US" sz="4000" dirty="0"/>
              <a:t>1) Assyrian Period (1-39); Babylonian Period (40-66)</a:t>
            </a:r>
          </a:p>
        </p:txBody>
      </p:sp>
    </p:spTree>
    <p:extLst>
      <p:ext uri="{BB962C8B-B14F-4D97-AF65-F5344CB8AC3E}">
        <p14:creationId xmlns:p14="http://schemas.microsoft.com/office/powerpoint/2010/main" val="1246601887"/>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695325" y="244474"/>
            <a:ext cx="10810875" cy="873125"/>
          </a:xfrm>
          <a:solidFill>
            <a:srgbClr val="F7EFE1"/>
          </a:solidFill>
          <a:effectLst>
            <a:softEdge rad="63500"/>
          </a:effectLst>
        </p:spPr>
        <p:txBody>
          <a:bodyPr>
            <a:normAutofit/>
          </a:bodyPr>
          <a:lstStyle/>
          <a:p>
            <a:pPr algn="ctr"/>
            <a:r>
              <a:rPr lang="en-US" sz="5400" dirty="0">
                <a:latin typeface="Algerian" panose="04020705040A02060702" pitchFamily="82" charset="0"/>
              </a:rPr>
              <a:t>Reasons to Study the Book</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695325" y="1323974"/>
            <a:ext cx="10810875" cy="5155484"/>
          </a:xfrm>
          <a:solidFill>
            <a:srgbClr val="F7EFE1"/>
          </a:solidFill>
          <a:effectLst>
            <a:softEdge rad="63500"/>
          </a:effectLst>
        </p:spPr>
        <p:txBody>
          <a:bodyPr lIns="274320" tIns="274320" rIns="274320" bIns="274320">
            <a:noAutofit/>
          </a:bodyPr>
          <a:lstStyle/>
          <a:p>
            <a:pPr marL="742950" indent="-742950">
              <a:buFont typeface="+mj-lt"/>
              <a:buAutoNum type="arabicPeriod"/>
            </a:pPr>
            <a:r>
              <a:rPr lang="en-US" sz="4200" dirty="0"/>
              <a:t>It increases </a:t>
            </a:r>
            <a:r>
              <a:rPr lang="en-US" sz="4200" b="1" dirty="0"/>
              <a:t>faith </a:t>
            </a:r>
            <a:r>
              <a:rPr lang="en-US" sz="4200" dirty="0"/>
              <a:t>in Jesus as the Messiah.</a:t>
            </a:r>
          </a:p>
          <a:p>
            <a:pPr marL="742950" indent="-742950">
              <a:buFont typeface="+mj-lt"/>
              <a:buAutoNum type="arabicPeriod"/>
            </a:pPr>
            <a:r>
              <a:rPr lang="en-US" sz="4200" dirty="0"/>
              <a:t>It strengthens </a:t>
            </a:r>
            <a:r>
              <a:rPr lang="en-US" sz="4200" b="1" dirty="0"/>
              <a:t>hope </a:t>
            </a:r>
            <a:r>
              <a:rPr lang="en-US" sz="4200" dirty="0"/>
              <a:t>in God as the One in control.</a:t>
            </a:r>
          </a:p>
          <a:p>
            <a:pPr marL="742950" indent="-742950">
              <a:buFont typeface="+mj-lt"/>
              <a:buAutoNum type="arabicPeriod"/>
            </a:pPr>
            <a:r>
              <a:rPr lang="en-US" sz="4200" dirty="0"/>
              <a:t>It inspires</a:t>
            </a:r>
            <a:r>
              <a:rPr lang="en-US" sz="4200" b="1" dirty="0"/>
              <a:t> love </a:t>
            </a:r>
            <a:r>
              <a:rPr lang="en-US" sz="4200" dirty="0"/>
              <a:t>for God and His Messiah.</a:t>
            </a:r>
          </a:p>
          <a:p>
            <a:pPr marL="742950" indent="-742950">
              <a:buFont typeface="+mj-lt"/>
              <a:buAutoNum type="arabicPeriod"/>
            </a:pPr>
            <a:r>
              <a:rPr lang="en-US" sz="4200" dirty="0"/>
              <a:t>It enlarges </a:t>
            </a:r>
            <a:r>
              <a:rPr lang="en-US" sz="4200" b="1" dirty="0"/>
              <a:t>understanding </a:t>
            </a:r>
            <a:r>
              <a:rPr lang="en-US" sz="4200" dirty="0"/>
              <a:t>of how God did and does rule in the nations of men.</a:t>
            </a:r>
          </a:p>
        </p:txBody>
      </p:sp>
    </p:spTree>
    <p:extLst>
      <p:ext uri="{BB962C8B-B14F-4D97-AF65-F5344CB8AC3E}">
        <p14:creationId xmlns:p14="http://schemas.microsoft.com/office/powerpoint/2010/main" val="648370961"/>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6DAA-B1E4-FA87-7607-55C88EBD6201}"/>
              </a:ext>
            </a:extLst>
          </p:cNvPr>
          <p:cNvSpPr>
            <a:spLocks noGrp="1"/>
          </p:cNvSpPr>
          <p:nvPr>
            <p:ph type="title"/>
          </p:nvPr>
        </p:nvSpPr>
        <p:spPr>
          <a:xfrm>
            <a:off x="675321" y="1412874"/>
            <a:ext cx="10810875" cy="873125"/>
          </a:xfrm>
          <a:solidFill>
            <a:srgbClr val="F7EFE1"/>
          </a:solidFill>
          <a:effectLst>
            <a:softEdge rad="63500"/>
          </a:effectLst>
        </p:spPr>
        <p:txBody>
          <a:bodyPr>
            <a:normAutofit/>
          </a:bodyPr>
          <a:lstStyle/>
          <a:p>
            <a:pPr algn="ctr"/>
            <a:r>
              <a:rPr lang="en-US" sz="5400" dirty="0">
                <a:latin typeface="Algerian" panose="04020705040A02060702" pitchFamily="82" charset="0"/>
              </a:rPr>
              <a:t>Questions</a:t>
            </a:r>
          </a:p>
        </p:txBody>
      </p:sp>
      <p:sp>
        <p:nvSpPr>
          <p:cNvPr id="3" name="Content Placeholder 2">
            <a:extLst>
              <a:ext uri="{FF2B5EF4-FFF2-40B4-BE49-F238E27FC236}">
                <a16:creationId xmlns:a16="http://schemas.microsoft.com/office/drawing/2014/main" id="{486658F9-588C-DA2D-2476-BEBBC245A62D}"/>
              </a:ext>
            </a:extLst>
          </p:cNvPr>
          <p:cNvSpPr>
            <a:spLocks noGrp="1"/>
          </p:cNvSpPr>
          <p:nvPr>
            <p:ph idx="1"/>
          </p:nvPr>
        </p:nvSpPr>
        <p:spPr>
          <a:xfrm>
            <a:off x="447040" y="4236720"/>
            <a:ext cx="11267439" cy="2286000"/>
          </a:xfrm>
          <a:solidFill>
            <a:srgbClr val="F7EFE1"/>
          </a:solidFill>
          <a:effectLst>
            <a:softEdge rad="63500"/>
          </a:effectLst>
        </p:spPr>
        <p:txBody>
          <a:bodyPr lIns="274320" tIns="274320" rIns="274320" bIns="274320">
            <a:noAutofit/>
          </a:bodyPr>
          <a:lstStyle/>
          <a:p>
            <a:pPr marL="0" indent="0" algn="ctr">
              <a:buNone/>
            </a:pPr>
            <a:r>
              <a:rPr lang="en-US" sz="4800" b="1" dirty="0"/>
              <a:t>Any comments or inquiries about the 13 questions at the end of the lesson?</a:t>
            </a:r>
          </a:p>
        </p:txBody>
      </p:sp>
    </p:spTree>
    <p:extLst>
      <p:ext uri="{BB962C8B-B14F-4D97-AF65-F5344CB8AC3E}">
        <p14:creationId xmlns:p14="http://schemas.microsoft.com/office/powerpoint/2010/main" val="2257183740"/>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6A5-EE01-A6F0-01F9-E1F73AE92EB9}"/>
              </a:ext>
            </a:extLst>
          </p:cNvPr>
          <p:cNvSpPr>
            <a:spLocks noGrp="1"/>
          </p:cNvSpPr>
          <p:nvPr>
            <p:ph type="ctrTitle"/>
          </p:nvPr>
        </p:nvSpPr>
        <p:spPr>
          <a:xfrm>
            <a:off x="285749" y="342900"/>
            <a:ext cx="4676775" cy="1062038"/>
          </a:xfrm>
          <a:solidFill>
            <a:srgbClr val="F7EFE1"/>
          </a:solidFill>
          <a:ln w="50800">
            <a:solidFill>
              <a:schemeClr val="tx1"/>
            </a:solidFill>
          </a:ln>
        </p:spPr>
        <p:txBody>
          <a:bodyPr/>
          <a:lstStyle/>
          <a:p>
            <a:r>
              <a:rPr lang="en-US" dirty="0">
                <a:latin typeface="Algerian" panose="04020705040A02060702" pitchFamily="82" charset="0"/>
              </a:rPr>
              <a:t>Lesson 2</a:t>
            </a:r>
          </a:p>
        </p:txBody>
      </p:sp>
      <p:sp>
        <p:nvSpPr>
          <p:cNvPr id="3" name="Subtitle 2">
            <a:extLst>
              <a:ext uri="{FF2B5EF4-FFF2-40B4-BE49-F238E27FC236}">
                <a16:creationId xmlns:a16="http://schemas.microsoft.com/office/drawing/2014/main" id="{010FDB01-A915-0995-8442-302D3060CF53}"/>
              </a:ext>
            </a:extLst>
          </p:cNvPr>
          <p:cNvSpPr>
            <a:spLocks noGrp="1"/>
          </p:cNvSpPr>
          <p:nvPr>
            <p:ph type="subTitle" idx="1"/>
          </p:nvPr>
        </p:nvSpPr>
        <p:spPr>
          <a:xfrm>
            <a:off x="1524000" y="5772150"/>
            <a:ext cx="9144000" cy="742950"/>
          </a:xfrm>
          <a:solidFill>
            <a:srgbClr val="F7EFE1"/>
          </a:solidFill>
          <a:ln w="50800">
            <a:solidFill>
              <a:schemeClr val="tx1"/>
            </a:solidFill>
          </a:ln>
        </p:spPr>
        <p:txBody>
          <a:bodyPr anchor="ctr">
            <a:normAutofit/>
          </a:bodyPr>
          <a:lstStyle/>
          <a:p>
            <a:r>
              <a:rPr lang="en-US" sz="4000" dirty="0"/>
              <a:t>Introduction to the Entire Prophecy (1)</a:t>
            </a:r>
          </a:p>
        </p:txBody>
      </p:sp>
    </p:spTree>
    <p:extLst>
      <p:ext uri="{BB962C8B-B14F-4D97-AF65-F5344CB8AC3E}">
        <p14:creationId xmlns:p14="http://schemas.microsoft.com/office/powerpoint/2010/main" val="396950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2793</TotalTime>
  <Words>1256</Words>
  <Application>Microsoft Office PowerPoint</Application>
  <PresentationFormat>Widescreen</PresentationFormat>
  <Paragraphs>102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Algerian</vt:lpstr>
      <vt:lpstr>Aptos</vt:lpstr>
      <vt:lpstr>Aptos Display</vt:lpstr>
      <vt:lpstr>Arial</vt:lpstr>
      <vt:lpstr>Calibri</vt:lpstr>
      <vt:lpstr>Office Theme</vt:lpstr>
      <vt:lpstr>Lesson 1</vt:lpstr>
      <vt:lpstr>The Messianic PRophet</vt:lpstr>
      <vt:lpstr>Isaiah, The Man</vt:lpstr>
      <vt:lpstr>PowerPoint Presentation</vt:lpstr>
      <vt:lpstr>Isaiah, The Times</vt:lpstr>
      <vt:lpstr>Isaiah, The book</vt:lpstr>
      <vt:lpstr>Reasons to Study the Book</vt:lpstr>
      <vt:lpstr>Questions</vt:lpstr>
      <vt:lpstr>Lesson 2</vt:lpstr>
      <vt:lpstr>The Great Arraignment (1:2-15)</vt:lpstr>
      <vt:lpstr> God offers restoration (1:16-20)</vt:lpstr>
      <vt:lpstr>Lesson 3</vt:lpstr>
      <vt:lpstr> The Judgment of Jerusalem (1:21-31)</vt:lpstr>
      <vt:lpstr>Questions</vt:lpstr>
      <vt:lpstr>Lesson 4</vt:lpstr>
      <vt:lpstr> Zion’s Glorious Future (2:1-4)</vt:lpstr>
      <vt:lpstr> Zion’s inGlorious Present (2:5-4:6)</vt:lpstr>
      <vt:lpstr>Lesson 5</vt:lpstr>
      <vt:lpstr> God’s Song to Israel (5)</vt:lpstr>
      <vt:lpstr> IsAiah’s Vision (6:1-4)</vt:lpstr>
      <vt:lpstr> IsAiah’s Reaction (6:5)</vt:lpstr>
      <vt:lpstr>Lesson 6 (4/21/24)</vt:lpstr>
      <vt:lpstr> IsAiah’s ABSOLUTION (6:6-7)</vt:lpstr>
      <vt:lpstr> IsAiah’s Commission (6:8-13)</vt:lpstr>
      <vt:lpstr>Lesson 7 (4/28/24)</vt:lpstr>
      <vt:lpstr> Overview of chapters(7-12)</vt:lpstr>
      <vt:lpstr> A Messianic Promise (7:14)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Stan Cox</dc:creator>
  <cp:lastModifiedBy>Stan Cox</cp:lastModifiedBy>
  <cp:revision>1</cp:revision>
  <dcterms:created xsi:type="dcterms:W3CDTF">2024-03-15T20:28:27Z</dcterms:created>
  <dcterms:modified xsi:type="dcterms:W3CDTF">2024-04-29T01:43:52Z</dcterms:modified>
</cp:coreProperties>
</file>