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Six feet under" panose="020000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ristina" panose="03060402040406080204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626"/>
    <a:srgbClr val="1A1736"/>
    <a:srgbClr val="14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6308" autoAdjust="0"/>
  </p:normalViewPr>
  <p:slideViewPr>
    <p:cSldViewPr snapToGrid="0">
      <p:cViewPr varScale="1">
        <p:scale>
          <a:sx n="36" d="100"/>
          <a:sy n="36" d="100"/>
        </p:scale>
        <p:origin x="5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230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2AE04E-8ABD-43A7-B97B-5EEB7D102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76261" cy="700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Six feet under" panose="02000000000000000000" pitchFamily="2" charset="0"/>
              </a:rPr>
              <a:t>About My Father</a:t>
            </a:r>
            <a:r>
              <a:rPr lang="en-US" sz="1800" dirty="0">
                <a:latin typeface="Pristina" panose="03060402040406080204" pitchFamily="66" charset="0"/>
              </a:rPr>
              <a:t>’</a:t>
            </a:r>
            <a:r>
              <a:rPr lang="en-US" sz="1800" dirty="0">
                <a:latin typeface="Six feet under" panose="02000000000000000000" pitchFamily="2" charset="0"/>
              </a:rPr>
              <a:t>s Business</a:t>
            </a:r>
          </a:p>
          <a:p>
            <a:r>
              <a:rPr lang="en-US" dirty="0"/>
              <a:t>Lesson 1: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42F52-65DF-43CA-BD8C-B1B8BFE07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38531" y="0"/>
            <a:ext cx="181788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September 10, 2017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65E3C-915A-429B-93D6-DA25D8E9C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F27A9-692B-4050-AFF9-7B613DEFA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    </a:t>
            </a:r>
            <a:fld id="{EBF9192C-301F-4469-A832-1F65B187D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E804-DD95-4E28-BB5C-3B5C6CCA9326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4935B-E823-4A8A-94E1-DE1133B3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 observation of the Lord while sitting in the temple, teaching his disciples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wonderful example of how day to day experiences can serve as object lessons, and offer teaching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Recorded in Luke 21:1-4, and with a bit more detail, here in Mark 12:41-44</a:t>
            </a:r>
          </a:p>
          <a:p>
            <a:endParaRPr lang="en-US" dirty="0"/>
          </a:p>
          <a:p>
            <a:r>
              <a:rPr lang="en-US" b="1" dirty="0"/>
              <a:t>(Mark 12:41-44), </a:t>
            </a:r>
            <a:r>
              <a:rPr lang="en-US" i="1" dirty="0"/>
              <a:t>“Now Jesus sat opposite the treasury and saw how the people put money into the treasury. And many who were rich put in much. </a:t>
            </a:r>
            <a:r>
              <a:rPr lang="en-US" i="1" baseline="30000" dirty="0"/>
              <a:t>42</a:t>
            </a:r>
            <a:r>
              <a:rPr lang="en-US" i="1" dirty="0"/>
              <a:t> Then one poor widow came and threw in two mites, which make a quadrans. </a:t>
            </a:r>
            <a:r>
              <a:rPr lang="en-US" i="1" baseline="30000" dirty="0"/>
              <a:t>43</a:t>
            </a:r>
            <a:r>
              <a:rPr lang="en-US" i="1" dirty="0"/>
              <a:t> So He called His disciples to Himself and said to them, “Assuredly, I say to you that this poor widow has put in more than all those who have given to the treasury; </a:t>
            </a:r>
            <a:r>
              <a:rPr lang="en-US" i="1" baseline="30000" dirty="0"/>
              <a:t>44</a:t>
            </a:r>
            <a:r>
              <a:rPr lang="en-US" i="1" dirty="0"/>
              <a:t> for they all put in out of their abundance, but she out of her poverty put in all that she had, her whole livelihood.”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Note:  A mite (obviously a pittance) Reading from the material used in our classes: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“The mite was a small copper coin, the smallest Jewish coin, and valued at 1/128</a:t>
            </a:r>
            <a:r>
              <a:rPr lang="en-US" b="0" i="0" baseline="30000" dirty="0"/>
              <a:t>th</a:t>
            </a:r>
            <a:r>
              <a:rPr lang="en-US" b="0" i="0" dirty="0"/>
              <a:t> part of the Roman Denarius.   The Roman denarius was the amount of one day’s wage in N.T. times, or about 17 cents.  Two mites would therefore be about ¼ of a penny.</a:t>
            </a:r>
          </a:p>
          <a:p>
            <a:endParaRPr lang="en-US" dirty="0"/>
          </a:p>
          <a:p>
            <a:r>
              <a:rPr lang="en-US" dirty="0"/>
              <a:t>What lessons can we learn from the widow’s example, and our Lord’s observations?</a:t>
            </a:r>
          </a:p>
          <a:p>
            <a:endParaRPr lang="en-US" dirty="0"/>
          </a:p>
          <a:p>
            <a:r>
              <a:rPr lang="en-US" dirty="0"/>
              <a:t>Picture attribution:  More Good Foundation (cropped, with background blurred) Creative Commons </a:t>
            </a:r>
            <a:r>
              <a:rPr lang="en-US" dirty="0" err="1"/>
              <a:t>Liscense</a:t>
            </a:r>
            <a:endParaRPr lang="en-US" dirty="0"/>
          </a:p>
          <a:p>
            <a:r>
              <a:rPr lang="en-US" dirty="0"/>
              <a:t>https://www.flickr.com/photos/moregoodfoundation/5135438113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is watching!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doubtful that the poor widow was aware of the fact that our Lord’s eyes were upon 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But, he was literally watching what she did!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possible that we too are unaware, or at least do not take time to think that Jesus is watching us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 is as LITERALLY watching us as he was her.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/>
              <a:t>(Psalm 11:4-7), </a:t>
            </a:r>
            <a:r>
              <a:rPr lang="en-US" i="1" dirty="0"/>
              <a:t>“The Lord is in His holy temple, the Lord's throne is in heaven; His eyes behold, His eyelids test the sons of men. </a:t>
            </a:r>
            <a:r>
              <a:rPr lang="en-US" i="1" baseline="30000" dirty="0"/>
              <a:t>5</a:t>
            </a:r>
            <a:r>
              <a:rPr lang="en-US" i="1" dirty="0"/>
              <a:t> The Lord tests the righteous, but the wicked and the one who loves violence His soul hates. </a:t>
            </a:r>
            <a:r>
              <a:rPr lang="en-US" i="1" baseline="30000" dirty="0"/>
              <a:t>6</a:t>
            </a:r>
            <a:r>
              <a:rPr lang="en-US" i="1" dirty="0"/>
              <a:t> Upon the wicked He will rain coals; fire and brimstone and a burning wind shall be the portion of their cup. </a:t>
            </a:r>
            <a:r>
              <a:rPr lang="en-US" i="1" baseline="30000" dirty="0"/>
              <a:t>7</a:t>
            </a:r>
            <a:r>
              <a:rPr lang="en-US" i="1" dirty="0"/>
              <a:t> For the Lord is righteous, He loves righteousness; His countenance beholds the upright.”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/>
              <a:t>(Proverbs 5:21-23), </a:t>
            </a:r>
            <a:r>
              <a:rPr lang="en-US" i="1" dirty="0"/>
              <a:t>“For the ways of man are before the eyes of the Lord, and He ponders all his paths. </a:t>
            </a:r>
            <a:r>
              <a:rPr lang="en-US" i="1" baseline="30000" dirty="0"/>
              <a:t>22</a:t>
            </a:r>
            <a:r>
              <a:rPr lang="en-US" i="1" dirty="0"/>
              <a:t> His own iniquities entrap the wicked man, and he is caught in the cords of his sin.  </a:t>
            </a:r>
            <a:r>
              <a:rPr lang="en-US" i="1" baseline="30000" dirty="0"/>
              <a:t>23</a:t>
            </a:r>
            <a:r>
              <a:rPr lang="en-US" i="1" dirty="0"/>
              <a:t> He shall die for lack of instruction, and in the greatness of his folly he shall go astray.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9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Devotion is measured, not by what you can't do, rather by how you do what you are capable of doing! </a:t>
            </a:r>
            <a:r>
              <a:rPr lang="en-US" b="1" dirty="0"/>
              <a:t>(And we are certainly grateful for that fair way of God’s judgment!)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widow’s sacrifice surpassed, not by amount but by degree. She </a:t>
            </a:r>
            <a:r>
              <a:rPr lang="en-US" i="1" dirty="0"/>
              <a:t>“put in all that she had, he whole livelihood” </a:t>
            </a:r>
            <a:r>
              <a:rPr lang="en-US" dirty="0"/>
              <a:t>(vs. 44)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Remember the ointment Mary anointed Jesus’ with in the house of Simon the Leper.</a:t>
            </a:r>
            <a:r>
              <a:rPr lang="en-US" dirty="0"/>
              <a:t> </a:t>
            </a:r>
            <a:r>
              <a:rPr lang="en-US" b="1" dirty="0"/>
              <a:t> Jesus said…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(Mark 14:6-9), </a:t>
            </a:r>
            <a:r>
              <a:rPr lang="en-US" i="1" dirty="0"/>
              <a:t>“But Jesus said, “Let her alone. Why do you trouble her? She has done a good work for Me.</a:t>
            </a:r>
            <a:r>
              <a:rPr lang="en-US" i="1" baseline="30000" dirty="0"/>
              <a:t> 7</a:t>
            </a:r>
            <a:r>
              <a:rPr lang="en-US" i="1" dirty="0"/>
              <a:t> For you have the poor with you always, and whenever you wish you may do them good; but Me you do not have always.</a:t>
            </a:r>
            <a:r>
              <a:rPr lang="en-US" i="1" baseline="30000" dirty="0"/>
              <a:t> 8</a:t>
            </a:r>
            <a:r>
              <a:rPr lang="en-US" i="1" dirty="0"/>
              <a:t> She has done what she could. She has come beforehand to anoint My body for burial.</a:t>
            </a:r>
            <a:r>
              <a:rPr lang="en-US" i="1" baseline="30000" dirty="0"/>
              <a:t> 9</a:t>
            </a:r>
            <a:r>
              <a:rPr lang="en-US" i="1" dirty="0"/>
              <a:t> Assuredly, I say to you, wherever this gospel is preached in the whole world, what this woman has done will also be told as a memorial to her.”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/>
              <a:t>Remember the parable of the talents, and the master’s words to the unprofitable servant, who did not do what he could do!</a:t>
            </a:r>
          </a:p>
          <a:p>
            <a:r>
              <a:rPr lang="en-US" b="1" dirty="0"/>
              <a:t>(Matthew 25:26-27), </a:t>
            </a:r>
            <a:r>
              <a:rPr lang="en-US" i="1" dirty="0"/>
              <a:t>“But his lord answered and said to him, ‘You wicked and lazy servant… you ought to have deposited my money with the bankers, and at my coming I would have received back my own with interest.’”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application of that parable:</a:t>
            </a:r>
          </a:p>
          <a:p>
            <a:r>
              <a:rPr lang="en-US" b="1" dirty="0"/>
              <a:t>(Matthew 25:30), </a:t>
            </a:r>
            <a:r>
              <a:rPr lang="en-US" i="1" dirty="0"/>
              <a:t>“And cast the unprofitable servant into the outer darkness. There will be weeping and gnashing of teeth.”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Greatness in the kingdom is not measured by power, talent, standing, culture, prestige.  It is only and always found in service!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applaud the widow (and Mary, and others like them) because</a:t>
            </a:r>
            <a:r>
              <a:rPr lang="en-US" i="1" dirty="0"/>
              <a:t>, “this poor widow has put in more than all those who have given to the treasury” </a:t>
            </a:r>
            <a:r>
              <a:rPr lang="en-US" b="1" i="1" dirty="0"/>
              <a:t>(</a:t>
            </a:r>
            <a:r>
              <a:rPr lang="en-US" b="1" dirty="0"/>
              <a:t>43).  </a:t>
            </a:r>
            <a:r>
              <a:rPr lang="en-US" i="1" dirty="0"/>
              <a:t>“she out of her poverty put in all that she had, her whole livelihood.” </a:t>
            </a:r>
            <a:r>
              <a:rPr lang="en-US" b="1" dirty="0"/>
              <a:t>(44).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wonderful that she has been known the world over for generations, because she put ¼ of a penny into the treasury!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(Mark 16:9), [concerning Mary, as noted before], </a:t>
            </a:r>
            <a:r>
              <a:rPr lang="en-US" dirty="0"/>
              <a:t>“</a:t>
            </a:r>
            <a:r>
              <a:rPr lang="en-US" i="1" dirty="0"/>
              <a:t>Assuredly, I say to you, wherever this gospel is preached in the whole world, what this woman has done will also be told as a memorial to her.”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/>
              <a:t>This is because we are His disciples.  Jesus taught this principle by example!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/>
              <a:t>(Matthew 20:25-28), </a:t>
            </a:r>
            <a:r>
              <a:rPr lang="en-US" i="1" dirty="0"/>
              <a:t>“But Jesus called them to Himself and said, “You know that the rulers of the Gentiles lord it over them, and those who are great exercise authority over them.</a:t>
            </a:r>
            <a:r>
              <a:rPr lang="en-US" i="1" baseline="30000" dirty="0"/>
              <a:t> 26</a:t>
            </a:r>
            <a:r>
              <a:rPr lang="en-US" i="1" dirty="0"/>
              <a:t> Yet it shall not be so among you; but whoever desires to become great among you, let him be your servant.</a:t>
            </a:r>
            <a:r>
              <a:rPr lang="en-US" i="1" baseline="30000" dirty="0"/>
              <a:t> 27</a:t>
            </a:r>
            <a:r>
              <a:rPr lang="en-US" i="1" dirty="0"/>
              <a:t> And whoever desires to be first among you, let him be your slave—</a:t>
            </a:r>
            <a:r>
              <a:rPr lang="en-US" i="1" baseline="30000" dirty="0"/>
              <a:t> 28</a:t>
            </a:r>
            <a:r>
              <a:rPr lang="en-US" i="1" dirty="0"/>
              <a:t> just as the Son of Man did not come to be served, but to serve, and to give His life a ransom for many.”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Generosity in Giving (Specifically money)</a:t>
            </a:r>
          </a:p>
          <a:p>
            <a:endParaRPr lang="en-US" dirty="0"/>
          </a:p>
          <a:p>
            <a:r>
              <a:rPr lang="en-US" dirty="0"/>
              <a:t>Question:  Are you doing what you can do?  Are you generous in the sacrifices you make (monetarily and otherwise) to the Lord?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key to true greatness is Sacrifice!  What you give up.  God demands that we give sacrificially.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applications are endless, here it was money.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Macedonians personify this sacrificial giving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(2 Corinthians 8:3-5), </a:t>
            </a:r>
            <a:r>
              <a:rPr lang="en-US" i="1" dirty="0"/>
              <a:t>“For I bear witness that according to their ability, yes, and beyond their ability, they were freely willing,</a:t>
            </a:r>
            <a:r>
              <a:rPr lang="en-US" i="1" baseline="30000" dirty="0"/>
              <a:t> 4</a:t>
            </a:r>
            <a:r>
              <a:rPr lang="en-US" i="1" dirty="0"/>
              <a:t> imploring us with much urgency that we would receive the gift and the fellowship of the ministering to the saints.</a:t>
            </a:r>
            <a:r>
              <a:rPr lang="en-US" i="1" baseline="30000" dirty="0"/>
              <a:t> 5</a:t>
            </a:r>
            <a:r>
              <a:rPr lang="en-US" i="1" dirty="0"/>
              <a:t> And not only as we had hoped, but they first gave themselves to the Lord, and then to us by the will of God.”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Christ is our example (Paul makes this point in the context of material giving)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(2 Corinthians 8:9-15), </a:t>
            </a:r>
            <a:r>
              <a:rPr lang="en-US" i="1" dirty="0"/>
              <a:t>“</a:t>
            </a:r>
            <a:r>
              <a:rPr lang="en-US" b="1" i="1" dirty="0"/>
              <a:t>For you know the grace of our Lord Jesus Christ, that though He was rich, yet for your sakes He became poor, that you through His poverty might become rich. </a:t>
            </a:r>
            <a:r>
              <a:rPr lang="en-US" i="1" baseline="30000" dirty="0"/>
              <a:t>10</a:t>
            </a:r>
            <a:r>
              <a:rPr lang="en-US" i="1" dirty="0"/>
              <a:t> And in this I give advice: It is to your advantage not only to be doing what you began and were desiring to do a year ago;</a:t>
            </a:r>
            <a:r>
              <a:rPr lang="en-US" i="1" baseline="30000" dirty="0"/>
              <a:t> 11</a:t>
            </a:r>
            <a:r>
              <a:rPr lang="en-US" i="1" dirty="0"/>
              <a:t> but now you also must complete the doing of it</a:t>
            </a:r>
            <a:r>
              <a:rPr lang="en-US" b="1" i="1" dirty="0"/>
              <a:t>; that as there was a readiness to desire it, so there also may be a completion out of what you have.</a:t>
            </a:r>
            <a:r>
              <a:rPr lang="en-US" b="1" i="1" baseline="30000" dirty="0"/>
              <a:t> 12</a:t>
            </a:r>
            <a:r>
              <a:rPr lang="en-US" b="1" i="1" dirty="0"/>
              <a:t> For if there is first a willing mind, it is accepted according to what one has, and not according to what he does not have.  </a:t>
            </a:r>
            <a:r>
              <a:rPr lang="en-US" i="1" baseline="30000" dirty="0"/>
              <a:t>13</a:t>
            </a:r>
            <a:r>
              <a:rPr lang="en-US" i="1" dirty="0"/>
              <a:t> For I do not mean that others should be eased and you burdened;</a:t>
            </a:r>
            <a:r>
              <a:rPr lang="en-US" i="1" baseline="30000" dirty="0"/>
              <a:t> 14</a:t>
            </a:r>
            <a:r>
              <a:rPr lang="en-US" i="1" dirty="0"/>
              <a:t> but by an equality, that now at this time your abundance may supply their lack, that their abundance also may supply your lack—that there may be equality.</a:t>
            </a:r>
            <a:r>
              <a:rPr lang="en-US" i="1" baseline="30000" dirty="0"/>
              <a:t> 15</a:t>
            </a:r>
            <a:r>
              <a:rPr lang="en-US" i="1" dirty="0"/>
              <a:t> As it is written, “He who gathered much had nothing left over, and he who gathered little had no lack.”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 Are you doing what you can do?  Are you generous in the sacrifices you make (monetarily and otherwise) to the Lord?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4935B-E823-4A8A-94E1-DE1133B342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C000-B912-461D-86AC-CA76B586D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5463E-5C12-4FD1-B36A-A42210325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3F722-9DA6-418D-8B0D-FF78AADB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8B207-4210-4160-8CA8-1A96E30D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868B-FDBF-4419-B2E9-087CEC55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4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7A3F-E8EE-403E-9734-3697C37D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3541B-936C-41C3-B24F-7235A84AC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7759-0442-444B-A263-7E8EA8C4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64CAB-3967-46F9-8F10-4EB08D6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F1877-7764-47A6-8E40-89076591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5E5B1-AC3D-4C43-970F-4B373594D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397AD-8F0F-411E-A47E-9EC8A5DF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AFF97-14C7-4339-A155-7808D5C5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ABAA-818F-49A1-8DE5-C611EBDF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FB23-BD17-4493-81E5-74076325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B5F2-5243-4CE1-A597-DB2C433B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7F5E-4EC2-4301-92B5-FFC68E9E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2DED-2981-496D-AD18-DB6AD9E7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F3B5-4A60-4D02-9570-2F32D55C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86D8-64C5-419F-830D-07DF94AB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26BD-BD93-473F-99A6-EA4642B8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D3F7D-3FBA-4A71-95F4-066DFDB04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1312F-7DF7-4549-90D9-3EB9BC69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51C1F-A329-4CD5-AE5B-8B5BA9BC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3B603-3D42-4C43-B965-EDDDC263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E068-0755-432C-A200-4CEB2BAD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A9AF-F6C1-4D1B-BE60-CCC68CF31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49CA7-1652-462F-855D-35A09CE1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82E73-C2F4-4E54-8E29-BE6614A4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573B-E3A4-4217-92B5-6280FF27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B2910-6E97-49B2-9870-99DE5377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EF4E-BF00-4A06-A2B7-21F393FB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B6CDA-728D-48C4-B871-16C1E971A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7604-41AB-4320-8EEF-DE2B2314D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CAC43-D9AE-407F-B327-C9B590DA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B6923-B4B5-47A3-A26C-BFEF9F278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53C1E-EE3E-4B16-9434-D9EA7E07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9151D-8EED-48D1-8403-C5BA0136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F984-DB53-40B8-93BC-B3AAEF4C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A6B3-9B45-459D-9D0E-C3E2B666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98C01-18D6-486F-8E06-D9188221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CAC35-11FD-4412-B62C-CC860AA1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0027-FB0A-4B6F-8F69-3F1E4AB9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07A44-3F65-4CD4-A063-2EF7FF69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54350-6571-46E0-B84D-1EF7564F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8027-78E1-46D5-9BEE-774DD369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F532-CCA0-4A85-93E3-6539C047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C6E4-490D-4B32-84FC-559C7919F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DD88C-12F3-47A8-863C-76439D964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576B9-2E69-4780-9760-4AC5E551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1CC4-E09F-43EE-BED3-05B800C9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2DD0D-10AF-4FB6-98F7-BBD5774E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93D3-95C2-43F0-8C72-50DBE3E9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9530D-A81C-453C-A8BD-A5D704BE1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83BA5-ED57-4EA4-ABE3-2F1F463E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EABB6-2118-4871-A26B-9838EEA7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9A26A-D998-4EC7-89CA-EAA2589D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A3FD-78B5-4A44-937C-F4DD205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72626"/>
            </a:gs>
            <a:gs pos="46000">
              <a:srgbClr val="1A1736"/>
            </a:gs>
            <a:gs pos="100000">
              <a:srgbClr val="14101F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D1686-755F-4993-A490-83D0A3D6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05215-0F52-4300-A741-C64BFECD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338A-86B6-421D-AB38-1A8A09A22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0D7-AEC9-42A8-A1C4-D993C95F9EAD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16FD7-4983-49D3-B178-CE201EFC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9C472-B676-4D6C-9A6E-669F9C19B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F6EB-1767-4A84-AB7D-D187B44F6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01F3D9-C4E5-4C66-8B7A-9C61C0E1D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08"/>
            <a:ext cx="12239478" cy="6884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D2667-DBA6-46F0-87F2-91A1C96A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583" y="138550"/>
            <a:ext cx="9462064" cy="1343886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About My Father</a:t>
            </a: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istina" panose="03060402040406080204" pitchFamily="66" charset="0"/>
              </a:rPr>
              <a:t>’</a:t>
            </a: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s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E9A7-A2DD-471A-9BD8-3998B451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3" y="5272391"/>
            <a:ext cx="8843033" cy="1398573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Widow’s Offering</a:t>
            </a:r>
          </a:p>
          <a:p>
            <a:pPr algn="l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 12:41-44)</a:t>
            </a:r>
          </a:p>
        </p:txBody>
      </p:sp>
    </p:spTree>
    <p:extLst>
      <p:ext uri="{BB962C8B-B14F-4D97-AF65-F5344CB8AC3E}">
        <p14:creationId xmlns:p14="http://schemas.microsoft.com/office/powerpoint/2010/main" val="20518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46A5-23AF-4CC7-990E-A708508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9506"/>
            <a:ext cx="11054542" cy="914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Lessons learned from Jesus and the widow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B8D3-6CE6-4CF7-B98A-59984C5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263534"/>
            <a:ext cx="10796493" cy="5594465"/>
          </a:xfrm>
        </p:spPr>
        <p:txBody>
          <a:bodyPr>
            <a:normAutofit/>
          </a:bodyPr>
          <a:lstStyle/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Jesus is watching! 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 11:4-7; Proverbs 5:21-23</a:t>
            </a:r>
          </a:p>
        </p:txBody>
      </p:sp>
    </p:spTree>
    <p:extLst>
      <p:ext uri="{BB962C8B-B14F-4D97-AF65-F5344CB8AC3E}">
        <p14:creationId xmlns:p14="http://schemas.microsoft.com/office/powerpoint/2010/main" val="290222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46A5-23AF-4CC7-990E-A708508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9506"/>
            <a:ext cx="11054542" cy="914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Lessons learned from Jesus and the widow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B8D3-6CE6-4CF7-B98A-59984C5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263534"/>
            <a:ext cx="10796493" cy="5594465"/>
          </a:xfrm>
        </p:spPr>
        <p:txBody>
          <a:bodyPr>
            <a:normAutofit/>
          </a:bodyPr>
          <a:lstStyle/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Jesus is watching! 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 11:4-7; Proverbs 5:21-23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The measure of devotion (What can I do?)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 14:6-9; Matthew 25:26-27, 30</a:t>
            </a:r>
          </a:p>
        </p:txBody>
      </p:sp>
    </p:spTree>
    <p:extLst>
      <p:ext uri="{BB962C8B-B14F-4D97-AF65-F5344CB8AC3E}">
        <p14:creationId xmlns:p14="http://schemas.microsoft.com/office/powerpoint/2010/main" val="30653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46A5-23AF-4CC7-990E-A708508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9506"/>
            <a:ext cx="11054542" cy="914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Lessons learned from Jesus and the widow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B8D3-6CE6-4CF7-B98A-59984C5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263534"/>
            <a:ext cx="10796493" cy="5594465"/>
          </a:xfrm>
        </p:spPr>
        <p:txBody>
          <a:bodyPr>
            <a:normAutofit/>
          </a:bodyPr>
          <a:lstStyle/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Jesus is watching! 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 11:4-7; Proverbs 5:21-23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The measure of devotion (What can I do?)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 14:6-9; Matthew 25:26-27, 30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The least are the greatest!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 16:9; Matthew 20:25-28</a:t>
            </a:r>
          </a:p>
        </p:txBody>
      </p:sp>
    </p:spTree>
    <p:extLst>
      <p:ext uri="{BB962C8B-B14F-4D97-AF65-F5344CB8AC3E}">
        <p14:creationId xmlns:p14="http://schemas.microsoft.com/office/powerpoint/2010/main" val="9389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46A5-23AF-4CC7-990E-A708508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9506"/>
            <a:ext cx="11054542" cy="914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Lessons learned from Jesus and the widow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B8D3-6CE6-4CF7-B98A-59984C5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263534"/>
            <a:ext cx="10796493" cy="5594465"/>
          </a:xfrm>
        </p:spPr>
        <p:txBody>
          <a:bodyPr>
            <a:normAutofit/>
          </a:bodyPr>
          <a:lstStyle/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Jesus is watching! 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 11:4-7; Proverbs 5:21-23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The measure of devotion (What can I do?)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 14:6-9; Matthew 25:26-27, 30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The least are the greatest!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Mark 16:9; Matthew 20:25-28</a:t>
            </a:r>
          </a:p>
          <a:p>
            <a:pPr marL="349250" indent="-349250">
              <a:tabLst>
                <a:tab pos="398463" algn="l"/>
              </a:tabLst>
            </a:pPr>
            <a:r>
              <a:rPr lang="en-US" sz="4400" b="1" dirty="0">
                <a:solidFill>
                  <a:schemeClr val="bg1"/>
                </a:solidFill>
              </a:rPr>
              <a:t>God expects sacrificial giving</a:t>
            </a:r>
          </a:p>
          <a:p>
            <a:pPr marL="457200" lvl="1" indent="0">
              <a:buNone/>
              <a:tabLst>
                <a:tab pos="398463" algn="l"/>
              </a:tabLst>
            </a:pP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Corinthians 8:3-5, 9-15</a:t>
            </a:r>
          </a:p>
        </p:txBody>
      </p:sp>
    </p:spTree>
    <p:extLst>
      <p:ext uri="{BB962C8B-B14F-4D97-AF65-F5344CB8AC3E}">
        <p14:creationId xmlns:p14="http://schemas.microsoft.com/office/powerpoint/2010/main" val="33275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46A5-23AF-4CC7-990E-A708508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8" y="199506"/>
            <a:ext cx="11054542" cy="177815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x feet under" panose="02000000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B8D3-6CE6-4CF7-B98A-59984C58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6" y="1977657"/>
            <a:ext cx="10248014" cy="4061636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398463" algn="l"/>
              </a:tabLst>
            </a:pPr>
            <a:r>
              <a:rPr lang="en-US" sz="5400" b="1" dirty="0">
                <a:solidFill>
                  <a:schemeClr val="bg1"/>
                </a:solidFill>
              </a:rPr>
              <a:t>Are you doing what you can do?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  <a:tabLst>
                <a:tab pos="398463" algn="l"/>
              </a:tabLst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  <a:tabLst>
                <a:tab pos="398463" algn="l"/>
              </a:tabLst>
            </a:pPr>
            <a:r>
              <a:rPr lang="en-US" sz="5400" b="1" dirty="0">
                <a:solidFill>
                  <a:schemeClr val="bg1"/>
                </a:solidFill>
              </a:rPr>
              <a:t> Are you generous in the sacrifices you make (monetarily and otherwise) to the Lord?</a:t>
            </a:r>
            <a:endParaRPr lang="en-US" sz="5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1671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Six feet under</vt:lpstr>
      <vt:lpstr>Calibri Light</vt:lpstr>
      <vt:lpstr>Arial</vt:lpstr>
      <vt:lpstr>Pristina</vt:lpstr>
      <vt:lpstr>Calibri</vt:lpstr>
      <vt:lpstr>Office Theme</vt:lpstr>
      <vt:lpstr>About My Father’s Business</vt:lpstr>
      <vt:lpstr>Lessons learned from Jesus and the widow</vt:lpstr>
      <vt:lpstr>Lessons learned from Jesus and the widow</vt:lpstr>
      <vt:lpstr>Lessons learned from Jesus and the widow</vt:lpstr>
      <vt:lpstr>Lessons learned from Jesus and the widow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14</cp:revision>
  <dcterms:created xsi:type="dcterms:W3CDTF">2017-09-01T17:46:22Z</dcterms:created>
  <dcterms:modified xsi:type="dcterms:W3CDTF">2018-02-25T21:08:58Z</dcterms:modified>
</cp:coreProperties>
</file>