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273" r:id="rId2"/>
    <p:sldId id="256" r:id="rId3"/>
    <p:sldId id="258" r:id="rId4"/>
    <p:sldId id="259" r:id="rId5"/>
    <p:sldId id="260" r:id="rId6"/>
    <p:sldId id="261" r:id="rId7"/>
    <p:sldId id="262" r:id="rId8"/>
    <p:sldId id="263" r:id="rId9"/>
    <p:sldId id="264" r:id="rId10"/>
    <p:sldId id="265" r:id="rId11"/>
    <p:sldId id="266" r:id="rId12"/>
    <p:sldId id="277" r:id="rId13"/>
    <p:sldId id="276" r:id="rId14"/>
    <p:sldId id="275" r:id="rId15"/>
    <p:sldId id="274" r:id="rId16"/>
    <p:sldId id="278" r:id="rId17"/>
    <p:sldId id="279" r:id="rId18"/>
    <p:sldId id="280" r:id="rId19"/>
    <p:sldId id="281" r:id="rId20"/>
    <p:sldId id="282" r:id="rId21"/>
    <p:sldId id="283" r:id="rId22"/>
  </p:sldIdLst>
  <p:sldSz cx="9144000" cy="6858000" type="screen4x3"/>
  <p:notesSz cx="6858000" cy="9144000"/>
  <p:embeddedFontLst>
    <p:embeddedFont>
      <p:font typeface="Garamond" pitchFamily="18" charset="0"/>
      <p:regular r:id="rId24"/>
      <p:bold r:id="rId25"/>
      <p:italic r:id="rId26"/>
    </p:embeddedFont>
    <p:embeddedFont>
      <p:font typeface="Lucida Calligraphy" pitchFamily="66" charset="0"/>
      <p:regular r:id="rId27"/>
    </p:embeddedFont>
    <p:embeddedFont>
      <p:font typeface="Calibri"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57" autoAdjust="0"/>
  </p:normalViewPr>
  <p:slideViewPr>
    <p:cSldViewPr>
      <p:cViewPr varScale="1">
        <p:scale>
          <a:sx n="80" d="100"/>
          <a:sy n="80" d="100"/>
        </p:scale>
        <p:origin x="-7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9A22A-B6B4-4152-9AA9-AC373972A346}" type="datetimeFigureOut">
              <a:rPr lang="en-US" smtClean="0"/>
              <a:pPr/>
              <a:t>5/3/2012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139A0-AB0A-4826-BBEE-8385CA354777}" type="slidenum">
              <a:rPr lang="en-US" smtClean="0"/>
              <a:pPr/>
              <a:t>‹#›</a:t>
            </a:fld>
            <a:endParaRPr lang="en-US"/>
          </a:p>
        </p:txBody>
      </p:sp>
    </p:spTree>
    <p:extLst>
      <p:ext uri="{BB962C8B-B14F-4D97-AF65-F5344CB8AC3E}">
        <p14:creationId xmlns:p14="http://schemas.microsoft.com/office/powerpoint/2010/main" val="77115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These are just some of the questions that people have about angels.  People are always talking about angels; about having guardian angels.  Many movies have been made about angels and how angels get their wings.  The one thing that we can learn about angels from man is that he doesn’t really know what he is talking about.  Man has a thought process that leaves out the bible and the things that God has told us so if we want to find out about angels we must go to God’s word.</a:t>
            </a:r>
            <a:endParaRPr lang="en-US" sz="1800" dirty="0"/>
          </a:p>
        </p:txBody>
      </p:sp>
      <p:sp>
        <p:nvSpPr>
          <p:cNvPr id="4" name="Slide Number Placeholder 3"/>
          <p:cNvSpPr>
            <a:spLocks noGrp="1"/>
          </p:cNvSpPr>
          <p:nvPr>
            <p:ph type="sldNum" sz="quarter" idx="10"/>
          </p:nvPr>
        </p:nvSpPr>
        <p:spPr/>
        <p:txBody>
          <a:bodyPr/>
          <a:lstStyle/>
          <a:p>
            <a:fld id="{F7F139A0-AB0A-4826-BBEE-8385CA354777}" type="slidenum">
              <a:rPr lang="en-US" smtClean="0"/>
              <a:pPr/>
              <a:t>3</a:t>
            </a:fld>
            <a:endParaRPr lang="en-US"/>
          </a:p>
        </p:txBody>
      </p:sp>
    </p:spTree>
    <p:extLst>
      <p:ext uri="{BB962C8B-B14F-4D97-AF65-F5344CB8AC3E}">
        <p14:creationId xmlns:p14="http://schemas.microsoft.com/office/powerpoint/2010/main" val="362027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139A0-AB0A-4826-BBEE-8385CA354777}" type="slidenum">
              <a:rPr lang="en-US" smtClean="0"/>
              <a:pPr/>
              <a:t>4</a:t>
            </a:fld>
            <a:endParaRPr lang="en-US"/>
          </a:p>
        </p:txBody>
      </p:sp>
    </p:spTree>
    <p:extLst>
      <p:ext uri="{BB962C8B-B14F-4D97-AF65-F5344CB8AC3E}">
        <p14:creationId xmlns:p14="http://schemas.microsoft.com/office/powerpoint/2010/main" val="62495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Where</a:t>
            </a:r>
            <a:r>
              <a:rPr lang="en-US" sz="1800" baseline="0" dirty="0" smtClean="0"/>
              <a:t> do we read of an angel failing in his mission? </a:t>
            </a:r>
            <a:r>
              <a:rPr lang="en-US" sz="1800" dirty="0" smtClean="0"/>
              <a:t>Might there be an application of the innocence of children being reflected here?  If the angels</a:t>
            </a:r>
            <a:r>
              <a:rPr lang="en-US" sz="1800" baseline="0" dirty="0" smtClean="0"/>
              <a:t> are really guardians then when does this guardianship stop?  If it carries on into adulthood then are the guardian angels watching over us influencing us in our daily lives?  Do they give us suggestions and thus influence our lives.   Matt. 13:24-30 – this parable teaches that there will be no miraculous interference in our lives before judgment.</a:t>
            </a:r>
            <a:endParaRPr lang="en-US" sz="1800" dirty="0"/>
          </a:p>
        </p:txBody>
      </p:sp>
      <p:sp>
        <p:nvSpPr>
          <p:cNvPr id="4" name="Slide Number Placeholder 3"/>
          <p:cNvSpPr>
            <a:spLocks noGrp="1"/>
          </p:cNvSpPr>
          <p:nvPr>
            <p:ph type="sldNum" sz="quarter" idx="10"/>
          </p:nvPr>
        </p:nvSpPr>
        <p:spPr/>
        <p:txBody>
          <a:bodyPr/>
          <a:lstStyle/>
          <a:p>
            <a:fld id="{F7F139A0-AB0A-4826-BBEE-8385CA354777}" type="slidenum">
              <a:rPr lang="en-US" smtClean="0"/>
              <a:pPr/>
              <a:t>13</a:t>
            </a:fld>
            <a:endParaRPr lang="en-US"/>
          </a:p>
        </p:txBody>
      </p:sp>
    </p:spTree>
    <p:extLst>
      <p:ext uri="{BB962C8B-B14F-4D97-AF65-F5344CB8AC3E}">
        <p14:creationId xmlns:p14="http://schemas.microsoft.com/office/powerpoint/2010/main" val="95062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angels were given a habitation from God when He created them.  Some</a:t>
            </a:r>
            <a:r>
              <a:rPr lang="en-US" sz="1800" baseline="0" dirty="0" smtClean="0"/>
              <a:t> decided to leave this place thus they sinned.  This habitation must be separate from eternal heaven if not then it would be possible to sin in heaven.</a:t>
            </a:r>
            <a:endParaRPr lang="en-US" sz="1800" dirty="0"/>
          </a:p>
        </p:txBody>
      </p:sp>
      <p:sp>
        <p:nvSpPr>
          <p:cNvPr id="4" name="Slide Number Placeholder 3"/>
          <p:cNvSpPr>
            <a:spLocks noGrp="1"/>
          </p:cNvSpPr>
          <p:nvPr>
            <p:ph type="sldNum" sz="quarter" idx="10"/>
          </p:nvPr>
        </p:nvSpPr>
        <p:spPr/>
        <p:txBody>
          <a:bodyPr/>
          <a:lstStyle/>
          <a:p>
            <a:fld id="{F7F139A0-AB0A-4826-BBEE-8385CA354777}" type="slidenum">
              <a:rPr lang="en-US" smtClean="0"/>
              <a:pPr/>
              <a:t>16</a:t>
            </a:fld>
            <a:endParaRPr lang="en-US"/>
          </a:p>
        </p:txBody>
      </p:sp>
    </p:spTree>
    <p:extLst>
      <p:ext uri="{BB962C8B-B14F-4D97-AF65-F5344CB8AC3E}">
        <p14:creationId xmlns:p14="http://schemas.microsoft.com/office/powerpoint/2010/main" val="319393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If the miraculous gifts ceased that would necessarily included any miraculous work or intervention.  1 Cor. 13:8-10, Acts 8:14-16</a:t>
            </a:r>
          </a:p>
          <a:p>
            <a:r>
              <a:rPr lang="en-US" sz="1800" dirty="0" smtClean="0"/>
              <a:t>This letter was written to Christians of the first century and the miraculous gifts had not ceased at this point so angels as ministering spirits would still have significance for them as would the direct possibility of angels visiting them as strangers.</a:t>
            </a:r>
          </a:p>
          <a:p>
            <a:endParaRPr lang="en-US" dirty="0"/>
          </a:p>
        </p:txBody>
      </p:sp>
      <p:sp>
        <p:nvSpPr>
          <p:cNvPr id="4" name="Slide Number Placeholder 3"/>
          <p:cNvSpPr>
            <a:spLocks noGrp="1"/>
          </p:cNvSpPr>
          <p:nvPr>
            <p:ph type="sldNum" sz="quarter" idx="10"/>
          </p:nvPr>
        </p:nvSpPr>
        <p:spPr/>
        <p:txBody>
          <a:bodyPr/>
          <a:lstStyle/>
          <a:p>
            <a:fld id="{F7F139A0-AB0A-4826-BBEE-8385CA354777}" type="slidenum">
              <a:rPr lang="en-US" smtClean="0"/>
              <a:pPr/>
              <a:t>17</a:t>
            </a:fld>
            <a:endParaRPr lang="en-US"/>
          </a:p>
        </p:txBody>
      </p:sp>
    </p:spTree>
    <p:extLst>
      <p:ext uri="{BB962C8B-B14F-4D97-AF65-F5344CB8AC3E}">
        <p14:creationId xmlns:p14="http://schemas.microsoft.com/office/powerpoint/2010/main" val="83205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These are just some of the questions that people have about </a:t>
            </a:r>
            <a:r>
              <a:rPr lang="en-US" sz="1800" b="1" dirty="0" err="1" smtClean="0"/>
              <a:t>A</a:t>
            </a:r>
            <a:r>
              <a:rPr lang="en-US" sz="1800" dirty="0" err="1" smtClean="0"/>
              <a:t>angels</a:t>
            </a:r>
            <a:r>
              <a:rPr lang="en-US" sz="1800" dirty="0" smtClean="0"/>
              <a:t>.  People are always talking about angels; about having guardian angels.  Many movies have been made about angels and how angels get their wings.  The one thing that we can learn about angels from man is that he doesn’t really know what he is talking about.  Man has a thought process that leaves out the bible and the things that God has told us so if we want to find out about angels we must go to God’s word.</a:t>
            </a:r>
            <a:endParaRPr lang="en-US" sz="1800" dirty="0"/>
          </a:p>
        </p:txBody>
      </p:sp>
      <p:sp>
        <p:nvSpPr>
          <p:cNvPr id="4" name="Slide Number Placeholder 3"/>
          <p:cNvSpPr>
            <a:spLocks noGrp="1"/>
          </p:cNvSpPr>
          <p:nvPr>
            <p:ph type="sldNum" sz="quarter" idx="10"/>
          </p:nvPr>
        </p:nvSpPr>
        <p:spPr/>
        <p:txBody>
          <a:bodyPr/>
          <a:lstStyle/>
          <a:p>
            <a:fld id="{F7F139A0-AB0A-4826-BBEE-8385CA354777}" type="slidenum">
              <a:rPr lang="en-US" smtClean="0"/>
              <a:pPr/>
              <a:t>20</a:t>
            </a:fld>
            <a:endParaRPr lang="en-US"/>
          </a:p>
        </p:txBody>
      </p:sp>
    </p:spTree>
    <p:extLst>
      <p:ext uri="{BB962C8B-B14F-4D97-AF65-F5344CB8AC3E}">
        <p14:creationId xmlns:p14="http://schemas.microsoft.com/office/powerpoint/2010/main" val="362027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These are just some of the questions that people have about </a:t>
            </a:r>
            <a:r>
              <a:rPr lang="en-US" sz="1800" b="1" dirty="0" err="1" smtClean="0"/>
              <a:t>A</a:t>
            </a:r>
            <a:r>
              <a:rPr lang="en-US" sz="1800" dirty="0" err="1" smtClean="0"/>
              <a:t>angels</a:t>
            </a:r>
            <a:r>
              <a:rPr lang="en-US" sz="1800" dirty="0" smtClean="0"/>
              <a:t>.  People are always talking about angels; about having guardian angels.  Many movies have been made about angels and how angels get their wings.  The one thing that we can learn about angels from man is that he doesn’t really know what he is talking about.  Man has a thought process that leaves out the bible and the things that God has told us so if we want to find out about angels we must go to God’s word.</a:t>
            </a:r>
            <a:endParaRPr lang="en-US" sz="1800" dirty="0"/>
          </a:p>
        </p:txBody>
      </p:sp>
      <p:sp>
        <p:nvSpPr>
          <p:cNvPr id="4" name="Slide Number Placeholder 3"/>
          <p:cNvSpPr>
            <a:spLocks noGrp="1"/>
          </p:cNvSpPr>
          <p:nvPr>
            <p:ph type="sldNum" sz="quarter" idx="10"/>
          </p:nvPr>
        </p:nvSpPr>
        <p:spPr/>
        <p:txBody>
          <a:bodyPr/>
          <a:lstStyle/>
          <a:p>
            <a:fld id="{F7F139A0-AB0A-4826-BBEE-8385CA354777}" type="slidenum">
              <a:rPr lang="en-US" smtClean="0"/>
              <a:pPr/>
              <a:t>21</a:t>
            </a:fld>
            <a:endParaRPr lang="en-US"/>
          </a:p>
        </p:txBody>
      </p:sp>
    </p:spTree>
    <p:extLst>
      <p:ext uri="{BB962C8B-B14F-4D97-AF65-F5344CB8AC3E}">
        <p14:creationId xmlns:p14="http://schemas.microsoft.com/office/powerpoint/2010/main" val="3620277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C61BD46-A8B5-48AB-9890-72A0AAAB943B}" type="datetimeFigureOut">
              <a:rPr lang="en-US" smtClean="0"/>
              <a:pPr/>
              <a:t>5/3/2012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CA6EE299-D0C5-47F7-BF38-B716EA8CFB7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61BD46-A8B5-48AB-9890-72A0AAAB943B}"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EE299-D0C5-47F7-BF38-B716EA8CFB7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61BD46-A8B5-48AB-9890-72A0AAAB943B}"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EE299-D0C5-47F7-BF38-B716EA8CFB7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61BD46-A8B5-48AB-9890-72A0AAAB943B}"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EE299-D0C5-47F7-BF38-B716EA8CFB71}"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61BD46-A8B5-48AB-9890-72A0AAAB943B}"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EE299-D0C5-47F7-BF38-B716EA8CFB71}"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C61BD46-A8B5-48AB-9890-72A0AAAB943B}"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EE299-D0C5-47F7-BF38-B716EA8CFB71}"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C61BD46-A8B5-48AB-9890-72A0AAAB943B}" type="datetimeFigureOut">
              <a:rPr lang="en-US" smtClean="0"/>
              <a:pPr/>
              <a:t>5/3/2012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6EE299-D0C5-47F7-BF38-B716EA8CFB7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61BD46-A8B5-48AB-9890-72A0AAAB943B}" type="datetimeFigureOut">
              <a:rPr lang="en-US" smtClean="0"/>
              <a:pPr/>
              <a:t>5/3/2012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6EE299-D0C5-47F7-BF38-B716EA8CFB71}"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61BD46-A8B5-48AB-9890-72A0AAAB943B}"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EE299-D0C5-47F7-BF38-B716EA8CFB7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61BD46-A8B5-48AB-9890-72A0AAAB943B}"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EE299-D0C5-47F7-BF38-B716EA8CFB71}"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61BD46-A8B5-48AB-9890-72A0AAAB943B}"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EE299-D0C5-47F7-BF38-B716EA8CFB7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C61BD46-A8B5-48AB-9890-72A0AAAB943B}" type="datetimeFigureOut">
              <a:rPr lang="en-US" smtClean="0"/>
              <a:pPr/>
              <a:t>5/3/2012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A6EE299-D0C5-47F7-BF38-B716EA8CFB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192212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1600200"/>
            <a:ext cx="7010400" cy="2308324"/>
          </a:xfrm>
          <a:prstGeom prst="rect">
            <a:avLst/>
          </a:prstGeom>
          <a:noFill/>
        </p:spPr>
        <p:txBody>
          <a:bodyPr wrap="square" rtlCol="0">
            <a:spAutoFit/>
          </a:bodyPr>
          <a:lstStyle/>
          <a:p>
            <a:r>
              <a:rPr lang="en-US" sz="3600" b="1" dirty="0" smtClean="0"/>
              <a:t>1 Kings 19:1-8 – an angel appears to Elijah</a:t>
            </a:r>
          </a:p>
          <a:p>
            <a:r>
              <a:rPr lang="en-US" sz="3600" b="1" dirty="0" smtClean="0"/>
              <a:t>Gen. 32:24 – Jacob wrestled with a man – Hosea 12:4 – it was an angel</a:t>
            </a:r>
            <a:endParaRPr lang="en-US" sz="3600" b="1" dirty="0"/>
          </a:p>
        </p:txBody>
      </p:sp>
    </p:spTree>
    <p:extLst>
      <p:ext uri="{BB962C8B-B14F-4D97-AF65-F5344CB8AC3E}">
        <p14:creationId xmlns:p14="http://schemas.microsoft.com/office/powerpoint/2010/main" val="36298376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199" y="838200"/>
            <a:ext cx="7543799" cy="5078313"/>
          </a:xfrm>
          <a:prstGeom prst="rect">
            <a:avLst/>
          </a:prstGeom>
          <a:noFill/>
        </p:spPr>
        <p:txBody>
          <a:bodyPr wrap="square" rtlCol="0">
            <a:spAutoFit/>
          </a:bodyPr>
          <a:lstStyle/>
          <a:p>
            <a:pPr algn="ctr"/>
            <a:r>
              <a:rPr lang="en-US" sz="3600" b="1" dirty="0" smtClean="0"/>
              <a:t>What are some ways that angels worked in the New Testament?</a:t>
            </a:r>
          </a:p>
          <a:p>
            <a:r>
              <a:rPr lang="en-US" sz="3600" b="1" dirty="0" smtClean="0"/>
              <a:t>Matt. 4:11 – angels ministered to Jesus</a:t>
            </a:r>
          </a:p>
          <a:p>
            <a:r>
              <a:rPr lang="en-US" sz="3600" b="1" dirty="0" smtClean="0"/>
              <a:t>Acts </a:t>
            </a:r>
            <a:r>
              <a:rPr lang="en-US" sz="3600" b="1" dirty="0" smtClean="0"/>
              <a:t>5:18-19 </a:t>
            </a:r>
            <a:r>
              <a:rPr lang="en-US" sz="3600" b="1" dirty="0" smtClean="0"/>
              <a:t>– angel released </a:t>
            </a:r>
            <a:r>
              <a:rPr lang="en-US" sz="3600" b="1" dirty="0" smtClean="0"/>
              <a:t>the apostles </a:t>
            </a:r>
            <a:r>
              <a:rPr lang="en-US" sz="3600" b="1" dirty="0" smtClean="0"/>
              <a:t>from </a:t>
            </a:r>
            <a:r>
              <a:rPr lang="en-US" sz="3600" b="1" dirty="0" smtClean="0"/>
              <a:t>prison</a:t>
            </a:r>
          </a:p>
          <a:p>
            <a:r>
              <a:rPr lang="en-US" sz="3600" b="1" dirty="0" smtClean="0"/>
              <a:t>Acts 8:26 – angel spoke to Philip</a:t>
            </a:r>
          </a:p>
          <a:p>
            <a:r>
              <a:rPr lang="en-US" sz="3600" b="1" dirty="0" smtClean="0"/>
              <a:t>Acts </a:t>
            </a:r>
            <a:r>
              <a:rPr lang="en-US" sz="3600" b="1" dirty="0" smtClean="0"/>
              <a:t>10:3 – angel appears </a:t>
            </a:r>
            <a:r>
              <a:rPr lang="en-US" sz="3600" b="1" dirty="0" smtClean="0"/>
              <a:t>to Cornelius</a:t>
            </a:r>
          </a:p>
          <a:p>
            <a:r>
              <a:rPr lang="en-US" sz="3600" b="1" dirty="0" smtClean="0"/>
              <a:t>Acts 27:23 – angel appears to Paul</a:t>
            </a:r>
          </a:p>
          <a:p>
            <a:r>
              <a:rPr lang="en-US" sz="3600" b="1" dirty="0" smtClean="0"/>
              <a:t>Rev. 1:1 – angel appears to John</a:t>
            </a:r>
            <a:endParaRPr lang="en-US" sz="3600" b="1" dirty="0"/>
          </a:p>
        </p:txBody>
      </p:sp>
    </p:spTree>
    <p:extLst>
      <p:ext uri="{BB962C8B-B14F-4D97-AF65-F5344CB8AC3E}">
        <p14:creationId xmlns:p14="http://schemas.microsoft.com/office/powerpoint/2010/main" val="4033421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2268" y="1371600"/>
            <a:ext cx="7075714" cy="3354765"/>
          </a:xfrm>
          <a:prstGeom prst="rect">
            <a:avLst/>
          </a:prstGeom>
          <a:noFill/>
        </p:spPr>
        <p:txBody>
          <a:bodyPr wrap="square" rtlCol="0">
            <a:spAutoFit/>
          </a:bodyPr>
          <a:lstStyle/>
          <a:p>
            <a:r>
              <a:rPr lang="en-US" sz="3600" b="1" dirty="0" smtClean="0"/>
              <a:t>What is the role of angels when people die?</a:t>
            </a:r>
          </a:p>
          <a:p>
            <a:r>
              <a:rPr lang="en-US" sz="3600" b="1" dirty="0" smtClean="0"/>
              <a:t>Luke 16:19-23 – the righteous will be carried to Abraham’s bosom, Paradise side of Hades</a:t>
            </a:r>
          </a:p>
          <a:p>
            <a:endParaRPr lang="en-US" sz="3200" b="1" dirty="0"/>
          </a:p>
        </p:txBody>
      </p:sp>
    </p:spTree>
    <p:extLst>
      <p:ext uri="{BB962C8B-B14F-4D97-AF65-F5344CB8AC3E}">
        <p14:creationId xmlns:p14="http://schemas.microsoft.com/office/powerpoint/2010/main" val="26906506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2421" y="914399"/>
            <a:ext cx="7315200" cy="5078313"/>
          </a:xfrm>
          <a:prstGeom prst="rect">
            <a:avLst/>
          </a:prstGeom>
          <a:noFill/>
        </p:spPr>
        <p:txBody>
          <a:bodyPr wrap="square" rtlCol="0">
            <a:spAutoFit/>
          </a:bodyPr>
          <a:lstStyle/>
          <a:p>
            <a:r>
              <a:rPr lang="en-US" sz="3600" b="1" dirty="0" smtClean="0"/>
              <a:t>What is the role of angels for children?</a:t>
            </a:r>
          </a:p>
          <a:p>
            <a:r>
              <a:rPr lang="en-US" sz="3600" b="1" dirty="0" smtClean="0"/>
              <a:t>Matt. 18:10 – their angels always see the face of the </a:t>
            </a:r>
            <a:r>
              <a:rPr lang="en-US" sz="3600" b="1" dirty="0" smtClean="0"/>
              <a:t>Father</a:t>
            </a:r>
            <a:endParaRPr lang="en-US" sz="1200" b="1" dirty="0" smtClean="0"/>
          </a:p>
          <a:p>
            <a:r>
              <a:rPr lang="en-US" sz="3600" b="1" dirty="0" smtClean="0"/>
              <a:t>Does this mean that these are guardian angels?  </a:t>
            </a:r>
            <a:endParaRPr lang="en-US" sz="1200" b="1" dirty="0" smtClean="0"/>
          </a:p>
          <a:p>
            <a:r>
              <a:rPr lang="en-US" sz="3600" b="1" dirty="0" smtClean="0"/>
              <a:t>If so, are angels at fault in their jobs when children fall into various persecutions?</a:t>
            </a:r>
            <a:endParaRPr lang="en-US" sz="3600" b="1" dirty="0"/>
          </a:p>
        </p:txBody>
      </p:sp>
    </p:spTree>
    <p:extLst>
      <p:ext uri="{BB962C8B-B14F-4D97-AF65-F5344CB8AC3E}">
        <p14:creationId xmlns:p14="http://schemas.microsoft.com/office/powerpoint/2010/main" val="27199369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43000"/>
            <a:ext cx="7010400" cy="4524315"/>
          </a:xfrm>
          <a:prstGeom prst="rect">
            <a:avLst/>
          </a:prstGeom>
          <a:noFill/>
        </p:spPr>
        <p:txBody>
          <a:bodyPr wrap="square" rtlCol="0">
            <a:spAutoFit/>
          </a:bodyPr>
          <a:lstStyle/>
          <a:p>
            <a:pPr algn="ctr"/>
            <a:r>
              <a:rPr lang="en-US" sz="3600" b="1" dirty="0" smtClean="0"/>
              <a:t>What will be the role of angels at the judgment</a:t>
            </a:r>
            <a:r>
              <a:rPr lang="en-US" sz="3600" b="1" dirty="0" smtClean="0"/>
              <a:t>?</a:t>
            </a:r>
            <a:endParaRPr lang="en-US" sz="3600" b="1" dirty="0" smtClean="0"/>
          </a:p>
          <a:p>
            <a:r>
              <a:rPr lang="en-US" sz="3600" b="1" dirty="0" smtClean="0"/>
              <a:t>2 Thess. 1:7 – mighty angels will come with Jesus</a:t>
            </a:r>
          </a:p>
          <a:p>
            <a:r>
              <a:rPr lang="en-US" sz="3600" b="1" dirty="0" smtClean="0"/>
              <a:t>Matt. 13:41-42, 49 – gather out of the kingdom all things that offend</a:t>
            </a:r>
          </a:p>
          <a:p>
            <a:pPr marL="457200" indent="-457200">
              <a:buFont typeface="Arial" pitchFamily="34" charset="0"/>
              <a:buChar char="•"/>
            </a:pPr>
            <a:r>
              <a:rPr lang="en-US" sz="3600" b="1" dirty="0" smtClean="0"/>
              <a:t>1 Peter 4:17 – judgment begins in the house of God</a:t>
            </a:r>
            <a:endParaRPr lang="en-US" sz="3600" b="1" dirty="0"/>
          </a:p>
        </p:txBody>
      </p:sp>
    </p:spTree>
    <p:extLst>
      <p:ext uri="{BB962C8B-B14F-4D97-AF65-F5344CB8AC3E}">
        <p14:creationId xmlns:p14="http://schemas.microsoft.com/office/powerpoint/2010/main" val="39516670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599" y="1066800"/>
            <a:ext cx="7162801" cy="5016758"/>
          </a:xfrm>
          <a:prstGeom prst="rect">
            <a:avLst/>
          </a:prstGeom>
          <a:noFill/>
        </p:spPr>
        <p:txBody>
          <a:bodyPr wrap="square" rtlCol="0">
            <a:spAutoFit/>
          </a:bodyPr>
          <a:lstStyle/>
          <a:p>
            <a:pPr algn="ctr"/>
            <a:r>
              <a:rPr lang="en-US" sz="3600" b="1" dirty="0" smtClean="0"/>
              <a:t>Are all angels good?</a:t>
            </a:r>
          </a:p>
          <a:p>
            <a:r>
              <a:rPr lang="en-US" sz="3600" b="1" dirty="0" smtClean="0"/>
              <a:t>1 Tim. 5:21 – There are elect or chosen angels.</a:t>
            </a:r>
          </a:p>
          <a:p>
            <a:r>
              <a:rPr lang="en-US" sz="3600" b="1" dirty="0" smtClean="0"/>
              <a:t>Mark 8:38 – Jesus calls some angels holy.</a:t>
            </a:r>
          </a:p>
          <a:p>
            <a:r>
              <a:rPr lang="en-US" sz="3600" b="1" dirty="0" smtClean="0"/>
              <a:t>Luke 13:32 – Angels are in heaven.</a:t>
            </a:r>
          </a:p>
          <a:p>
            <a:r>
              <a:rPr lang="en-US" sz="3600" b="1" dirty="0" smtClean="0"/>
              <a:t>Matt. 18:10 – Angels are in the presence of the Father.</a:t>
            </a:r>
          </a:p>
          <a:p>
            <a:endParaRPr lang="en-US" sz="3200" b="1" dirty="0"/>
          </a:p>
        </p:txBody>
      </p:sp>
    </p:spTree>
    <p:extLst>
      <p:ext uri="{BB962C8B-B14F-4D97-AF65-F5344CB8AC3E}">
        <p14:creationId xmlns:p14="http://schemas.microsoft.com/office/powerpoint/2010/main" val="18004537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75657"/>
            <a:ext cx="7391400" cy="4555093"/>
          </a:xfrm>
          <a:prstGeom prst="rect">
            <a:avLst/>
          </a:prstGeom>
          <a:noFill/>
        </p:spPr>
        <p:txBody>
          <a:bodyPr wrap="square" rtlCol="0">
            <a:spAutoFit/>
          </a:bodyPr>
          <a:lstStyle/>
          <a:p>
            <a:r>
              <a:rPr lang="en-US" sz="2900" b="1" dirty="0" smtClean="0"/>
              <a:t>Matt. 25:41 – Everlasting fire is prepared for the devil and his angels.</a:t>
            </a:r>
          </a:p>
          <a:p>
            <a:r>
              <a:rPr lang="en-US" sz="2900" b="1" dirty="0" smtClean="0"/>
              <a:t>2 Peter 2:4 – God cast out of heaven the angels who sinned.</a:t>
            </a:r>
          </a:p>
          <a:p>
            <a:r>
              <a:rPr lang="en-US" sz="2900" b="1" dirty="0" smtClean="0"/>
              <a:t>Jude 6 – Angels who did not keep themselves are reserved in chains waiting for judgment.</a:t>
            </a:r>
          </a:p>
          <a:p>
            <a:r>
              <a:rPr lang="en-US" sz="2900" b="1" dirty="0" smtClean="0"/>
              <a:t>Rev. 12:7-17 – The devil and his angels wage war with the saints.</a:t>
            </a:r>
          </a:p>
          <a:p>
            <a:r>
              <a:rPr lang="en-US" sz="2900" b="1" dirty="0" smtClean="0"/>
              <a:t>2 Cor. 11:14-15 – The devil transforms himself into and angel of light.</a:t>
            </a:r>
            <a:endParaRPr lang="en-US" sz="2900" b="1" dirty="0"/>
          </a:p>
        </p:txBody>
      </p:sp>
    </p:spTree>
    <p:extLst>
      <p:ext uri="{BB962C8B-B14F-4D97-AF65-F5344CB8AC3E}">
        <p14:creationId xmlns:p14="http://schemas.microsoft.com/office/powerpoint/2010/main" val="26923474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066800"/>
            <a:ext cx="7239000" cy="4524315"/>
          </a:xfrm>
          <a:prstGeom prst="rect">
            <a:avLst/>
          </a:prstGeom>
          <a:noFill/>
        </p:spPr>
        <p:txBody>
          <a:bodyPr wrap="square" rtlCol="0">
            <a:spAutoFit/>
          </a:bodyPr>
          <a:lstStyle/>
          <a:p>
            <a:pPr algn="ctr"/>
            <a:r>
              <a:rPr lang="en-US" sz="3600" b="1" dirty="0" smtClean="0"/>
              <a:t>Do angels work today? </a:t>
            </a:r>
          </a:p>
          <a:p>
            <a:r>
              <a:rPr lang="en-US" sz="3600" b="1" dirty="0" smtClean="0"/>
              <a:t>Heb. 1:14 – ministering spirits; if they do this today it is probably best described as the providence of God</a:t>
            </a:r>
          </a:p>
          <a:p>
            <a:r>
              <a:rPr lang="en-US" sz="3600" b="1" dirty="0" smtClean="0"/>
              <a:t>Heb. 13:2 – entertaining strangers may be entertaining angels – most probably refers to the hospitality that we should demonstrate</a:t>
            </a:r>
            <a:endParaRPr lang="en-US" sz="3600" b="1" dirty="0"/>
          </a:p>
        </p:txBody>
      </p:sp>
    </p:spTree>
    <p:extLst>
      <p:ext uri="{BB962C8B-B14F-4D97-AF65-F5344CB8AC3E}">
        <p14:creationId xmlns:p14="http://schemas.microsoft.com/office/powerpoint/2010/main" val="15711191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447800"/>
            <a:ext cx="6400800" cy="3416320"/>
          </a:xfrm>
          <a:prstGeom prst="rect">
            <a:avLst/>
          </a:prstGeom>
          <a:noFill/>
        </p:spPr>
        <p:txBody>
          <a:bodyPr wrap="square" rtlCol="0">
            <a:spAutoFit/>
          </a:bodyPr>
          <a:lstStyle/>
          <a:p>
            <a:pPr algn="ctr"/>
            <a:r>
              <a:rPr lang="en-US" sz="3600" b="1" dirty="0" smtClean="0"/>
              <a:t>Will people become angels?</a:t>
            </a:r>
          </a:p>
          <a:p>
            <a:endParaRPr lang="en-US" sz="3600" b="1" dirty="0" smtClean="0"/>
          </a:p>
          <a:p>
            <a:r>
              <a:rPr lang="en-US" sz="3600" b="1" dirty="0" smtClean="0"/>
              <a:t>Luke 20:34-36 – In the resurrection to life man will be equal to angels but not angels.  This equality is eternal life.</a:t>
            </a:r>
            <a:endParaRPr lang="en-US" sz="3600" b="1" dirty="0"/>
          </a:p>
        </p:txBody>
      </p:sp>
    </p:spTree>
    <p:extLst>
      <p:ext uri="{BB962C8B-B14F-4D97-AF65-F5344CB8AC3E}">
        <p14:creationId xmlns:p14="http://schemas.microsoft.com/office/powerpoint/2010/main" val="10045189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446810"/>
            <a:ext cx="7010400" cy="3416320"/>
          </a:xfrm>
          <a:prstGeom prst="rect">
            <a:avLst/>
          </a:prstGeom>
          <a:noFill/>
        </p:spPr>
        <p:txBody>
          <a:bodyPr wrap="square" rtlCol="0">
            <a:spAutoFit/>
          </a:bodyPr>
          <a:lstStyle/>
          <a:p>
            <a:r>
              <a:rPr lang="en-US" sz="3600" b="1" dirty="0" smtClean="0"/>
              <a:t>Are angels to be worshipped?</a:t>
            </a:r>
          </a:p>
          <a:p>
            <a:r>
              <a:rPr lang="en-US" sz="3600" b="1" dirty="0" smtClean="0"/>
              <a:t>Col. 2:18 – the worship of angels is cheating you of your reward.</a:t>
            </a:r>
          </a:p>
          <a:p>
            <a:r>
              <a:rPr lang="en-US" sz="3600" b="1" dirty="0" smtClean="0"/>
              <a:t>Rev.  19:10, Rev. 22:9 – </a:t>
            </a:r>
          </a:p>
          <a:p>
            <a:pPr algn="ctr"/>
            <a:r>
              <a:rPr lang="en-US" sz="3600" b="1" dirty="0" smtClean="0"/>
              <a:t>“See that you do not do that”</a:t>
            </a:r>
          </a:p>
          <a:p>
            <a:pPr algn="ctr"/>
            <a:r>
              <a:rPr lang="en-US" sz="3600" b="1" dirty="0" smtClean="0"/>
              <a:t>“Worship God.”</a:t>
            </a:r>
            <a:endParaRPr lang="en-US" sz="3600" b="1" dirty="0"/>
          </a:p>
        </p:txBody>
      </p:sp>
    </p:spTree>
    <p:extLst>
      <p:ext uri="{BB962C8B-B14F-4D97-AF65-F5344CB8AC3E}">
        <p14:creationId xmlns:p14="http://schemas.microsoft.com/office/powerpoint/2010/main" val="8910238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latin typeface="Lucida Calligraphy" pitchFamily="66" charset="0"/>
              </a:rPr>
              <a:t>Angels</a:t>
            </a:r>
          </a:p>
        </p:txBody>
      </p:sp>
      <p:sp>
        <p:nvSpPr>
          <p:cNvPr id="3" name="Subtitle 2"/>
          <p:cNvSpPr>
            <a:spLocks noGrp="1"/>
          </p:cNvSpPr>
          <p:nvPr>
            <p:ph type="subTitle" idx="1"/>
          </p:nvPr>
        </p:nvSpPr>
        <p:spPr/>
        <p:txBody>
          <a:bodyPr>
            <a:normAutofit fontScale="85000" lnSpcReduction="10000"/>
          </a:bodyPr>
          <a:lstStyle/>
          <a:p>
            <a:r>
              <a:rPr lang="en-US" sz="2800" b="1" dirty="0" smtClean="0">
                <a:solidFill>
                  <a:schemeClr val="tx1"/>
                </a:solidFill>
              </a:rPr>
              <a:t>What does the Bible actually say about angels?</a:t>
            </a:r>
            <a:endParaRPr lang="en-US" sz="2800" b="1" dirty="0">
              <a:solidFill>
                <a:schemeClr val="tx1"/>
              </a:solidFill>
            </a:endParaRPr>
          </a:p>
        </p:txBody>
      </p:sp>
    </p:spTree>
    <p:extLst>
      <p:ext uri="{BB962C8B-B14F-4D97-AF65-F5344CB8AC3E}">
        <p14:creationId xmlns:p14="http://schemas.microsoft.com/office/powerpoint/2010/main" val="28621522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1487" y="1112323"/>
            <a:ext cx="7010400" cy="5016758"/>
          </a:xfrm>
          <a:prstGeom prst="rect">
            <a:avLst/>
          </a:prstGeom>
          <a:noFill/>
        </p:spPr>
        <p:txBody>
          <a:bodyPr wrap="square" rtlCol="0">
            <a:spAutoFit/>
          </a:bodyPr>
          <a:lstStyle/>
          <a:p>
            <a:r>
              <a:rPr lang="en-US" sz="3600" b="1" dirty="0" smtClean="0"/>
              <a:t>Do angels exist? What are angels? Will people become angels in heaven? Do angels fly? Do angels have wings? Are all angels good? What is the job of an angel?  Are there guardian angels? Can we worship angels?  What will angels do at judgment?</a:t>
            </a:r>
          </a:p>
          <a:p>
            <a:endParaRPr lang="en-US" sz="3200" b="1" dirty="0"/>
          </a:p>
        </p:txBody>
      </p:sp>
    </p:spTree>
    <p:extLst>
      <p:ext uri="{BB962C8B-B14F-4D97-AF65-F5344CB8AC3E}">
        <p14:creationId xmlns:p14="http://schemas.microsoft.com/office/powerpoint/2010/main" val="25963848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1071" y="1524000"/>
            <a:ext cx="7010400" cy="3970318"/>
          </a:xfrm>
          <a:prstGeom prst="rect">
            <a:avLst/>
          </a:prstGeom>
          <a:noFill/>
        </p:spPr>
        <p:txBody>
          <a:bodyPr wrap="square" rtlCol="0">
            <a:spAutoFit/>
          </a:bodyPr>
          <a:lstStyle/>
          <a:p>
            <a:r>
              <a:rPr lang="en-US" sz="3600" b="1" dirty="0" smtClean="0"/>
              <a:t>As we try to answer these and other questions about angels we must simply look at God’s word and accept what He has said and remain silent about what He has not said.</a:t>
            </a:r>
          </a:p>
          <a:p>
            <a:pPr algn="ctr"/>
            <a:r>
              <a:rPr lang="en-US" sz="3600" b="1" dirty="0" smtClean="0"/>
              <a:t>Deut. 29:29</a:t>
            </a:r>
          </a:p>
        </p:txBody>
      </p:sp>
    </p:spTree>
    <p:extLst>
      <p:ext uri="{BB962C8B-B14F-4D97-AF65-F5344CB8AC3E}">
        <p14:creationId xmlns:p14="http://schemas.microsoft.com/office/powerpoint/2010/main" val="39917222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219200"/>
            <a:ext cx="7010400" cy="4524315"/>
          </a:xfrm>
          <a:prstGeom prst="rect">
            <a:avLst/>
          </a:prstGeom>
          <a:noFill/>
        </p:spPr>
        <p:txBody>
          <a:bodyPr wrap="square" rtlCol="0">
            <a:spAutoFit/>
          </a:bodyPr>
          <a:lstStyle/>
          <a:p>
            <a:r>
              <a:rPr lang="en-US" sz="3600" b="1" dirty="0" smtClean="0"/>
              <a:t>Do angels exist?</a:t>
            </a:r>
          </a:p>
          <a:p>
            <a:r>
              <a:rPr lang="en-US" sz="3600" b="1" dirty="0" smtClean="0"/>
              <a:t>What are angels?</a:t>
            </a:r>
          </a:p>
          <a:p>
            <a:r>
              <a:rPr lang="en-US" sz="3600" b="1" dirty="0" smtClean="0"/>
              <a:t>Will people become angels in heaven?</a:t>
            </a:r>
          </a:p>
          <a:p>
            <a:r>
              <a:rPr lang="en-US" sz="3600" b="1" dirty="0" smtClean="0"/>
              <a:t>Do angels fly?</a:t>
            </a:r>
          </a:p>
          <a:p>
            <a:r>
              <a:rPr lang="en-US" sz="3600" b="1" dirty="0" smtClean="0"/>
              <a:t>Do angels have wings?</a:t>
            </a:r>
          </a:p>
          <a:p>
            <a:r>
              <a:rPr lang="en-US" sz="3600" b="1" dirty="0" smtClean="0"/>
              <a:t>Are all angels good?</a:t>
            </a:r>
          </a:p>
          <a:p>
            <a:r>
              <a:rPr lang="en-US" sz="3600" b="1" dirty="0" smtClean="0"/>
              <a:t>What is the job of an angel?</a:t>
            </a:r>
            <a:endParaRPr lang="en-US" sz="3600" b="1" dirty="0"/>
          </a:p>
        </p:txBody>
      </p:sp>
    </p:spTree>
    <p:extLst>
      <p:ext uri="{BB962C8B-B14F-4D97-AF65-F5344CB8AC3E}">
        <p14:creationId xmlns:p14="http://schemas.microsoft.com/office/powerpoint/2010/main" val="676401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323237"/>
            <a:ext cx="4114800" cy="1754326"/>
          </a:xfrm>
          <a:prstGeom prst="rect">
            <a:avLst/>
          </a:prstGeom>
          <a:noFill/>
        </p:spPr>
        <p:txBody>
          <a:bodyPr wrap="square" rtlCol="0">
            <a:spAutoFit/>
          </a:bodyPr>
          <a:lstStyle/>
          <a:p>
            <a:pPr algn="ctr"/>
            <a:r>
              <a:rPr lang="en-US" sz="3600" b="1" dirty="0" smtClean="0"/>
              <a:t>Deut. 29:29 – the secret things  belong to God</a:t>
            </a:r>
            <a:endParaRPr lang="en-US" sz="3600" b="1" dirty="0"/>
          </a:p>
        </p:txBody>
      </p:sp>
      <p:sp>
        <p:nvSpPr>
          <p:cNvPr id="3" name="Title 2"/>
          <p:cNvSpPr>
            <a:spLocks noGrp="1"/>
          </p:cNvSpPr>
          <p:nvPr>
            <p:ph type="title"/>
          </p:nvPr>
        </p:nvSpPr>
        <p:spPr/>
        <p:txBody>
          <a:bodyPr>
            <a:noAutofit/>
          </a:bodyPr>
          <a:lstStyle/>
          <a:p>
            <a:r>
              <a:rPr lang="en-US" sz="5400" dirty="0">
                <a:latin typeface="Lucida Calligraphy" pitchFamily="66" charset="0"/>
              </a:rPr>
              <a:t>Angels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02" y="3113857"/>
            <a:ext cx="1692396" cy="252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200400"/>
            <a:ext cx="1785063" cy="252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066799"/>
            <a:ext cx="1502185" cy="92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9629" y="827814"/>
            <a:ext cx="1726537" cy="139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3962400"/>
            <a:ext cx="1470482" cy="188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618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400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8700" y="1142999"/>
            <a:ext cx="7086600" cy="4524315"/>
          </a:xfrm>
          <a:prstGeom prst="rect">
            <a:avLst/>
          </a:prstGeom>
        </p:spPr>
        <p:txBody>
          <a:bodyPr wrap="square">
            <a:spAutoFit/>
          </a:bodyPr>
          <a:lstStyle/>
          <a:p>
            <a:pPr algn="ctr"/>
            <a:r>
              <a:rPr lang="en-US" sz="3600" b="1" dirty="0" smtClean="0"/>
              <a:t>What are angels?</a:t>
            </a:r>
          </a:p>
          <a:p>
            <a:r>
              <a:rPr lang="en-US" sz="3600" b="1" dirty="0" smtClean="0"/>
              <a:t>Angels are a class of spiritual beings created by God.</a:t>
            </a:r>
          </a:p>
          <a:p>
            <a:r>
              <a:rPr lang="en-US" sz="3600" b="1" dirty="0" smtClean="0"/>
              <a:t>Psalm 148:1-5 – God created them.</a:t>
            </a:r>
          </a:p>
          <a:p>
            <a:r>
              <a:rPr lang="en-US" sz="3600" b="1" dirty="0" smtClean="0"/>
              <a:t>Col. 1:16 – All things visible and invisible were created by God.</a:t>
            </a:r>
          </a:p>
          <a:p>
            <a:r>
              <a:rPr lang="en-US" sz="3600" b="1" dirty="0" smtClean="0"/>
              <a:t>Luke 20:36 – Angels are immortal.</a:t>
            </a:r>
          </a:p>
          <a:p>
            <a:r>
              <a:rPr lang="en-US" sz="3600" b="1" dirty="0" smtClean="0"/>
              <a:t>Heb. 12:22 – They are innumerable.</a:t>
            </a:r>
          </a:p>
        </p:txBody>
      </p:sp>
    </p:spTree>
    <p:extLst>
      <p:ext uri="{BB962C8B-B14F-4D97-AF65-F5344CB8AC3E}">
        <p14:creationId xmlns:p14="http://schemas.microsoft.com/office/powerpoint/2010/main" val="38687540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1" y="1447800"/>
            <a:ext cx="7162800" cy="3970318"/>
          </a:xfrm>
          <a:prstGeom prst="rect">
            <a:avLst/>
          </a:prstGeom>
          <a:noFill/>
        </p:spPr>
        <p:txBody>
          <a:bodyPr wrap="square" rtlCol="0">
            <a:spAutoFit/>
          </a:bodyPr>
          <a:lstStyle/>
          <a:p>
            <a:r>
              <a:rPr lang="en-US" sz="3600" b="1" dirty="0" smtClean="0"/>
              <a:t>Luke 1:19 – They seem to have names; Gabriel is an angel.</a:t>
            </a:r>
          </a:p>
          <a:p>
            <a:r>
              <a:rPr lang="en-US" sz="3600" b="1" dirty="0" smtClean="0"/>
              <a:t>Jude 9 – There is an order in their ranks; Michael is an archangel.</a:t>
            </a:r>
          </a:p>
          <a:p>
            <a:r>
              <a:rPr lang="de-DE" sz="3600" b="1" dirty="0" smtClean="0"/>
              <a:t>Other created beings:</a:t>
            </a:r>
          </a:p>
          <a:p>
            <a:pPr marL="457200" indent="-457200">
              <a:buFont typeface="Arial" pitchFamily="34" charset="0"/>
              <a:buChar char="•"/>
            </a:pPr>
            <a:r>
              <a:rPr lang="de-DE" sz="3600" b="1" dirty="0" smtClean="0"/>
              <a:t>Cherubim – Ezek. 1, 10:1-5</a:t>
            </a:r>
          </a:p>
          <a:p>
            <a:pPr marL="457200" indent="-457200">
              <a:buFont typeface="Arial" pitchFamily="34" charset="0"/>
              <a:buChar char="•"/>
            </a:pPr>
            <a:r>
              <a:rPr lang="de-DE" sz="3600" b="1" dirty="0" smtClean="0"/>
              <a:t>Seraphim – Isaiah 6:2-6</a:t>
            </a:r>
            <a:endParaRPr lang="en-US" sz="3600" b="1" dirty="0" smtClean="0"/>
          </a:p>
        </p:txBody>
      </p:sp>
    </p:spTree>
    <p:extLst>
      <p:ext uri="{BB962C8B-B14F-4D97-AF65-F5344CB8AC3E}">
        <p14:creationId xmlns:p14="http://schemas.microsoft.com/office/powerpoint/2010/main" val="13699334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7740" y="1447800"/>
            <a:ext cx="6858000" cy="3970318"/>
          </a:xfrm>
          <a:prstGeom prst="rect">
            <a:avLst/>
          </a:prstGeom>
          <a:noFill/>
        </p:spPr>
        <p:txBody>
          <a:bodyPr wrap="square" rtlCol="0">
            <a:spAutoFit/>
          </a:bodyPr>
          <a:lstStyle/>
          <a:p>
            <a:pPr algn="ctr"/>
            <a:r>
              <a:rPr lang="en-US" sz="3600" b="1" dirty="0" smtClean="0"/>
              <a:t>Angels are messengers of God.</a:t>
            </a:r>
          </a:p>
          <a:p>
            <a:pPr algn="ctr"/>
            <a:r>
              <a:rPr lang="en-US" sz="3600" b="1" dirty="0" smtClean="0"/>
              <a:t>Luke 1:26, Matt. 1:20, Matt. 28:5, Gen. 16:7-10, 1 Kings 19:5, Dan. 9:21-23 </a:t>
            </a:r>
          </a:p>
          <a:p>
            <a:endParaRPr lang="en-US" sz="3600" b="1" dirty="0" smtClean="0"/>
          </a:p>
          <a:p>
            <a:pPr algn="ctr"/>
            <a:r>
              <a:rPr lang="en-US" sz="3600" b="1" dirty="0" smtClean="0"/>
              <a:t>Angels are ministering spirits. </a:t>
            </a:r>
          </a:p>
          <a:p>
            <a:pPr algn="ctr"/>
            <a:r>
              <a:rPr lang="en-US" sz="3600" b="1" dirty="0" smtClean="0"/>
              <a:t>Heb. 1:14, Psalm 103:20-22</a:t>
            </a:r>
            <a:endParaRPr lang="en-US" sz="3600" b="1" dirty="0"/>
          </a:p>
        </p:txBody>
      </p:sp>
    </p:spTree>
    <p:extLst>
      <p:ext uri="{BB962C8B-B14F-4D97-AF65-F5344CB8AC3E}">
        <p14:creationId xmlns:p14="http://schemas.microsoft.com/office/powerpoint/2010/main" val="671780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500"/>
                                        <p:tgtEl>
                                          <p:spTgt spid="4">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wipe(left)">
                                      <p:cBhvr>
                                        <p:cTn id="1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219200"/>
            <a:ext cx="7315200" cy="4524315"/>
          </a:xfrm>
          <a:prstGeom prst="rect">
            <a:avLst/>
          </a:prstGeom>
          <a:noFill/>
        </p:spPr>
        <p:txBody>
          <a:bodyPr wrap="square" rtlCol="0">
            <a:spAutoFit/>
          </a:bodyPr>
          <a:lstStyle/>
          <a:p>
            <a:pPr algn="ctr"/>
            <a:r>
              <a:rPr lang="en-US" sz="3600" b="1" dirty="0" smtClean="0"/>
              <a:t>We do not know what angels look like apart from the word of God.</a:t>
            </a:r>
          </a:p>
          <a:p>
            <a:r>
              <a:rPr lang="en-US" sz="3600" b="1" dirty="0" smtClean="0"/>
              <a:t>Gen. 18:2 – Angels appeared as men.</a:t>
            </a:r>
          </a:p>
          <a:p>
            <a:r>
              <a:rPr lang="en-US" sz="3600" b="1" dirty="0" smtClean="0"/>
              <a:t>Gen. 19:1 – Angels appeared as men.</a:t>
            </a:r>
          </a:p>
          <a:p>
            <a:r>
              <a:rPr lang="en-US" sz="3600" b="1" dirty="0" smtClean="0"/>
              <a:t>Matt. 28:2-3 – Appearance like lightening and as white as snow.</a:t>
            </a:r>
          </a:p>
          <a:p>
            <a:r>
              <a:rPr lang="en-US" sz="3600" b="1" dirty="0" smtClean="0"/>
              <a:t>Rev. 8:13, Rev. 14:6 – Angels can fly, but there is no mention of wings.</a:t>
            </a:r>
            <a:endParaRPr lang="en-US" sz="3600" b="1" dirty="0"/>
          </a:p>
        </p:txBody>
      </p:sp>
    </p:spTree>
    <p:extLst>
      <p:ext uri="{BB962C8B-B14F-4D97-AF65-F5344CB8AC3E}">
        <p14:creationId xmlns:p14="http://schemas.microsoft.com/office/powerpoint/2010/main" val="734022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838200"/>
            <a:ext cx="7620000" cy="5078313"/>
          </a:xfrm>
          <a:prstGeom prst="rect">
            <a:avLst/>
          </a:prstGeom>
          <a:noFill/>
        </p:spPr>
        <p:txBody>
          <a:bodyPr wrap="square" rtlCol="0">
            <a:spAutoFit/>
          </a:bodyPr>
          <a:lstStyle/>
          <a:p>
            <a:pPr algn="ctr"/>
            <a:r>
              <a:rPr lang="en-US" sz="3600" b="1" dirty="0" smtClean="0"/>
              <a:t>What are some ways that angels worked in the Old Testament?</a:t>
            </a:r>
          </a:p>
          <a:p>
            <a:r>
              <a:rPr lang="en-US" sz="3600" b="1" dirty="0" smtClean="0"/>
              <a:t>Gen. 19:1-13 – two angels at Sodom</a:t>
            </a:r>
          </a:p>
          <a:p>
            <a:r>
              <a:rPr lang="en-US" sz="3600" b="1" dirty="0" smtClean="0"/>
              <a:t>Gen. 24:1-7 – angel would guide Abraham’s servant as he went to find a wife for Isaac</a:t>
            </a:r>
          </a:p>
          <a:p>
            <a:r>
              <a:rPr lang="en-US" sz="3600" b="1" dirty="0" smtClean="0"/>
              <a:t>Exodus 23:20-24 – angel would go before Israelites as they went into the promised land – Joshua 5:13-14</a:t>
            </a:r>
          </a:p>
        </p:txBody>
      </p:sp>
    </p:spTree>
    <p:extLst>
      <p:ext uri="{BB962C8B-B14F-4D97-AF65-F5344CB8AC3E}">
        <p14:creationId xmlns:p14="http://schemas.microsoft.com/office/powerpoint/2010/main" val="40942220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360</TotalTime>
  <Words>1348</Words>
  <Application>Microsoft Office PowerPoint</Application>
  <PresentationFormat>On-screen Show (4:3)</PresentationFormat>
  <Paragraphs>93</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Garamond</vt:lpstr>
      <vt:lpstr>Wingdings</vt:lpstr>
      <vt:lpstr>Lucida Calligraphy</vt:lpstr>
      <vt:lpstr>Calibri</vt:lpstr>
      <vt:lpstr>Couture</vt:lpstr>
      <vt:lpstr>PowerPoint Presentation</vt:lpstr>
      <vt:lpstr>Angels</vt:lpstr>
      <vt:lpstr>PowerPoint Presentation</vt:lpstr>
      <vt:lpstr>Angels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Angels</dc:title>
  <dc:creator>Chip Foster</dc:creator>
  <cp:lastModifiedBy>Chip Foster</cp:lastModifiedBy>
  <cp:revision>14</cp:revision>
  <dcterms:created xsi:type="dcterms:W3CDTF">2012-05-03T16:59:01Z</dcterms:created>
  <dcterms:modified xsi:type="dcterms:W3CDTF">2012-05-04T01:21:38Z</dcterms:modified>
</cp:coreProperties>
</file>