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71" r:id="rId3"/>
    <p:sldId id="258" r:id="rId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D687A9-9845-44F9-9103-C1E2CA57770C}" v="41" dt="2026-10-16T20:30:40.6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3990" autoAdjust="0"/>
  </p:normalViewPr>
  <p:slideViewPr>
    <p:cSldViewPr>
      <p:cViewPr varScale="1">
        <p:scale>
          <a:sx n="53" d="100"/>
          <a:sy n="53" d="100"/>
        </p:scale>
        <p:origin x="1810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2" d="100"/>
          <a:sy n="62" d="100"/>
        </p:scale>
        <p:origin x="3226" y="77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6/11/relationships/changesInfo" Target="changesInfos/changesInfo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n Cox" userId="9376f276357bfffd" providerId="LiveId" clId="{D6A38ECA-CFFF-4F81-A50A-FF406F190B2A}"/>
    <pc:docChg chg="modSld modMainMaster modNotesMaster modHandout">
      <pc:chgData name="Stan Cox" userId="9376f276357bfffd" providerId="LiveId" clId="{D6A38ECA-CFFF-4F81-A50A-FF406F190B2A}" dt="2026-10-16T20:30:40.610" v="40"/>
      <pc:docMkLst>
        <pc:docMk/>
      </pc:docMkLst>
      <pc:sldChg chg="delSp setBg modNotes">
        <pc:chgData name="Stan Cox" userId="9376f276357bfffd" providerId="LiveId" clId="{D6A38ECA-CFFF-4F81-A50A-FF406F190B2A}" dt="2026-10-16T20:30:40.610" v="40"/>
        <pc:sldMkLst>
          <pc:docMk/>
          <pc:sldMk cId="2637314612" sldId="256"/>
        </pc:sldMkLst>
        <pc:picChg chg="del">
          <ac:chgData name="Stan Cox" userId="9376f276357bfffd" providerId="LiveId" clId="{D6A38ECA-CFFF-4F81-A50A-FF406F190B2A}" dt="2026-10-16T20:17:19.648" v="2" actId="478"/>
          <ac:picMkLst>
            <pc:docMk/>
            <pc:sldMk cId="2637314612" sldId="256"/>
            <ac:picMk id="1027" creationId="{00000000-0000-0000-0000-000000000000}"/>
          </ac:picMkLst>
        </pc:picChg>
      </pc:sldChg>
      <pc:sldChg chg="delSp">
        <pc:chgData name="Stan Cox" userId="9376f276357bfffd" providerId="LiveId" clId="{D6A38ECA-CFFF-4F81-A50A-FF406F190B2A}" dt="2026-10-16T20:17:41.455" v="8" actId="478"/>
        <pc:sldMkLst>
          <pc:docMk/>
          <pc:sldMk cId="3203607731" sldId="258"/>
        </pc:sldMkLst>
        <pc:picChg chg="del">
          <ac:chgData name="Stan Cox" userId="9376f276357bfffd" providerId="LiveId" clId="{D6A38ECA-CFFF-4F81-A50A-FF406F190B2A}" dt="2026-10-16T20:17:41.455" v="8" actId="478"/>
          <ac:picMkLst>
            <pc:docMk/>
            <pc:sldMk cId="3203607731" sldId="258"/>
            <ac:picMk id="1027" creationId="{00000000-0000-0000-0000-000000000000}"/>
          </ac:picMkLst>
        </pc:picChg>
      </pc:sldChg>
      <pc:sldChg chg="delSp">
        <pc:chgData name="Stan Cox" userId="9376f276357bfffd" providerId="LiveId" clId="{D6A38ECA-CFFF-4F81-A50A-FF406F190B2A}" dt="2026-10-16T20:17:31.239" v="4" actId="478"/>
        <pc:sldMkLst>
          <pc:docMk/>
          <pc:sldMk cId="1308442821" sldId="268"/>
        </pc:sldMkLst>
        <pc:picChg chg="del">
          <ac:chgData name="Stan Cox" userId="9376f276357bfffd" providerId="LiveId" clId="{D6A38ECA-CFFF-4F81-A50A-FF406F190B2A}" dt="2026-10-16T20:17:31.239" v="4" actId="478"/>
          <ac:picMkLst>
            <pc:docMk/>
            <pc:sldMk cId="1308442821" sldId="268"/>
            <ac:picMk id="4" creationId="{00000000-0000-0000-0000-000000000000}"/>
          </ac:picMkLst>
        </pc:picChg>
      </pc:sldChg>
      <pc:sldChg chg="delSp">
        <pc:chgData name="Stan Cox" userId="9376f276357bfffd" providerId="LiveId" clId="{D6A38ECA-CFFF-4F81-A50A-FF406F190B2A}" dt="2026-10-16T20:17:33.843" v="5" actId="478"/>
        <pc:sldMkLst>
          <pc:docMk/>
          <pc:sldMk cId="2026864319" sldId="269"/>
        </pc:sldMkLst>
        <pc:picChg chg="del">
          <ac:chgData name="Stan Cox" userId="9376f276357bfffd" providerId="LiveId" clId="{D6A38ECA-CFFF-4F81-A50A-FF406F190B2A}" dt="2026-10-16T20:17:33.843" v="5" actId="478"/>
          <ac:picMkLst>
            <pc:docMk/>
            <pc:sldMk cId="2026864319" sldId="269"/>
            <ac:picMk id="4" creationId="{00000000-0000-0000-0000-000000000000}"/>
          </ac:picMkLst>
        </pc:picChg>
      </pc:sldChg>
      <pc:sldChg chg="delSp">
        <pc:chgData name="Stan Cox" userId="9376f276357bfffd" providerId="LiveId" clId="{D6A38ECA-CFFF-4F81-A50A-FF406F190B2A}" dt="2026-10-16T20:17:36.512" v="6" actId="478"/>
        <pc:sldMkLst>
          <pc:docMk/>
          <pc:sldMk cId="442072372" sldId="270"/>
        </pc:sldMkLst>
        <pc:picChg chg="del">
          <ac:chgData name="Stan Cox" userId="9376f276357bfffd" providerId="LiveId" clId="{D6A38ECA-CFFF-4F81-A50A-FF406F190B2A}" dt="2026-10-16T20:17:36.512" v="6" actId="478"/>
          <ac:picMkLst>
            <pc:docMk/>
            <pc:sldMk cId="442072372" sldId="270"/>
            <ac:picMk id="4" creationId="{00000000-0000-0000-0000-000000000000}"/>
          </ac:picMkLst>
        </pc:picChg>
      </pc:sldChg>
      <pc:sldChg chg="delSp modSp modAnim">
        <pc:chgData name="Stan Cox" userId="9376f276357bfffd" providerId="LiveId" clId="{D6A38ECA-CFFF-4F81-A50A-FF406F190B2A}" dt="2026-10-16T20:28:01.025" v="39"/>
        <pc:sldMkLst>
          <pc:docMk/>
          <pc:sldMk cId="2990856161" sldId="271"/>
        </pc:sldMkLst>
        <pc:spChg chg="mod">
          <ac:chgData name="Stan Cox" userId="9376f276357bfffd" providerId="LiveId" clId="{D6A38ECA-CFFF-4F81-A50A-FF406F190B2A}" dt="2026-10-16T20:22:20.823" v="9" actId="2711"/>
          <ac:spMkLst>
            <pc:docMk/>
            <pc:sldMk cId="2990856161" sldId="271"/>
            <ac:spMk id="3" creationId="{00000000-0000-0000-0000-000000000000}"/>
          </ac:spMkLst>
        </pc:spChg>
        <pc:picChg chg="del">
          <ac:chgData name="Stan Cox" userId="9376f276357bfffd" providerId="LiveId" clId="{D6A38ECA-CFFF-4F81-A50A-FF406F190B2A}" dt="2026-10-16T20:17:38.623" v="7" actId="478"/>
          <ac:picMkLst>
            <pc:docMk/>
            <pc:sldMk cId="2990856161" sldId="271"/>
            <ac:picMk id="4" creationId="{00000000-0000-0000-0000-000000000000}"/>
          </ac:picMkLst>
        </pc:picChg>
      </pc:sldChg>
      <pc:sldMasterChg chg="setBg modSldLayout">
        <pc:chgData name="Stan Cox" userId="9376f276357bfffd" providerId="LiveId" clId="{D6A38ECA-CFFF-4F81-A50A-FF406F190B2A}" dt="2026-10-16T20:17:27.667" v="3"/>
        <pc:sldMasterMkLst>
          <pc:docMk/>
          <pc:sldMasterMk cId="1708586580" sldId="2147483648"/>
        </pc:sldMasterMkLst>
        <pc:sldLayoutChg chg="setBg">
          <pc:chgData name="Stan Cox" userId="9376f276357bfffd" providerId="LiveId" clId="{D6A38ECA-CFFF-4F81-A50A-FF406F190B2A}" dt="2026-10-16T20:17:27.667" v="3"/>
          <pc:sldLayoutMkLst>
            <pc:docMk/>
            <pc:sldMasterMk cId="1708586580" sldId="2147483648"/>
            <pc:sldLayoutMk cId="3709733802" sldId="2147483649"/>
          </pc:sldLayoutMkLst>
        </pc:sldLayoutChg>
        <pc:sldLayoutChg chg="setBg">
          <pc:chgData name="Stan Cox" userId="9376f276357bfffd" providerId="LiveId" clId="{D6A38ECA-CFFF-4F81-A50A-FF406F190B2A}" dt="2026-10-16T20:17:27.667" v="3"/>
          <pc:sldLayoutMkLst>
            <pc:docMk/>
            <pc:sldMasterMk cId="1708586580" sldId="2147483648"/>
            <pc:sldLayoutMk cId="899976374" sldId="2147483650"/>
          </pc:sldLayoutMkLst>
        </pc:sldLayoutChg>
        <pc:sldLayoutChg chg="setBg">
          <pc:chgData name="Stan Cox" userId="9376f276357bfffd" providerId="LiveId" clId="{D6A38ECA-CFFF-4F81-A50A-FF406F190B2A}" dt="2026-10-16T20:17:27.667" v="3"/>
          <pc:sldLayoutMkLst>
            <pc:docMk/>
            <pc:sldMasterMk cId="1708586580" sldId="2147483648"/>
            <pc:sldLayoutMk cId="630539954" sldId="2147483651"/>
          </pc:sldLayoutMkLst>
        </pc:sldLayoutChg>
        <pc:sldLayoutChg chg="setBg">
          <pc:chgData name="Stan Cox" userId="9376f276357bfffd" providerId="LiveId" clId="{D6A38ECA-CFFF-4F81-A50A-FF406F190B2A}" dt="2026-10-16T20:17:27.667" v="3"/>
          <pc:sldLayoutMkLst>
            <pc:docMk/>
            <pc:sldMasterMk cId="1708586580" sldId="2147483648"/>
            <pc:sldLayoutMk cId="4184547604" sldId="2147483652"/>
          </pc:sldLayoutMkLst>
        </pc:sldLayoutChg>
        <pc:sldLayoutChg chg="setBg">
          <pc:chgData name="Stan Cox" userId="9376f276357bfffd" providerId="LiveId" clId="{D6A38ECA-CFFF-4F81-A50A-FF406F190B2A}" dt="2026-10-16T20:17:27.667" v="3"/>
          <pc:sldLayoutMkLst>
            <pc:docMk/>
            <pc:sldMasterMk cId="1708586580" sldId="2147483648"/>
            <pc:sldLayoutMk cId="4292771005" sldId="2147483653"/>
          </pc:sldLayoutMkLst>
        </pc:sldLayoutChg>
        <pc:sldLayoutChg chg="setBg">
          <pc:chgData name="Stan Cox" userId="9376f276357bfffd" providerId="LiveId" clId="{D6A38ECA-CFFF-4F81-A50A-FF406F190B2A}" dt="2026-10-16T20:17:27.667" v="3"/>
          <pc:sldLayoutMkLst>
            <pc:docMk/>
            <pc:sldMasterMk cId="1708586580" sldId="2147483648"/>
            <pc:sldLayoutMk cId="4009741832" sldId="2147483654"/>
          </pc:sldLayoutMkLst>
        </pc:sldLayoutChg>
        <pc:sldLayoutChg chg="setBg">
          <pc:chgData name="Stan Cox" userId="9376f276357bfffd" providerId="LiveId" clId="{D6A38ECA-CFFF-4F81-A50A-FF406F190B2A}" dt="2026-10-16T20:17:27.667" v="3"/>
          <pc:sldLayoutMkLst>
            <pc:docMk/>
            <pc:sldMasterMk cId="1708586580" sldId="2147483648"/>
            <pc:sldLayoutMk cId="149473611" sldId="2147483655"/>
          </pc:sldLayoutMkLst>
        </pc:sldLayoutChg>
        <pc:sldLayoutChg chg="setBg">
          <pc:chgData name="Stan Cox" userId="9376f276357bfffd" providerId="LiveId" clId="{D6A38ECA-CFFF-4F81-A50A-FF406F190B2A}" dt="2026-10-16T20:17:27.667" v="3"/>
          <pc:sldLayoutMkLst>
            <pc:docMk/>
            <pc:sldMasterMk cId="1708586580" sldId="2147483648"/>
            <pc:sldLayoutMk cId="3102073957" sldId="2147483656"/>
          </pc:sldLayoutMkLst>
        </pc:sldLayoutChg>
        <pc:sldLayoutChg chg="setBg">
          <pc:chgData name="Stan Cox" userId="9376f276357bfffd" providerId="LiveId" clId="{D6A38ECA-CFFF-4F81-A50A-FF406F190B2A}" dt="2026-10-16T20:17:27.667" v="3"/>
          <pc:sldLayoutMkLst>
            <pc:docMk/>
            <pc:sldMasterMk cId="1708586580" sldId="2147483648"/>
            <pc:sldLayoutMk cId="4010987190" sldId="2147483657"/>
          </pc:sldLayoutMkLst>
        </pc:sldLayoutChg>
        <pc:sldLayoutChg chg="setBg">
          <pc:chgData name="Stan Cox" userId="9376f276357bfffd" providerId="LiveId" clId="{D6A38ECA-CFFF-4F81-A50A-FF406F190B2A}" dt="2026-10-16T20:17:27.667" v="3"/>
          <pc:sldLayoutMkLst>
            <pc:docMk/>
            <pc:sldMasterMk cId="1708586580" sldId="2147483648"/>
            <pc:sldLayoutMk cId="3766575609" sldId="2147483658"/>
          </pc:sldLayoutMkLst>
        </pc:sldLayoutChg>
        <pc:sldLayoutChg chg="setBg">
          <pc:chgData name="Stan Cox" userId="9376f276357bfffd" providerId="LiveId" clId="{D6A38ECA-CFFF-4F81-A50A-FF406F190B2A}" dt="2026-10-16T20:17:27.667" v="3"/>
          <pc:sldLayoutMkLst>
            <pc:docMk/>
            <pc:sldMasterMk cId="1708586580" sldId="2147483648"/>
            <pc:sldLayoutMk cId="3387813455" sldId="214748365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05200" cy="69723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r>
              <a:rPr lang="en-US" sz="2000" dirty="0">
                <a:latin typeface="KG TRIBECA STAMP" panose="02000505000000020004" pitchFamily="2" charset="0"/>
              </a:rPr>
              <a:t>A Plan is Needed!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r>
              <a:rPr lang="en-US" dirty="0"/>
              <a:t>October 18, 2026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r>
              <a:rPr lang="en-US" dirty="0"/>
              <a:t>West Side church of Christ, Stan Cox</a:t>
            </a:r>
          </a:p>
        </p:txBody>
      </p:sp>
    </p:spTree>
    <p:extLst>
      <p:ext uri="{BB962C8B-B14F-4D97-AF65-F5344CB8AC3E}">
        <p14:creationId xmlns:p14="http://schemas.microsoft.com/office/powerpoint/2010/main" val="15829443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60376FF-2AAA-4AEB-8E11-D7336AF424B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4F04EDE-CA3A-43C3-BA5F-0A342D570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295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Sermon</a:t>
            </a:r>
            <a:r>
              <a:rPr lang="en-US" baseline="0" dirty="0"/>
              <a:t> first preached on April 21, 2013 AM</a:t>
            </a:r>
          </a:p>
          <a:p>
            <a:r>
              <a:rPr lang="en-US" baseline="0" dirty="0"/>
              <a:t>Preached in 2019</a:t>
            </a:r>
          </a:p>
          <a:p>
            <a:r>
              <a:rPr lang="en-US" baseline="0" dirty="0"/>
              <a:t>Preached October 18, 2026</a:t>
            </a:r>
          </a:p>
          <a:p>
            <a:endParaRPr lang="en-US" baseline="0" dirty="0"/>
          </a:p>
          <a:p>
            <a:r>
              <a:rPr lang="en-US" b="1" baseline="0" dirty="0"/>
              <a:t>Start by noting God’s scheme of redemption, planned by God from before the world began!</a:t>
            </a:r>
          </a:p>
          <a:p>
            <a:endParaRPr lang="en-US" b="1" baseline="0" dirty="0"/>
          </a:p>
          <a:p>
            <a:r>
              <a:rPr lang="en-US" b="1" baseline="0" dirty="0"/>
              <a:t>(Ephesians 1:3-6), </a:t>
            </a:r>
            <a:r>
              <a:rPr lang="en-US" i="1" baseline="0" dirty="0"/>
              <a:t>“</a:t>
            </a:r>
            <a:r>
              <a:rPr lang="en-US" i="1" dirty="0"/>
              <a:t>Blessed be the God and Father of our Lord Jesus Christ, who has blessed us with every spiritual blessing in the heavenly places in Christ,</a:t>
            </a:r>
            <a:r>
              <a:rPr lang="en-US" i="1" baseline="30000" dirty="0"/>
              <a:t> </a:t>
            </a:r>
            <a:r>
              <a:rPr lang="en-US" b="1" i="1" baseline="30000" dirty="0"/>
              <a:t>4</a:t>
            </a:r>
            <a:r>
              <a:rPr lang="en-US" b="1" i="1" dirty="0"/>
              <a:t> just as He chose us in Him before the foundation of the world</a:t>
            </a:r>
            <a:r>
              <a:rPr lang="en-US" i="1" dirty="0"/>
              <a:t>, that we should be holy and without blame before Him in love,</a:t>
            </a:r>
            <a:r>
              <a:rPr lang="en-US" i="1" baseline="30000" dirty="0"/>
              <a:t> 5</a:t>
            </a:r>
            <a:r>
              <a:rPr lang="en-US" i="1" dirty="0"/>
              <a:t> having predestined us to adoption as sons by Jesus Christ to Himself, according to the good pleasure of His will,</a:t>
            </a:r>
            <a:r>
              <a:rPr lang="en-US" i="1" baseline="30000" dirty="0"/>
              <a:t> 6</a:t>
            </a:r>
            <a:r>
              <a:rPr lang="en-US" i="1" dirty="0"/>
              <a:t> to the praise of the glory of His grace, by which He made us accepted in the Beloved.”</a:t>
            </a:r>
          </a:p>
          <a:p>
            <a:endParaRPr lang="en-US" i="1" baseline="0" dirty="0"/>
          </a:p>
          <a:p>
            <a:r>
              <a:rPr lang="en-US" b="1" i="0" baseline="0" dirty="0"/>
              <a:t>(Titus 1:1-2), </a:t>
            </a:r>
            <a:r>
              <a:rPr lang="en-US" i="1" baseline="0" dirty="0"/>
              <a:t>“</a:t>
            </a:r>
            <a:r>
              <a:rPr lang="en-US" i="1" dirty="0"/>
              <a:t>Paul, a bondservant of God and an apostle of Jesus Christ, according to the faith of God's elect and the acknowledgment of the truth which accords with godliness,</a:t>
            </a:r>
            <a:r>
              <a:rPr lang="en-US" i="1" baseline="30000" dirty="0"/>
              <a:t> 2</a:t>
            </a:r>
            <a:r>
              <a:rPr lang="en-US" i="1" dirty="0"/>
              <a:t> in hope of eternal life which God, who cannot lie, </a:t>
            </a:r>
            <a:r>
              <a:rPr lang="en-US" b="1" i="1" dirty="0"/>
              <a:t>promised before time began</a:t>
            </a:r>
            <a:r>
              <a:rPr lang="en-US" i="1" dirty="0"/>
              <a:t>.”</a:t>
            </a:r>
          </a:p>
          <a:p>
            <a:endParaRPr lang="en-US" i="1" baseline="0" dirty="0"/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US" i="0" baseline="0" dirty="0"/>
              <a:t>Salvation is attainable, but God is a just God, and can’t abide sin.  So, sin requires a scheme or plan to bring about reconciliation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04EDE-CA3A-43C3-BA5F-0A342D57029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493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(Matthew 7:21),</a:t>
            </a:r>
            <a:r>
              <a:rPr lang="en-US" dirty="0"/>
              <a:t> </a:t>
            </a:r>
            <a:r>
              <a:rPr lang="en-US" i="1" dirty="0"/>
              <a:t>“Not everyone who says to Me, “Lord, Lord,” shall enter the kingdom of heaven, but he who does the will of My Father in heaven.”</a:t>
            </a:r>
          </a:p>
          <a:p>
            <a:endParaRPr lang="en-US" b="1" dirty="0"/>
          </a:p>
          <a:p>
            <a:r>
              <a:rPr lang="en-US" b="1" dirty="0"/>
              <a:t>(Hebrews 5:9), </a:t>
            </a:r>
            <a:r>
              <a:rPr lang="en-US" i="1" dirty="0"/>
              <a:t>“And having been perfected, He became the author of eternal salvation to all who obey Him.”</a:t>
            </a:r>
          </a:p>
          <a:p>
            <a:endParaRPr lang="en-US" dirty="0"/>
          </a:p>
          <a:p>
            <a:r>
              <a:rPr lang="en-US" b="1" dirty="0"/>
              <a:t>(2 Thessalonians 1:7-10a), </a:t>
            </a:r>
            <a:r>
              <a:rPr lang="en-US" i="1" dirty="0"/>
              <a:t>“…and to give you who are troubled rest with us when the Lord Jesus is revealed from heaven with His mighty angels, </a:t>
            </a:r>
            <a:r>
              <a:rPr lang="en-US" i="1" baseline="30000" dirty="0"/>
              <a:t>8</a:t>
            </a:r>
            <a:r>
              <a:rPr lang="en-US" i="1" dirty="0"/>
              <a:t> in flaming fire taking vengeance on those who do not know God, and on those who do not obey the gospel of our Lord Jesus Christ. </a:t>
            </a:r>
            <a:r>
              <a:rPr lang="en-US" sz="900" i="1" baseline="30000" dirty="0"/>
              <a:t>9</a:t>
            </a:r>
            <a:r>
              <a:rPr lang="en-US" i="1" dirty="0"/>
              <a:t> These shall be punished with everlasting destruction from the presence of the Lord and from the glory of His power, 10 when He comes, in that Day…”</a:t>
            </a:r>
          </a:p>
          <a:p>
            <a:endParaRPr lang="en-US" dirty="0"/>
          </a:p>
          <a:p>
            <a:r>
              <a:rPr lang="en-US" b="1" dirty="0"/>
              <a:t>(Jeremiah 10:23), </a:t>
            </a:r>
            <a:r>
              <a:rPr lang="en-US" i="1" dirty="0"/>
              <a:t>“O Lord, I know the way of man is not in himself; It is not in man who walks to direct his own steps.”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F04EDE-CA3A-43C3-BA5F-0A342D57029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777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(Titus 2:11), </a:t>
            </a:r>
            <a:r>
              <a:rPr lang="en-US" i="1" dirty="0"/>
              <a:t>“For the grace of God that brings salvation has appeared to all men.”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US" b="1" i="0" dirty="0"/>
              <a:t>Jesus’ death on the cross, and resurrection from the dead brought about the accomplishment of God’s scheme of redemption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endParaRPr lang="en-US" b="1" i="0" dirty="0"/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US" b="1" i="0" dirty="0"/>
              <a:t>Will you obey, and take advantage of that plan of God?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F04EDE-CA3A-43C3-BA5F-0A342D57029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175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00CAB-5DA0-437D-96D0-D5AC491E510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D0E3C-3867-4EBB-A4D2-951F68339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733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00CAB-5DA0-437D-96D0-D5AC491E510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D0E3C-3867-4EBB-A4D2-951F68339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976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00CAB-5DA0-437D-96D0-D5AC491E510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D0E3C-3867-4EBB-A4D2-951F68339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539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00CAB-5DA0-437D-96D0-D5AC491E510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D0E3C-3867-4EBB-A4D2-951F68339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547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00CAB-5DA0-437D-96D0-D5AC491E510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D0E3C-3867-4EBB-A4D2-951F68339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771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00CAB-5DA0-437D-96D0-D5AC491E510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D0E3C-3867-4EBB-A4D2-951F68339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741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00CAB-5DA0-437D-96D0-D5AC491E510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D0E3C-3867-4EBB-A4D2-951F68339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73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00CAB-5DA0-437D-96D0-D5AC491E510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D0E3C-3867-4EBB-A4D2-951F68339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073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00CAB-5DA0-437D-96D0-D5AC491E510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D0E3C-3867-4EBB-A4D2-951F68339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987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00CAB-5DA0-437D-96D0-D5AC491E510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D0E3C-3867-4EBB-A4D2-951F68339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575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00CAB-5DA0-437D-96D0-D5AC491E510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D0E3C-3867-4EBB-A4D2-951F68339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813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00CAB-5DA0-437D-96D0-D5AC491E510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3D0E3C-3867-4EBB-A4D2-951F68339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58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Bernard MT Condensed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Georg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Georg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Georg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228600"/>
            <a:ext cx="8839200" cy="3200400"/>
          </a:xfrm>
        </p:spPr>
        <p:txBody>
          <a:bodyPr>
            <a:normAutofit/>
          </a:bodyPr>
          <a:lstStyle/>
          <a:p>
            <a:r>
              <a:rPr lang="en-US" sz="6600" dirty="0">
                <a:latin typeface="KG TRIBECA STAMP" panose="02000505000000020004" pitchFamily="2" charset="0"/>
              </a:rPr>
              <a:t>A Plan Is Needed!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200400"/>
            <a:ext cx="5791200" cy="2971800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tx1"/>
                </a:solidFill>
                <a:latin typeface="Aptos" panose="020B0004020202020204" pitchFamily="34" charset="0"/>
              </a:rPr>
              <a:t>Why do we need a plan of salvation?  Because…</a:t>
            </a:r>
          </a:p>
        </p:txBody>
      </p:sp>
    </p:spTree>
    <p:extLst>
      <p:ext uri="{BB962C8B-B14F-4D97-AF65-F5344CB8AC3E}">
        <p14:creationId xmlns:p14="http://schemas.microsoft.com/office/powerpoint/2010/main" val="263731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11582400" cy="1096962"/>
          </a:xfrm>
        </p:spPr>
        <p:txBody>
          <a:bodyPr>
            <a:normAutofit/>
          </a:bodyPr>
          <a:lstStyle/>
          <a:p>
            <a:r>
              <a:rPr lang="en-US" sz="4800" dirty="0">
                <a:latin typeface="KG TRIBECA STAMP" panose="02000505000000020004" pitchFamily="2" charset="0"/>
              </a:rPr>
              <a:t>Why We Need a Plan of Salvation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73162"/>
            <a:ext cx="11582400" cy="545623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4400" b="1" dirty="0">
                <a:latin typeface="Aptos" panose="020B0004020202020204" pitchFamily="34" charset="0"/>
              </a:rPr>
              <a:t>Man is a sinner </a:t>
            </a:r>
          </a:p>
          <a:p>
            <a:pPr marL="463550" lvl="1" indent="0">
              <a:spcBef>
                <a:spcPts val="0"/>
              </a:spcBef>
              <a:buNone/>
            </a:pPr>
            <a:r>
              <a:rPr lang="en-US" sz="4000" dirty="0">
                <a:latin typeface="Aptos" panose="020B0004020202020204" pitchFamily="34" charset="0"/>
              </a:rPr>
              <a:t>Romans 3:23; 1 John 3:4</a:t>
            </a:r>
          </a:p>
          <a:p>
            <a:pPr>
              <a:spcBef>
                <a:spcPts val="0"/>
              </a:spcBef>
            </a:pPr>
            <a:r>
              <a:rPr lang="en-US" sz="4400" b="1" dirty="0">
                <a:latin typeface="Aptos" panose="020B0004020202020204" pitchFamily="34" charset="0"/>
              </a:rPr>
              <a:t>Sin leads to death</a:t>
            </a:r>
          </a:p>
          <a:p>
            <a:pPr marL="463550" lvl="1" indent="0">
              <a:spcBef>
                <a:spcPts val="0"/>
              </a:spcBef>
              <a:buNone/>
            </a:pPr>
            <a:r>
              <a:rPr lang="en-US" sz="4000" dirty="0">
                <a:latin typeface="Aptos" panose="020B0004020202020204" pitchFamily="34" charset="0"/>
              </a:rPr>
              <a:t>Romans 6:23; James 1:14-15</a:t>
            </a:r>
          </a:p>
          <a:p>
            <a:pPr>
              <a:spcBef>
                <a:spcPts val="0"/>
              </a:spcBef>
            </a:pPr>
            <a:r>
              <a:rPr lang="en-US" sz="4400" b="1" dirty="0">
                <a:latin typeface="Aptos" panose="020B0004020202020204" pitchFamily="34" charset="0"/>
              </a:rPr>
              <a:t>Goodness alone does not save!</a:t>
            </a:r>
          </a:p>
          <a:p>
            <a:pPr marL="463550" lvl="1" indent="0">
              <a:spcBef>
                <a:spcPts val="0"/>
              </a:spcBef>
              <a:buNone/>
            </a:pPr>
            <a:r>
              <a:rPr lang="en-US" sz="4000" dirty="0">
                <a:latin typeface="Aptos" panose="020B0004020202020204" pitchFamily="34" charset="0"/>
              </a:rPr>
              <a:t>Cornelius, cf. Acts 10; Acts 11:14</a:t>
            </a:r>
          </a:p>
          <a:p>
            <a:pPr>
              <a:spcBef>
                <a:spcPts val="0"/>
              </a:spcBef>
            </a:pPr>
            <a:r>
              <a:rPr lang="en-US" sz="4400" b="1" dirty="0">
                <a:latin typeface="Aptos" panose="020B0004020202020204" pitchFamily="34" charset="0"/>
              </a:rPr>
              <a:t>We must do what the Lord commands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4000" dirty="0">
                <a:latin typeface="Aptos" panose="020B0004020202020204" pitchFamily="34" charset="0"/>
              </a:rPr>
              <a:t>Matt. 7:21; Heb. 5:9; 2 Thess. 1:7-10a; Jer. 10:23</a:t>
            </a:r>
          </a:p>
        </p:txBody>
      </p:sp>
    </p:spTree>
    <p:extLst>
      <p:ext uri="{BB962C8B-B14F-4D97-AF65-F5344CB8AC3E}">
        <p14:creationId xmlns:p14="http://schemas.microsoft.com/office/powerpoint/2010/main" val="2990856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1729" y="580571"/>
            <a:ext cx="7962900" cy="1316736"/>
          </a:xfrm>
        </p:spPr>
        <p:txBody>
          <a:bodyPr>
            <a:normAutofit/>
          </a:bodyPr>
          <a:lstStyle/>
          <a:p>
            <a:pPr algn="l"/>
            <a:r>
              <a:rPr lang="en-US" sz="6600" dirty="0">
                <a:latin typeface="KG TRIBECA STAMP" panose="02000505000000020004" pitchFamily="2" charset="0"/>
              </a:rPr>
              <a:t>Conclusion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2590800"/>
            <a:ext cx="7696200" cy="3657600"/>
          </a:xfrm>
        </p:spPr>
        <p:txBody>
          <a:bodyPr>
            <a:noAutofit/>
          </a:bodyPr>
          <a:lstStyle/>
          <a:p>
            <a:pPr algn="l"/>
            <a:r>
              <a:rPr lang="en-US" sz="4800" dirty="0">
                <a:solidFill>
                  <a:schemeClr val="tx1"/>
                </a:solidFill>
                <a:latin typeface="Aptos" panose="020B0004020202020204" pitchFamily="34" charset="0"/>
              </a:rPr>
              <a:t>     “For the grace of God that brings salvation has appeared to all men.” </a:t>
            </a:r>
          </a:p>
          <a:p>
            <a:pPr algn="r"/>
            <a:r>
              <a:rPr lang="en-US" sz="4800" dirty="0">
                <a:solidFill>
                  <a:schemeClr val="tx1"/>
                </a:solidFill>
                <a:latin typeface="Aptos" panose="020B0004020202020204" pitchFamily="34" charset="0"/>
              </a:rPr>
              <a:t>(Titus 2:11)</a:t>
            </a:r>
          </a:p>
        </p:txBody>
      </p:sp>
    </p:spTree>
    <p:extLst>
      <p:ext uri="{BB962C8B-B14F-4D97-AF65-F5344CB8AC3E}">
        <p14:creationId xmlns:p14="http://schemas.microsoft.com/office/powerpoint/2010/main" val="3203607731"/>
      </p:ext>
    </p:extLst>
  </p:cSld>
  <p:clrMapOvr>
    <a:masterClrMapping/>
  </p:clrMapOvr>
  <p:transition spd="slow">
    <p:push dir="d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557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Aptos</vt:lpstr>
      <vt:lpstr>Arial</vt:lpstr>
      <vt:lpstr>Bernard MT Condensed</vt:lpstr>
      <vt:lpstr>Calibri</vt:lpstr>
      <vt:lpstr>Georgia</vt:lpstr>
      <vt:lpstr>KG TRIBECA STAMP</vt:lpstr>
      <vt:lpstr>Office Theme</vt:lpstr>
      <vt:lpstr>A Plan Is Needed!</vt:lpstr>
      <vt:lpstr>Why We Need a Plan of Salvation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Plan Is Needed!</dc:title>
  <dc:creator>Stan</dc:creator>
  <cp:lastModifiedBy>Stan Cox</cp:lastModifiedBy>
  <cp:revision>15</cp:revision>
  <cp:lastPrinted>2026-10-16T20:30:43Z</cp:lastPrinted>
  <dcterms:created xsi:type="dcterms:W3CDTF">2013-04-21T05:06:36Z</dcterms:created>
  <dcterms:modified xsi:type="dcterms:W3CDTF">2026-10-16T20:30:50Z</dcterms:modified>
</cp:coreProperties>
</file>