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4FD3-E2C1-45F4-BA98-F5D33F00BF9C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0ADD-214F-4146-AC5C-30910ADB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310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4FD3-E2C1-45F4-BA98-F5D33F00BF9C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0ADD-214F-4146-AC5C-30910ADB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22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4FD3-E2C1-45F4-BA98-F5D33F00BF9C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0ADD-214F-4146-AC5C-30910ADB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10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4FD3-E2C1-45F4-BA98-F5D33F00BF9C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0ADD-214F-4146-AC5C-30910ADB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2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4FD3-E2C1-45F4-BA98-F5D33F00BF9C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0ADD-214F-4146-AC5C-30910ADB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4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4FD3-E2C1-45F4-BA98-F5D33F00BF9C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0ADD-214F-4146-AC5C-30910ADB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4FD3-E2C1-45F4-BA98-F5D33F00BF9C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0ADD-214F-4146-AC5C-30910ADB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4FD3-E2C1-45F4-BA98-F5D33F00BF9C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0ADD-214F-4146-AC5C-30910ADB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4FD3-E2C1-45F4-BA98-F5D33F00BF9C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0ADD-214F-4146-AC5C-30910ADB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99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4FD3-E2C1-45F4-BA98-F5D33F00BF9C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0ADD-214F-4146-AC5C-30910ADB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21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4FD3-E2C1-45F4-BA98-F5D33F00BF9C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B0ADD-214F-4146-AC5C-30910ADB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55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ChalkSketch pressure="4"/>
                    </a14:imgEffect>
                    <a14:imgEffect>
                      <a14:sharpenSoften amount="-100000"/>
                    </a14:imgEffect>
                    <a14:imgEffect>
                      <a14:brightnessContrast bright="-70000" contrast="-1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4FD3-E2C1-45F4-BA98-F5D33F00BF9C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B0ADD-214F-4146-AC5C-30910ADBD1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77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Bernard MT Condense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1"/>
            <a:ext cx="7772400" cy="914400"/>
          </a:xfrm>
        </p:spPr>
        <p:txBody>
          <a:bodyPr/>
          <a:lstStyle/>
          <a:p>
            <a:r>
              <a:rPr lang="en-US" dirty="0" smtClean="0"/>
              <a:t>A Primer on Tongue Speaking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001000" cy="46482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 smtClean="0">
                <a:solidFill>
                  <a:schemeClr val="bg1"/>
                </a:solidFill>
              </a:rPr>
              <a:t>glossolalia,</a:t>
            </a:r>
            <a:r>
              <a:rPr lang="en-US" dirty="0" smtClean="0">
                <a:solidFill>
                  <a:schemeClr val="bg1"/>
                </a:solidFill>
              </a:rPr>
              <a:t> also called speaking in tongues,  </a:t>
            </a:r>
            <a:r>
              <a:rPr lang="en-US" dirty="0" smtClean="0">
                <a:solidFill>
                  <a:srgbClr val="FFFF00"/>
                </a:solidFill>
              </a:rPr>
              <a:t>(from Greek </a:t>
            </a:r>
            <a:r>
              <a:rPr lang="en-US" i="1" dirty="0" err="1" smtClean="0">
                <a:solidFill>
                  <a:srgbClr val="FFFF00"/>
                </a:solidFill>
              </a:rPr>
              <a:t>glōssa</a:t>
            </a:r>
            <a:r>
              <a:rPr lang="en-US" dirty="0" smtClean="0">
                <a:solidFill>
                  <a:srgbClr val="FFFF00"/>
                </a:solidFill>
              </a:rPr>
              <a:t>, “tongue,” and </a:t>
            </a:r>
            <a:r>
              <a:rPr lang="en-US" i="1" dirty="0" err="1" smtClean="0">
                <a:solidFill>
                  <a:srgbClr val="FFFF00"/>
                </a:solidFill>
              </a:rPr>
              <a:t>lalia</a:t>
            </a:r>
            <a:r>
              <a:rPr lang="en-US" dirty="0" smtClean="0">
                <a:solidFill>
                  <a:srgbClr val="FFFF00"/>
                </a:solidFill>
              </a:rPr>
              <a:t>, “talking”), </a:t>
            </a:r>
            <a:r>
              <a:rPr lang="en-US" dirty="0" smtClean="0">
                <a:solidFill>
                  <a:schemeClr val="bg1"/>
                </a:solidFill>
              </a:rPr>
              <a:t>utterances approximating words and speech, usually produced during states of intense religious experience. The vocal organs of the speaker are affected; the tongue moves, in many cases without the conscious control of the speaker; </a:t>
            </a:r>
            <a:r>
              <a:rPr lang="en-US" dirty="0" smtClean="0">
                <a:solidFill>
                  <a:srgbClr val="FFFF00"/>
                </a:solidFill>
              </a:rPr>
              <a:t>and generally unintelligible speech pours forth</a:t>
            </a:r>
            <a:r>
              <a:rPr lang="en-US" dirty="0" smtClean="0">
                <a:solidFill>
                  <a:schemeClr val="bg1"/>
                </a:solidFill>
              </a:rPr>
              <a:t>. (brittanica.com)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05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In the Bible, Tongue Speaking…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Was always a language known to men, but spoken by one untaught in that language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Acts 2:4,6-8,11 (Not gibberish)</a:t>
            </a:r>
          </a:p>
          <a:p>
            <a:r>
              <a:rPr lang="en-US" dirty="0" smtClean="0"/>
              <a:t>Was always spoken in the presence of those who understood or could interpret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1 Cor. 14:9, 27-28 (Not “personal prayer lang.”)</a:t>
            </a:r>
          </a:p>
          <a:p>
            <a:r>
              <a:rPr lang="en-US" dirty="0" smtClean="0"/>
              <a:t>Served to teach and to edify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1 Corinthians 14:6,19,26 (Not emotional appeal)</a:t>
            </a:r>
          </a:p>
          <a:p>
            <a:r>
              <a:rPr lang="en-US" dirty="0" smtClean="0"/>
              <a:t>Ended when the gospel was fully recorded</a:t>
            </a:r>
          </a:p>
          <a:p>
            <a:pPr marL="457200" lvl="1" indent="0">
              <a:buNone/>
            </a:pPr>
            <a:r>
              <a:rPr lang="en-US" sz="3000" dirty="0" smtClean="0">
                <a:solidFill>
                  <a:srgbClr val="FFFF00"/>
                </a:solidFill>
              </a:rPr>
              <a:t>1 Corinthians 13:8-10 (</a:t>
            </a:r>
            <a:r>
              <a:rPr lang="en-US" sz="3000" smtClean="0">
                <a:solidFill>
                  <a:srgbClr val="FFFF00"/>
                </a:solidFill>
              </a:rPr>
              <a:t>Not continuing today)</a:t>
            </a:r>
            <a:endParaRPr lang="en-US" sz="30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9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1"/>
            <a:ext cx="7772400" cy="9144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001000" cy="46482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Rather than longing for the      delusions of error, we should               glory in the realization that we have the perfect and complete           revelation of God for man!</a:t>
            </a:r>
          </a:p>
          <a:p>
            <a:pPr algn="l"/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2 Timothy 3:16-17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8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123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 Primer on Tongue Speaking</vt:lpstr>
      <vt:lpstr>In the Bible, Tongue Speaking…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Primer on Tongue Speaking</dc:title>
  <dc:creator>Stan</dc:creator>
  <cp:lastModifiedBy>Stan</cp:lastModifiedBy>
  <cp:revision>3</cp:revision>
  <dcterms:created xsi:type="dcterms:W3CDTF">2013-08-18T20:37:23Z</dcterms:created>
  <dcterms:modified xsi:type="dcterms:W3CDTF">2013-08-18T21:04:59Z</dcterms:modified>
</cp:coreProperties>
</file>