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5F9F1-153D-4D6C-9E39-FF6FAA954CEF}" v="255" dt="2025-12-07T02:22:32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addSld delSld modSld modHandout">
      <pc:chgData name="Stan Cox" userId="9376f276357bfffd" providerId="LiveId" clId="{D6A38ECA-CFFF-4F81-A50A-FF406F190B2A}" dt="2025-12-07T02:26:30.730" v="747" actId="14100"/>
      <pc:docMkLst>
        <pc:docMk/>
      </pc:docMkLst>
      <pc:sldChg chg="addSp modSp mod modTransition modClrScheme addAnim delAnim modAnim chgLayout">
        <pc:chgData name="Stan Cox" userId="9376f276357bfffd" providerId="LiveId" clId="{D6A38ECA-CFFF-4F81-A50A-FF406F190B2A}" dt="2025-12-07T02:22:32.089" v="591"/>
        <pc:sldMkLst>
          <pc:docMk/>
          <pc:sldMk cId="1151871373" sldId="257"/>
        </pc:sldMkLst>
        <pc:spChg chg="add mod ord">
          <ac:chgData name="Stan Cox" userId="9376f276357bfffd" providerId="LiveId" clId="{D6A38ECA-CFFF-4F81-A50A-FF406F190B2A}" dt="2025-12-07T02:14:01.320" v="497" actId="20577"/>
          <ac:spMkLst>
            <pc:docMk/>
            <pc:sldMk cId="1151871373" sldId="257"/>
            <ac:spMk id="2" creationId="{AC5A9827-3D7D-1CC7-9241-03253C7A7610}"/>
          </ac:spMkLst>
        </pc:spChg>
        <pc:spChg chg="mod ord">
          <ac:chgData name="Stan Cox" userId="9376f276357bfffd" providerId="LiveId" clId="{D6A38ECA-CFFF-4F81-A50A-FF406F190B2A}" dt="2025-12-06T03:24:35.180" v="54" actId="1076"/>
          <ac:spMkLst>
            <pc:docMk/>
            <pc:sldMk cId="1151871373" sldId="257"/>
            <ac:spMk id="4" creationId="{543197C4-6327-7AA4-38CF-597627377CB3}"/>
          </ac:spMkLst>
        </pc:spChg>
        <pc:spChg chg="mod ord">
          <ac:chgData name="Stan Cox" userId="9376f276357bfffd" providerId="LiveId" clId="{D6A38ECA-CFFF-4F81-A50A-FF406F190B2A}" dt="2025-12-07T01:53:54.581" v="456" actId="27636"/>
          <ac:spMkLst>
            <pc:docMk/>
            <pc:sldMk cId="1151871373" sldId="257"/>
            <ac:spMk id="5" creationId="{8ED76A3F-D1CA-B25B-75B1-46F544CDCB29}"/>
          </ac:spMkLst>
        </pc:spChg>
      </pc:sldChg>
      <pc:sldChg chg="addSp delSp modSp new mod modTransition">
        <pc:chgData name="Stan Cox" userId="9376f276357bfffd" providerId="LiveId" clId="{D6A38ECA-CFFF-4F81-A50A-FF406F190B2A}" dt="2025-12-07T02:22:32.089" v="591"/>
        <pc:sldMkLst>
          <pc:docMk/>
          <pc:sldMk cId="248861486" sldId="258"/>
        </pc:sldMkLst>
        <pc:picChg chg="add mod">
          <ac:chgData name="Stan Cox" userId="9376f276357bfffd" providerId="LiveId" clId="{D6A38ECA-CFFF-4F81-A50A-FF406F190B2A}" dt="2025-12-05T04:47:22.720" v="20" actId="962"/>
          <ac:picMkLst>
            <pc:docMk/>
            <pc:sldMk cId="248861486" sldId="258"/>
            <ac:picMk id="3" creationId="{E8F421CC-F92E-C2D7-8B43-B5E23D5211D8}"/>
          </ac:picMkLst>
        </pc:picChg>
      </pc:sldChg>
      <pc:sldChg chg="delSp modSp add mod modTransition modClrScheme delAnim modAnim chgLayout">
        <pc:chgData name="Stan Cox" userId="9376f276357bfffd" providerId="LiveId" clId="{D6A38ECA-CFFF-4F81-A50A-FF406F190B2A}" dt="2025-12-07T02:22:32.089" v="591"/>
        <pc:sldMkLst>
          <pc:docMk/>
          <pc:sldMk cId="297391563" sldId="259"/>
        </pc:sldMkLst>
        <pc:spChg chg="del mod">
          <ac:chgData name="Stan Cox" userId="9376f276357bfffd" providerId="LiveId" clId="{D6A38ECA-CFFF-4F81-A50A-FF406F190B2A}" dt="2025-12-07T02:15:08.152" v="502" actId="700"/>
          <ac:spMkLst>
            <pc:docMk/>
            <pc:sldMk cId="297391563" sldId="259"/>
            <ac:spMk id="2" creationId="{6C604F7B-0227-F7DB-7087-8104306FA238}"/>
          </ac:spMkLst>
        </pc:spChg>
        <pc:spChg chg="mod ord">
          <ac:chgData name="Stan Cox" userId="9376f276357bfffd" providerId="LiveId" clId="{D6A38ECA-CFFF-4F81-A50A-FF406F190B2A}" dt="2025-12-07T02:20:33.142" v="583" actId="1076"/>
          <ac:spMkLst>
            <pc:docMk/>
            <pc:sldMk cId="297391563" sldId="259"/>
            <ac:spMk id="4" creationId="{11EAC1DC-A3FF-EF0D-B8DD-16C4E49F0834}"/>
          </ac:spMkLst>
        </pc:spChg>
        <pc:spChg chg="mod ord">
          <ac:chgData name="Stan Cox" userId="9376f276357bfffd" providerId="LiveId" clId="{D6A38ECA-CFFF-4F81-A50A-FF406F190B2A}" dt="2025-12-07T02:20:44.160" v="585" actId="255"/>
          <ac:spMkLst>
            <pc:docMk/>
            <pc:sldMk cId="297391563" sldId="259"/>
            <ac:spMk id="5" creationId="{F5429A79-A753-DBCC-9C25-21243A5CB378}"/>
          </ac:spMkLst>
        </pc:spChg>
      </pc:sldChg>
      <pc:sldChg chg="add del setBg">
        <pc:chgData name="Stan Cox" userId="9376f276357bfffd" providerId="LiveId" clId="{D6A38ECA-CFFF-4F81-A50A-FF406F190B2A}" dt="2025-12-07T02:14:38.928" v="499"/>
        <pc:sldMkLst>
          <pc:docMk/>
          <pc:sldMk cId="3310996673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4C1E26-4940-AA85-1173-5DE63C88A9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300413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Righteous" panose="02010506000000020000" pitchFamily="2" charset="0"/>
                <a:ea typeface="Cambria Math" panose="02040503050406030204" pitchFamily="18" charset="0"/>
              </a:rPr>
              <a:t>A Tent and a Curtain</a:t>
            </a:r>
          </a:p>
          <a:p>
            <a:r>
              <a:rPr lang="en-US" dirty="0"/>
              <a:t>Hebrews 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4EA9F-3A93-5DB6-CFB9-2A27DFB8F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7, 2025 @ 11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FA137-BF69-04CD-EF3C-52783DBE2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6E6B8-4B6C-8117-AD0D-CB1C04E74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416971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4FF2-F07A-4537-4881-4B74BE079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9B5F4-5991-007F-5D9E-E11812EF1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DC25-E953-E80A-5DFE-390E3FB2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B32FC-3C57-C7B6-36E4-676EC858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5C9-C67E-E784-0E5B-5B78844A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C03A-1DCA-D420-8A20-4D9323E6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A60CE-E283-466B-2DCC-7BB22743E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337B-0155-C231-AEFC-3F15653C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D1E19-03AC-3A05-3936-2D2CA1B9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6EB3-B336-C07F-6C6B-169B8E1C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ECB5C-3CF2-C43A-8150-3E38CBE79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23A26-9B48-A996-EB57-8F44B108A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1FB4-B54C-750E-37CD-DB045ABC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1E35A-300E-AE04-539D-AF07250C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C815-83D4-BA8A-F25C-69C4B3A4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E949-0A3E-8697-ED61-94D63C9A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E0192-1175-8C55-5297-AB91EC810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2FE5A-B969-3EF9-9E14-386A72EF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291C-BFF3-2357-54C6-A92B0891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26701-24D3-3764-0897-BD1307C0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61FF-078B-8AF5-6106-3E4EA46F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6F15-2F20-0F22-A23F-3169604E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2F85-13C6-518F-0EF5-B880E63B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CD394-D703-A057-29CC-3F09EFD3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E1C6-8DE3-07D0-FF67-0B33CBA0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71C5-994A-AA0C-61D3-6657C675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6DCC-C4D3-09F0-B225-A8A8B21A9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C5351-31E6-3125-508C-DC019277D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66C70-AECE-FA91-6C8A-9F2228A2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A7F9E-B065-17CC-F964-47819C52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C94AA-D327-A101-38B0-774260FA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7BAF-56E6-6663-25EA-0CC8FE78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8F285-4CC7-3C36-FE33-38617305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222D9-D300-BCE3-609C-20EADCCE8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75855-3A16-FDE3-741B-6A10E849C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2CFDB-318D-882C-B8E7-FB5830C73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384A1-3766-7F48-9D4E-47FFA4BA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45F33-B6E7-C896-1258-2C4ED96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A8059-9F05-1917-B5F0-16848A46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6E3A-0189-BB33-5955-FC26B5AC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AA452-B9A8-3563-6DBA-43E3F040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D8F80-9163-FBBE-AFC4-16DE0F9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1CA67-0BC7-446A-8AED-1A65D459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A20A7-8637-2B66-2D79-E771253E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18144-FA94-328B-56E1-FDE571F0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EE362-1624-BFD2-E9ED-DA901C38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8C32-7D0E-D3F1-D025-B411613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17BD-EA16-841C-2BFB-CD0AFEE9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0B3B7-855C-9AA3-E2F5-5C0521EE3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469EB-6039-CC06-7965-5E8FF113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ADE7F-A4DC-D4EC-4139-9BF57962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BB828-CDF2-126E-FF48-C9CB019E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F627-A251-E047-FA2B-ADF91D20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2E37D-FD17-C67B-0A9F-543D7358D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7A8F0-D897-2648-C3AB-7780D9D8A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351DE-1E54-34D7-0D27-7F576B8D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BD136-2C73-A86E-64B3-54109A77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A06B9-9FD6-21AB-30A6-73BDAED4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F4132-0676-31E2-BAFF-730040EC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7DF6B-06DF-C60B-1A01-CE2589FF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5AED-E253-A933-603C-AA013C3C8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855B9-4D60-4C86-A5A9-E30BB5CF8E09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1112-A1D6-59F5-53E9-E3640CF24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12D0-B0FF-3BF3-2159-73827B58C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00FA79-779B-426F-858D-D797A61B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person holding a broom&#10;&#10;AI-generated content may be incorrect.">
            <a:extLst>
              <a:ext uri="{FF2B5EF4-FFF2-40B4-BE49-F238E27FC236}">
                <a16:creationId xmlns:a16="http://schemas.microsoft.com/office/drawing/2014/main" id="{E8F421CC-F92E-C2D7-8B43-B5E23D521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3197C4-6327-7AA4-38CF-59762737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4" y="255928"/>
            <a:ext cx="6939987" cy="85021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05300"/>
                </a:solidFill>
                <a:latin typeface="Righteous" panose="02010506000000020000" pitchFamily="2" charset="0"/>
              </a:rPr>
              <a:t>The Two Tabernacles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76A3F-D1CA-B25B-75B1-46F544CD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064" y="1319514"/>
            <a:ext cx="4254660" cy="528255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705300"/>
                </a:solidFill>
              </a:rPr>
              <a:t>Access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(7-8, 11-12)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Hebrews 4:16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000" dirty="0">
              <a:solidFill>
                <a:srgbClr val="705300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705300"/>
                </a:solidFill>
              </a:rPr>
              <a:t>Veil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Matthew 27:50-53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Mark 15:37-38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Luke 23:45-46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000" dirty="0">
              <a:solidFill>
                <a:srgbClr val="7053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A9827-3D7D-1CC7-9241-03253C7A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69" y="1319512"/>
            <a:ext cx="4254659" cy="528255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4000" b="1" dirty="0">
                <a:solidFill>
                  <a:srgbClr val="705300"/>
                </a:solidFill>
              </a:rPr>
              <a:t>High Priest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(9, 11-12)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Hebrews 10:10-13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000" b="1" dirty="0">
              <a:solidFill>
                <a:srgbClr val="705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705300"/>
                </a:solidFill>
              </a:rPr>
              <a:t>Sacrifice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(13-14)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1 John 2:2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000" dirty="0">
              <a:solidFill>
                <a:srgbClr val="705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705300"/>
                </a:solidFill>
              </a:rPr>
              <a:t>Testament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(15-16)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rgbClr val="705300"/>
                </a:solidFill>
              </a:rPr>
              <a:t>Galatians 3:24-26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1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8DAFE-F8CA-44D0-F227-B26A4E952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EAC1DC-A3FF-EF0D-B8DD-16C4E49F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4"/>
            <a:ext cx="10515600" cy="1622701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705300"/>
                </a:solidFill>
                <a:latin typeface="Righteous" panose="02010506000000020000" pitchFamily="2" charset="0"/>
              </a:rPr>
              <a:t>Conclusion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429A79-A753-DBCC-9C25-21243A5C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6695"/>
            <a:ext cx="7378148" cy="34602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705300"/>
                </a:solidFill>
              </a:rPr>
              <a:t>The Better Things of Hebrews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4000" b="1" dirty="0">
              <a:solidFill>
                <a:srgbClr val="7053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rgbClr val="705300"/>
                </a:solidFill>
              </a:rPr>
              <a:t>Hebrews 5:8-9</a:t>
            </a:r>
            <a:endParaRPr lang="en-US" sz="4800" dirty="0">
              <a:solidFill>
                <a:srgbClr val="70530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000" dirty="0">
              <a:solidFill>
                <a:srgbClr val="705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48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Righteous</vt:lpstr>
      <vt:lpstr>Office Theme</vt:lpstr>
      <vt:lpstr>PowerPoint Presentation</vt:lpstr>
      <vt:lpstr>The Two Tabernacles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2025-12-05T04:29:27Z</dcterms:created>
  <dcterms:modified xsi:type="dcterms:W3CDTF">2025-12-07T02:26:35Z</dcterms:modified>
</cp:coreProperties>
</file>