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A2733-92DA-43D3-A84F-A3F108739C58}" v="2" dt="2025-08-23T19:16:44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E04A2733-92DA-43D3-A84F-A3F108739C58}"/>
    <pc:docChg chg="undo custSel modSld modHandout">
      <pc:chgData name="Stan Cox" userId="9376f276357bfffd" providerId="LiveId" clId="{E04A2733-92DA-43D3-A84F-A3F108739C58}" dt="2025-08-23T19:17:25.694" v="193" actId="20577"/>
      <pc:docMkLst>
        <pc:docMk/>
      </pc:docMkLst>
      <pc:sldChg chg="addSp delSp mod addAnim delAnim">
        <pc:chgData name="Stan Cox" userId="9376f276357bfffd" providerId="LiveId" clId="{E04A2733-92DA-43D3-A84F-A3F108739C58}" dt="2025-08-23T19:17:08.963" v="167" actId="478"/>
        <pc:sldMkLst>
          <pc:docMk/>
          <pc:sldMk cId="1829571573" sldId="257"/>
        </pc:sldMkLst>
        <pc:spChg chg="add del">
          <ac:chgData name="Stan Cox" userId="9376f276357bfffd" providerId="LiveId" clId="{E04A2733-92DA-43D3-A84F-A3F108739C58}" dt="2025-08-23T19:17:08.963" v="167" actId="478"/>
          <ac:spMkLst>
            <pc:docMk/>
            <pc:sldMk cId="1829571573" sldId="257"/>
            <ac:spMk id="6" creationId="{BA74641C-FC2B-52E5-6D6E-A1898859DC1C}"/>
          </ac:spMkLst>
        </pc:spChg>
        <pc:spChg chg="add del">
          <ac:chgData name="Stan Cox" userId="9376f276357bfffd" providerId="LiveId" clId="{E04A2733-92DA-43D3-A84F-A3F108739C58}" dt="2025-08-23T19:17:08" v="165" actId="478"/>
          <ac:spMkLst>
            <pc:docMk/>
            <pc:sldMk cId="1829571573" sldId="257"/>
            <ac:spMk id="7" creationId="{3FB7CEE1-4274-0E72-82EF-B1D0D7EB196A}"/>
          </ac:spMkLst>
        </pc:spChg>
        <pc:spChg chg="add del">
          <ac:chgData name="Stan Cox" userId="9376f276357bfffd" providerId="LiveId" clId="{E04A2733-92DA-43D3-A84F-A3F108739C58}" dt="2025-08-23T19:17:08.489" v="166" actId="478"/>
          <ac:spMkLst>
            <pc:docMk/>
            <pc:sldMk cId="1829571573" sldId="257"/>
            <ac:spMk id="8" creationId="{FC66AB0D-4B5C-8B4D-6831-F15D66F77E8E}"/>
          </ac:spMkLst>
        </pc:spChg>
        <pc:spChg chg="add del">
          <ac:chgData name="Stan Cox" userId="9376f276357bfffd" providerId="LiveId" clId="{E04A2733-92DA-43D3-A84F-A3F108739C58}" dt="2025-08-23T19:17:07.239" v="164" actId="478"/>
          <ac:spMkLst>
            <pc:docMk/>
            <pc:sldMk cId="1829571573" sldId="257"/>
            <ac:spMk id="9" creationId="{7A9E1325-EBAF-7CB3-AB9C-8BCBEF113885}"/>
          </ac:spMkLst>
        </pc:spChg>
      </pc:sldChg>
      <pc:sldChg chg="addSp delSp mod addAnim delAnim">
        <pc:chgData name="Stan Cox" userId="9376f276357bfffd" providerId="LiveId" clId="{E04A2733-92DA-43D3-A84F-A3F108739C58}" dt="2025-08-23T19:17:06.466" v="163" actId="478"/>
        <pc:sldMkLst>
          <pc:docMk/>
          <pc:sldMk cId="448171800" sldId="258"/>
        </pc:sldMkLst>
        <pc:spChg chg="add del">
          <ac:chgData name="Stan Cox" userId="9376f276357bfffd" providerId="LiveId" clId="{E04A2733-92DA-43D3-A84F-A3F108739C58}" dt="2025-08-23T19:17:06.466" v="163" actId="478"/>
          <ac:spMkLst>
            <pc:docMk/>
            <pc:sldMk cId="448171800" sldId="258"/>
            <ac:spMk id="6" creationId="{0E88EB31-C1CE-57F7-1401-F70AF7DFD56A}"/>
          </ac:spMkLst>
        </pc:spChg>
      </pc:sldChg>
      <pc:sldChg chg="addSp delSp mod addAnim delAnim">
        <pc:chgData name="Stan Cox" userId="9376f276357bfffd" providerId="LiveId" clId="{E04A2733-92DA-43D3-A84F-A3F108739C58}" dt="2025-08-23T19:17:05.910" v="162" actId="478"/>
        <pc:sldMkLst>
          <pc:docMk/>
          <pc:sldMk cId="1152988536" sldId="259"/>
        </pc:sldMkLst>
        <pc:spChg chg="add del">
          <ac:chgData name="Stan Cox" userId="9376f276357bfffd" providerId="LiveId" clId="{E04A2733-92DA-43D3-A84F-A3F108739C58}" dt="2025-08-23T19:17:05.910" v="162" actId="478"/>
          <ac:spMkLst>
            <pc:docMk/>
            <pc:sldMk cId="1152988536" sldId="259"/>
            <ac:spMk id="6" creationId="{208A4660-E558-D109-9616-184CA89AEEEC}"/>
          </ac:spMkLst>
        </pc:spChg>
        <pc:spChg chg="add del">
          <ac:chgData name="Stan Cox" userId="9376f276357bfffd" providerId="LiveId" clId="{E04A2733-92DA-43D3-A84F-A3F108739C58}" dt="2025-08-23T19:17:05.420" v="161" actId="478"/>
          <ac:spMkLst>
            <pc:docMk/>
            <pc:sldMk cId="1152988536" sldId="259"/>
            <ac:spMk id="7" creationId="{1E8EF0D0-AABF-DF69-CBF9-BB4C70FB295A}"/>
          </ac:spMkLst>
        </pc:spChg>
        <pc:spChg chg="add del">
          <ac:chgData name="Stan Cox" userId="9376f276357bfffd" providerId="LiveId" clId="{E04A2733-92DA-43D3-A84F-A3F108739C58}" dt="2025-08-23T19:17:04.610" v="160" actId="478"/>
          <ac:spMkLst>
            <pc:docMk/>
            <pc:sldMk cId="1152988536" sldId="259"/>
            <ac:spMk id="8" creationId="{215025D0-30BB-0C79-D35A-490B71D64E28}"/>
          </ac:spMkLst>
        </pc:spChg>
      </pc:sldChg>
      <pc:sldChg chg="addSp delSp mod addAnim delAnim modAnim">
        <pc:chgData name="Stan Cox" userId="9376f276357bfffd" providerId="LiveId" clId="{E04A2733-92DA-43D3-A84F-A3F108739C58}" dt="2025-08-23T19:17:03.145" v="159" actId="478"/>
        <pc:sldMkLst>
          <pc:docMk/>
          <pc:sldMk cId="1134168129" sldId="260"/>
        </pc:sldMkLst>
        <pc:spChg chg="add del">
          <ac:chgData name="Stan Cox" userId="9376f276357bfffd" providerId="LiveId" clId="{E04A2733-92DA-43D3-A84F-A3F108739C58}" dt="2025-08-23T19:17:03.145" v="159" actId="478"/>
          <ac:spMkLst>
            <pc:docMk/>
            <pc:sldMk cId="1134168129" sldId="260"/>
            <ac:spMk id="6" creationId="{B3CAFE51-DDDE-B462-920F-0F306251C58D}"/>
          </ac:spMkLst>
        </pc:spChg>
        <pc:spChg chg="add del">
          <ac:chgData name="Stan Cox" userId="9376f276357bfffd" providerId="LiveId" clId="{E04A2733-92DA-43D3-A84F-A3F108739C58}" dt="2025-08-23T19:17:02.532" v="158" actId="478"/>
          <ac:spMkLst>
            <pc:docMk/>
            <pc:sldMk cId="1134168129" sldId="260"/>
            <ac:spMk id="7" creationId="{5C7C8D0B-5FD5-1354-EB2A-1A9524D747B8}"/>
          </ac:spMkLst>
        </pc:spChg>
        <pc:spChg chg="add del">
          <ac:chgData name="Stan Cox" userId="9376f276357bfffd" providerId="LiveId" clId="{E04A2733-92DA-43D3-A84F-A3F108739C58}" dt="2025-08-23T19:17:01.219" v="157" actId="478"/>
          <ac:spMkLst>
            <pc:docMk/>
            <pc:sldMk cId="1134168129" sldId="260"/>
            <ac:spMk id="8" creationId="{19594F07-74CA-37F1-F2F2-11547BC2B830}"/>
          </ac:spMkLst>
        </pc:spChg>
        <pc:spChg chg="add del">
          <ac:chgData name="Stan Cox" userId="9376f276357bfffd" providerId="LiveId" clId="{E04A2733-92DA-43D3-A84F-A3F108739C58}" dt="2025-08-23T19:16:44.569" v="156"/>
          <ac:spMkLst>
            <pc:docMk/>
            <pc:sldMk cId="1134168129" sldId="260"/>
            <ac:spMk id="9" creationId="{EE80E9D4-2750-1923-54B7-3B7C397DBB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149EAC-B949-9EF7-77B0-50E31C94A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1600" dirty="0"/>
              <a:t>Things We Learn from </a:t>
            </a:r>
            <a:r>
              <a:rPr lang="en-US" sz="2800" dirty="0">
                <a:latin typeface="Impact" panose="020B0806030902050204" pitchFamily="34" charset="0"/>
              </a:rPr>
              <a:t>ADAM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BCB47-681D-C9C8-B841-F5DCCCCDC9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August 24,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62299-7C13-C1B6-403F-63FCA7C2AF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037E-759D-FC13-DBA2-FB8E685DD3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s</a:t>
            </a:r>
            <a:r>
              <a:rPr lang="en-US"/>
              <a:t>oundteaching</a:t>
            </a:r>
            <a:r>
              <a:rPr lang="en-US" dirty="0"/>
              <a:t>.org   </a:t>
            </a:r>
          </a:p>
        </p:txBody>
      </p:sp>
    </p:spTree>
    <p:extLst>
      <p:ext uri="{BB962C8B-B14F-4D97-AF65-F5344CB8AC3E}">
        <p14:creationId xmlns:p14="http://schemas.microsoft.com/office/powerpoint/2010/main" val="339104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56A4-56B6-2643-92D6-83D95770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6B56A-2FE0-9AA1-473F-E67BD0CF6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69819-B064-5E03-1238-53E13809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879ED-5866-BA5A-1A89-1ADAE9BB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AB9C-1342-A1AF-E421-0AD5E1D0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985-695A-31DA-09CF-CB078351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818EA-22FA-BBB6-E969-6E5589EBD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E52E-11E7-34A6-B6F5-3E54E97E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78DDE-01BF-632C-9E01-9CEEC43F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6AC8-0339-52D0-679C-FE16D7CB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E4B31-19A2-4FAB-CAC8-DE4F33650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6279-2D55-0536-E50B-EFACE41D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56131-7A33-685A-7634-F162447E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9C82-1436-DDA7-AFA2-0D16AB67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F187-01C5-786F-0E0B-85955178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D308-0BF4-DD7C-246F-BFA95FE1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CD10-0BDF-83C3-B35B-168523EE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5D49A-B618-793E-E4AD-50827220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ED14D-2EEA-68E5-C774-25824FB5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C7AF-C446-00A2-7C74-C54319CE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EFD1-DADC-40AB-E355-A8282871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4B9B-4874-06E9-5CD7-54118A56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4E27-7446-D0DF-4B6E-499CB71F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71424-F974-B879-6A77-64C4A05A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E9B4-1ED5-83E3-CCA7-5BF10DD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7098-AAD5-0E29-38C7-9C63C27C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8ACC-0A70-DFF4-6C29-5A2798E20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20F47-3AC5-5F26-1CB8-2BE18A856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CFFED-90C2-7270-33F0-D25ECCEC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2EED-CEF0-2E65-B589-ECF19F26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84E66-410F-A59E-C96E-5664FCCA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A430-BD4A-3F31-03D3-64A3043B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1E244-4AEF-37E5-121B-3A7707D0A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BB9C6-D239-6719-C4CF-9EFDBB96B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AB901-60CF-1416-C531-CDC42FA23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6A31-025E-1F9A-C4FD-8E5AE2588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66B1D-45D4-9253-5AA5-9FE4C54F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73B9A-A27D-0396-81EF-0A92B93E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1E7F7-8DFB-8C52-6BBD-39CA0065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F19E-880A-016E-7D41-864EB4C3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D568E-C937-7614-1C46-099FF8A0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C41D7-4849-C9CA-A5E2-E8BA61F9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AE15C-1CFA-75D3-9993-E16C9F5C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EA684-2529-11F5-D107-27F2AE89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0BBEF-A34D-C4DA-D836-59EBFF24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F5E6-313D-025E-3298-DAD55E67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06E9-7634-B4C7-91F3-F89C3100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92C7-300B-8D6D-6814-B78AD396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D42A5-B134-873B-E18D-AB967FBD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9FA99-C96F-DEAD-A400-B1D4B2A3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4080F-1953-EA95-7AB3-CAC6620D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1F4E3-30DC-6808-DD08-F8FB1CE3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189E-D5AF-8C4B-9575-216D46D9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DC6A9-1FE6-18D4-D62C-29CA30F39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D636B-13B2-C864-5842-0688781AE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9B1C6-B5D6-85A1-B56E-B4D5CF33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C0E26-4313-CDD2-9678-A1F5A503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2B767-213B-C2A5-9287-4231767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A40FF-AE67-2801-9F82-1F8E1C3B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825A4-F003-A06C-DDC8-DBB483C66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3E39-FD90-07D0-32ED-0870E0389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AF2658-07DE-47C7-BF78-AF046256A33F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1AEF-3C32-4EE7-05E7-2FCEE1391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45940-097E-68EA-2112-1C1F690F5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A51D2-B616-4AEB-909F-B6DEE5C1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1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67D8-3934-98A0-C1CD-47C784E55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675F6-1B70-E8DE-B578-08EEE050C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book&#10;&#10;AI-generated content may be incorrect.">
            <a:extLst>
              <a:ext uri="{FF2B5EF4-FFF2-40B4-BE49-F238E27FC236}">
                <a16:creationId xmlns:a16="http://schemas.microsoft.com/office/drawing/2014/main" id="{15E0CD67-EB3C-DF0F-6A05-79AF6048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792BC-F4E9-19FA-6668-ECB1A1DD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0586-A6AE-1662-E55C-01D2B8B29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30720-E5A1-413C-E004-8910A2E7A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ist of important texts&#10;&#10;AI-generated content may be incorrect.">
            <a:extLst>
              <a:ext uri="{FF2B5EF4-FFF2-40B4-BE49-F238E27FC236}">
                <a16:creationId xmlns:a16="http://schemas.microsoft.com/office/drawing/2014/main" id="{42EA0488-D1DB-2360-298D-63465CFB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74641C-FC2B-52E5-6D6E-A1898859DC1C}"/>
              </a:ext>
            </a:extLst>
          </p:cNvPr>
          <p:cNvSpPr/>
          <p:nvPr/>
        </p:nvSpPr>
        <p:spPr>
          <a:xfrm>
            <a:off x="231494" y="1365491"/>
            <a:ext cx="4386805" cy="219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7CEE1-4274-0E72-82EF-B1D0D7EB196A}"/>
              </a:ext>
            </a:extLst>
          </p:cNvPr>
          <p:cNvSpPr/>
          <p:nvPr/>
        </p:nvSpPr>
        <p:spPr>
          <a:xfrm>
            <a:off x="231494" y="3867391"/>
            <a:ext cx="4386805" cy="219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AB0D-4B5C-8B4D-6831-F15D66F77E8E}"/>
              </a:ext>
            </a:extLst>
          </p:cNvPr>
          <p:cNvSpPr/>
          <p:nvPr/>
        </p:nvSpPr>
        <p:spPr>
          <a:xfrm>
            <a:off x="4967469" y="1238491"/>
            <a:ext cx="4386805" cy="219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E1325-EBAF-7CB3-AB9C-8BCBEF113885}"/>
              </a:ext>
            </a:extLst>
          </p:cNvPr>
          <p:cNvSpPr/>
          <p:nvPr/>
        </p:nvSpPr>
        <p:spPr>
          <a:xfrm>
            <a:off x="4967469" y="3774954"/>
            <a:ext cx="4386805" cy="219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8FAE-5347-90F7-87F9-2FE6230A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4901-03B5-E8FA-2722-999AE4DD8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FCD0B-CACC-4A67-5289-9047D6283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hess board&#10;&#10;AI-generated content may be incorrect.">
            <a:extLst>
              <a:ext uri="{FF2B5EF4-FFF2-40B4-BE49-F238E27FC236}">
                <a16:creationId xmlns:a16="http://schemas.microsoft.com/office/drawing/2014/main" id="{CC76A866-06F2-E23E-6B2B-8759EB07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88EB31-C1CE-57F7-1401-F70AF7DFD56A}"/>
              </a:ext>
            </a:extLst>
          </p:cNvPr>
          <p:cNvSpPr/>
          <p:nvPr/>
        </p:nvSpPr>
        <p:spPr>
          <a:xfrm>
            <a:off x="8079129" y="439838"/>
            <a:ext cx="3923818" cy="6041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0626-2538-54CF-E0FB-77F79F61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D05F-8DF0-5BB0-39EC-6DD6BA6B6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C274C-6158-97D9-0C88-E1CF9749D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white rectangular signs with text&#10;&#10;AI-generated content may be incorrect.">
            <a:extLst>
              <a:ext uri="{FF2B5EF4-FFF2-40B4-BE49-F238E27FC236}">
                <a16:creationId xmlns:a16="http://schemas.microsoft.com/office/drawing/2014/main" id="{C90B37AB-0E27-085E-0705-A89A013B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8A4660-E558-D109-9616-184CA89AEEEC}"/>
              </a:ext>
            </a:extLst>
          </p:cNvPr>
          <p:cNvSpPr/>
          <p:nvPr/>
        </p:nvSpPr>
        <p:spPr>
          <a:xfrm>
            <a:off x="2974694" y="1273215"/>
            <a:ext cx="2812648" cy="232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EF0D0-AABF-DF69-CBF9-BB4C70FB295A}"/>
              </a:ext>
            </a:extLst>
          </p:cNvPr>
          <p:cNvSpPr/>
          <p:nvPr/>
        </p:nvSpPr>
        <p:spPr>
          <a:xfrm>
            <a:off x="5984112" y="2779853"/>
            <a:ext cx="2928394" cy="232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25D0-30BB-0C79-D35A-490B71D64E28}"/>
              </a:ext>
            </a:extLst>
          </p:cNvPr>
          <p:cNvSpPr/>
          <p:nvPr/>
        </p:nvSpPr>
        <p:spPr>
          <a:xfrm>
            <a:off x="9016681" y="3844724"/>
            <a:ext cx="3046071" cy="268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5091F-14EF-F556-ACB9-4E0C1B6B7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7130-58BB-ACD3-6FB8-1651A74D3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51AC2-EF4F-A052-B51A-D34B1261E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hess board with a chess piece on it&#10;&#10;AI-generated content may be incorrect.">
            <a:extLst>
              <a:ext uri="{FF2B5EF4-FFF2-40B4-BE49-F238E27FC236}">
                <a16:creationId xmlns:a16="http://schemas.microsoft.com/office/drawing/2014/main" id="{B1E7F4D4-AC67-6D9F-C5F4-A7E31F528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CAFE51-DDDE-B462-920F-0F306251C58D}"/>
              </a:ext>
            </a:extLst>
          </p:cNvPr>
          <p:cNvSpPr/>
          <p:nvPr/>
        </p:nvSpPr>
        <p:spPr>
          <a:xfrm>
            <a:off x="3020992" y="1215342"/>
            <a:ext cx="3075008" cy="206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C8D0B-5FD5-1354-EB2A-1A9524D747B8}"/>
              </a:ext>
            </a:extLst>
          </p:cNvPr>
          <p:cNvSpPr/>
          <p:nvPr/>
        </p:nvSpPr>
        <p:spPr>
          <a:xfrm>
            <a:off x="9089984" y="1195669"/>
            <a:ext cx="3075008" cy="206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594F07-74CA-37F1-F2F2-11547BC2B830}"/>
              </a:ext>
            </a:extLst>
          </p:cNvPr>
          <p:cNvSpPr/>
          <p:nvPr/>
        </p:nvSpPr>
        <p:spPr>
          <a:xfrm>
            <a:off x="3102017" y="3197507"/>
            <a:ext cx="3075008" cy="2196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0E9D4-2750-1923-54B7-3B7C397DBB68}"/>
              </a:ext>
            </a:extLst>
          </p:cNvPr>
          <p:cNvSpPr/>
          <p:nvPr/>
        </p:nvSpPr>
        <p:spPr>
          <a:xfrm>
            <a:off x="9062976" y="3255962"/>
            <a:ext cx="3075008" cy="2196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ABC9D-B624-81AC-658A-735A253A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4C65-7B38-E094-642D-501A63FF9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35668-E2B7-B8EA-2EF5-032713844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's hand with a white shirt and blue text&#10;&#10;AI-generated content may be incorrect.">
            <a:extLst>
              <a:ext uri="{FF2B5EF4-FFF2-40B4-BE49-F238E27FC236}">
                <a16:creationId xmlns:a16="http://schemas.microsoft.com/office/drawing/2014/main" id="{53C9F235-1ED1-CB08-2405-FD0777C5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2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2025-08-23T19:15:54Z</cp:lastPrinted>
  <dcterms:created xsi:type="dcterms:W3CDTF">2025-08-23T18:58:49Z</dcterms:created>
  <dcterms:modified xsi:type="dcterms:W3CDTF">2025-08-23T19:17:27Z</dcterms:modified>
</cp:coreProperties>
</file>