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handoutMasterIdLst>
    <p:handoutMasterId r:id="rId6"/>
  </p:handoutMasterIdLst>
  <p:sldIdLst>
    <p:sldId id="256" r:id="rId2"/>
    <p:sldId id="277" r:id="rId3"/>
    <p:sldId id="279" r:id="rId4"/>
  </p:sldIdLst>
  <p:sldSz cx="12192000" cy="6858000"/>
  <p:notesSz cx="7010400" cy="92964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Fave Script Bold Pro" pitchFamily="2" charset="0"/>
      <p:bold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A00"/>
    <a:srgbClr val="FFCC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19DC2E-13EB-4DC7-89E4-B285A743BCBB}" v="52" dt="2022-06-05T02:22:44.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20" autoAdjust="0"/>
  </p:normalViewPr>
  <p:slideViewPr>
    <p:cSldViewPr>
      <p:cViewPr varScale="1">
        <p:scale>
          <a:sx n="52" d="100"/>
          <a:sy n="52" d="100"/>
        </p:scale>
        <p:origin x="1766" y="62"/>
      </p:cViewPr>
      <p:guideLst>
        <p:guide orient="horz" pos="2160"/>
        <p:guide pos="3840"/>
      </p:guideLst>
    </p:cSldViewPr>
  </p:slideViewPr>
  <p:notesTextViewPr>
    <p:cViewPr>
      <p:scale>
        <a:sx n="100" d="100"/>
        <a:sy n="100" d="100"/>
      </p:scale>
      <p:origin x="0" y="0"/>
    </p:cViewPr>
  </p:notesTextViewPr>
  <p:notesViewPr>
    <p:cSldViewPr>
      <p:cViewPr varScale="1">
        <p:scale>
          <a:sx n="59" d="100"/>
          <a:sy n="59" d="100"/>
        </p:scale>
        <p:origin x="1555"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4319DC2E-13EB-4DC7-89E4-B285A743BCBB}"/>
    <pc:docChg chg="custSel addSld delSld modSld sldOrd modMainMaster modNotesMaster modHandout">
      <pc:chgData name="Stan Cox" userId="9376f276357bfffd" providerId="LiveId" clId="{4319DC2E-13EB-4DC7-89E4-B285A743BCBB}" dt="2022-06-05T02:25:12.335" v="2227" actId="2711"/>
      <pc:docMkLst>
        <pc:docMk/>
      </pc:docMkLst>
      <pc:sldChg chg="addSp delSp modSp mod modTransition setBg modNotesTx">
        <pc:chgData name="Stan Cox" userId="9376f276357bfffd" providerId="LiveId" clId="{4319DC2E-13EB-4DC7-89E4-B285A743BCBB}" dt="2022-06-05T02:25:12.335" v="2227" actId="2711"/>
        <pc:sldMkLst>
          <pc:docMk/>
          <pc:sldMk cId="0" sldId="256"/>
        </pc:sldMkLst>
        <pc:spChg chg="add del mod">
          <ac:chgData name="Stan Cox" userId="9376f276357bfffd" providerId="LiveId" clId="{4319DC2E-13EB-4DC7-89E4-B285A743BCBB}" dt="2022-06-04T00:18:47.386" v="16" actId="478"/>
          <ac:spMkLst>
            <pc:docMk/>
            <pc:sldMk cId="0" sldId="256"/>
            <ac:spMk id="3" creationId="{68B10588-F2EF-2454-C199-EE0FF669B005}"/>
          </ac:spMkLst>
        </pc:spChg>
        <pc:spChg chg="mod">
          <ac:chgData name="Stan Cox" userId="9376f276357bfffd" providerId="LiveId" clId="{4319DC2E-13EB-4DC7-89E4-B285A743BCBB}" dt="2022-06-05T02:25:12.335" v="2227" actId="2711"/>
          <ac:spMkLst>
            <pc:docMk/>
            <pc:sldMk cId="0" sldId="256"/>
            <ac:spMk id="2050" creationId="{09ED9510-E148-173D-7BF3-530A73FD9BCE}"/>
          </ac:spMkLst>
        </pc:spChg>
        <pc:spChg chg="del mod">
          <ac:chgData name="Stan Cox" userId="9376f276357bfffd" providerId="LiveId" clId="{4319DC2E-13EB-4DC7-89E4-B285A743BCBB}" dt="2022-06-04T00:18:41.415" v="15" actId="478"/>
          <ac:spMkLst>
            <pc:docMk/>
            <pc:sldMk cId="0" sldId="256"/>
            <ac:spMk id="2051" creationId="{CA7D52A9-9F86-936C-9EA3-BE5C4D7745FB}"/>
          </ac:spMkLst>
        </pc:spChg>
        <pc:picChg chg="add mod">
          <ac:chgData name="Stan Cox" userId="9376f276357bfffd" providerId="LiveId" clId="{4319DC2E-13EB-4DC7-89E4-B285A743BCBB}" dt="2022-06-04T00:31:56.528" v="145" actId="1038"/>
          <ac:picMkLst>
            <pc:docMk/>
            <pc:sldMk cId="0" sldId="256"/>
            <ac:picMk id="7" creationId="{66DB4C94-3FE1-EF94-CE82-E09566E59BB2}"/>
          </ac:picMkLst>
        </pc:picChg>
        <pc:picChg chg="del mod">
          <ac:chgData name="Stan Cox" userId="9376f276357bfffd" providerId="LiveId" clId="{4319DC2E-13EB-4DC7-89E4-B285A743BCBB}" dt="2022-06-04T00:19:59.314" v="79" actId="478"/>
          <ac:picMkLst>
            <pc:docMk/>
            <pc:sldMk cId="0" sldId="256"/>
            <ac:picMk id="2055" creationId="{B143CC65-5434-1278-5F34-A378297BA6A4}"/>
          </ac:picMkLst>
        </pc:picChg>
      </pc:sldChg>
      <pc:sldChg chg="modSp del">
        <pc:chgData name="Stan Cox" userId="9376f276357bfffd" providerId="LiveId" clId="{4319DC2E-13EB-4DC7-89E4-B285A743BCBB}" dt="2022-06-04T00:44:07.898" v="350" actId="47"/>
        <pc:sldMkLst>
          <pc:docMk/>
          <pc:sldMk cId="0" sldId="257"/>
        </pc:sldMkLst>
        <pc:spChg chg="mod">
          <ac:chgData name="Stan Cox" userId="9376f276357bfffd" providerId="LiveId" clId="{4319DC2E-13EB-4DC7-89E4-B285A743BCBB}" dt="2022-06-04T00:15:39.048" v="0"/>
          <ac:spMkLst>
            <pc:docMk/>
            <pc:sldMk cId="0" sldId="257"/>
            <ac:spMk id="3074" creationId="{0AC1EAD5-2F9B-A854-A82E-A3F51CA97D9F}"/>
          </ac:spMkLst>
        </pc:spChg>
        <pc:spChg chg="mod">
          <ac:chgData name="Stan Cox" userId="9376f276357bfffd" providerId="LiveId" clId="{4319DC2E-13EB-4DC7-89E4-B285A743BCBB}" dt="2022-06-04T00:15:39.048" v="0"/>
          <ac:spMkLst>
            <pc:docMk/>
            <pc:sldMk cId="0" sldId="257"/>
            <ac:spMk id="3075" creationId="{F33A64A4-6037-9C07-8344-B87D44E9DCD2}"/>
          </ac:spMkLst>
        </pc:spChg>
      </pc:sldChg>
      <pc:sldChg chg="modSp del">
        <pc:chgData name="Stan Cox" userId="9376f276357bfffd" providerId="LiveId" clId="{4319DC2E-13EB-4DC7-89E4-B285A743BCBB}" dt="2022-06-04T00:53:24.762" v="414" actId="47"/>
        <pc:sldMkLst>
          <pc:docMk/>
          <pc:sldMk cId="0" sldId="258"/>
        </pc:sldMkLst>
        <pc:spChg chg="mod">
          <ac:chgData name="Stan Cox" userId="9376f276357bfffd" providerId="LiveId" clId="{4319DC2E-13EB-4DC7-89E4-B285A743BCBB}" dt="2022-06-04T00:15:39.048" v="0"/>
          <ac:spMkLst>
            <pc:docMk/>
            <pc:sldMk cId="0" sldId="258"/>
            <ac:spMk id="4098" creationId="{8AC1E6CA-2483-48DC-F163-5BB32995BB31}"/>
          </ac:spMkLst>
        </pc:spChg>
        <pc:spChg chg="mod">
          <ac:chgData name="Stan Cox" userId="9376f276357bfffd" providerId="LiveId" clId="{4319DC2E-13EB-4DC7-89E4-B285A743BCBB}" dt="2022-06-04T00:15:39.048" v="0"/>
          <ac:spMkLst>
            <pc:docMk/>
            <pc:sldMk cId="0" sldId="258"/>
            <ac:spMk id="4099" creationId="{BB40682B-643A-C775-CCC8-0556674B198D}"/>
          </ac:spMkLst>
        </pc:spChg>
      </pc:sldChg>
      <pc:sldChg chg="modSp del">
        <pc:chgData name="Stan Cox" userId="9376f276357bfffd" providerId="LiveId" clId="{4319DC2E-13EB-4DC7-89E4-B285A743BCBB}" dt="2022-06-04T00:55:09.275" v="526" actId="47"/>
        <pc:sldMkLst>
          <pc:docMk/>
          <pc:sldMk cId="0" sldId="259"/>
        </pc:sldMkLst>
        <pc:spChg chg="mod">
          <ac:chgData name="Stan Cox" userId="9376f276357bfffd" providerId="LiveId" clId="{4319DC2E-13EB-4DC7-89E4-B285A743BCBB}" dt="2022-06-04T00:15:39.048" v="0"/>
          <ac:spMkLst>
            <pc:docMk/>
            <pc:sldMk cId="0" sldId="259"/>
            <ac:spMk id="5122" creationId="{B55E2B17-E305-7E5B-DEBD-019B59E50B58}"/>
          </ac:spMkLst>
        </pc:spChg>
        <pc:spChg chg="mod">
          <ac:chgData name="Stan Cox" userId="9376f276357bfffd" providerId="LiveId" clId="{4319DC2E-13EB-4DC7-89E4-B285A743BCBB}" dt="2022-06-04T00:15:39.048" v="0"/>
          <ac:spMkLst>
            <pc:docMk/>
            <pc:sldMk cId="0" sldId="259"/>
            <ac:spMk id="5123" creationId="{1FE37C3E-3DCF-5A08-D0AF-930D6B09D252}"/>
          </ac:spMkLst>
        </pc:spChg>
        <pc:picChg chg="mod">
          <ac:chgData name="Stan Cox" userId="9376f276357bfffd" providerId="LiveId" clId="{4319DC2E-13EB-4DC7-89E4-B285A743BCBB}" dt="2022-06-04T00:15:39.048" v="0"/>
          <ac:picMkLst>
            <pc:docMk/>
            <pc:sldMk cId="0" sldId="259"/>
            <ac:picMk id="5125" creationId="{6AD0CBBB-378D-C5F1-D110-DF73AF3CE180}"/>
          </ac:picMkLst>
        </pc:picChg>
      </pc:sldChg>
      <pc:sldChg chg="modSp del">
        <pc:chgData name="Stan Cox" userId="9376f276357bfffd" providerId="LiveId" clId="{4319DC2E-13EB-4DC7-89E4-B285A743BCBB}" dt="2022-06-04T00:55:10.352" v="527" actId="47"/>
        <pc:sldMkLst>
          <pc:docMk/>
          <pc:sldMk cId="0" sldId="263"/>
        </pc:sldMkLst>
        <pc:spChg chg="mod">
          <ac:chgData name="Stan Cox" userId="9376f276357bfffd" providerId="LiveId" clId="{4319DC2E-13EB-4DC7-89E4-B285A743BCBB}" dt="2022-06-04T00:15:39.048" v="0"/>
          <ac:spMkLst>
            <pc:docMk/>
            <pc:sldMk cId="0" sldId="263"/>
            <ac:spMk id="11266" creationId="{9075B457-41E7-7E4D-A57F-B8629E0254EB}"/>
          </ac:spMkLst>
        </pc:spChg>
        <pc:spChg chg="mod">
          <ac:chgData name="Stan Cox" userId="9376f276357bfffd" providerId="LiveId" clId="{4319DC2E-13EB-4DC7-89E4-B285A743BCBB}" dt="2022-06-04T00:15:39.048" v="0"/>
          <ac:spMkLst>
            <pc:docMk/>
            <pc:sldMk cId="0" sldId="263"/>
            <ac:spMk id="11267" creationId="{4D931BD6-C152-3E78-6E04-93463C6ACDF0}"/>
          </ac:spMkLst>
        </pc:spChg>
        <pc:picChg chg="mod">
          <ac:chgData name="Stan Cox" userId="9376f276357bfffd" providerId="LiveId" clId="{4319DC2E-13EB-4DC7-89E4-B285A743BCBB}" dt="2022-06-04T00:15:39.048" v="0"/>
          <ac:picMkLst>
            <pc:docMk/>
            <pc:sldMk cId="0" sldId="263"/>
            <ac:picMk id="11268" creationId="{B69123B4-A9EE-BB59-4525-27F1EC630299}"/>
          </ac:picMkLst>
        </pc:picChg>
      </pc:sldChg>
      <pc:sldChg chg="modSp del">
        <pc:chgData name="Stan Cox" userId="9376f276357bfffd" providerId="LiveId" clId="{4319DC2E-13EB-4DC7-89E4-B285A743BCBB}" dt="2022-06-04T00:55:07.973" v="525" actId="47"/>
        <pc:sldMkLst>
          <pc:docMk/>
          <pc:sldMk cId="0" sldId="264"/>
        </pc:sldMkLst>
        <pc:spChg chg="mod">
          <ac:chgData name="Stan Cox" userId="9376f276357bfffd" providerId="LiveId" clId="{4319DC2E-13EB-4DC7-89E4-B285A743BCBB}" dt="2022-06-04T00:15:39.048" v="0"/>
          <ac:spMkLst>
            <pc:docMk/>
            <pc:sldMk cId="0" sldId="264"/>
            <ac:spMk id="12290" creationId="{4F9779B6-08FA-E134-C10B-A78628158118}"/>
          </ac:spMkLst>
        </pc:spChg>
        <pc:spChg chg="mod">
          <ac:chgData name="Stan Cox" userId="9376f276357bfffd" providerId="LiveId" clId="{4319DC2E-13EB-4DC7-89E4-B285A743BCBB}" dt="2022-06-04T00:15:39.048" v="0"/>
          <ac:spMkLst>
            <pc:docMk/>
            <pc:sldMk cId="0" sldId="264"/>
            <ac:spMk id="12291" creationId="{0DD7911B-EC41-9B15-3183-2B5BCA90F5E1}"/>
          </ac:spMkLst>
        </pc:spChg>
        <pc:picChg chg="mod">
          <ac:chgData name="Stan Cox" userId="9376f276357bfffd" providerId="LiveId" clId="{4319DC2E-13EB-4DC7-89E4-B285A743BCBB}" dt="2022-06-04T00:15:39.048" v="0"/>
          <ac:picMkLst>
            <pc:docMk/>
            <pc:sldMk cId="0" sldId="264"/>
            <ac:picMk id="12292" creationId="{9DE39683-7203-22EF-1772-B75A1D062F65}"/>
          </ac:picMkLst>
        </pc:picChg>
      </pc:sldChg>
      <pc:sldChg chg="modSp del">
        <pc:chgData name="Stan Cox" userId="9376f276357bfffd" providerId="LiveId" clId="{4319DC2E-13EB-4DC7-89E4-B285A743BCBB}" dt="2022-06-04T00:55:13.353" v="528" actId="47"/>
        <pc:sldMkLst>
          <pc:docMk/>
          <pc:sldMk cId="0" sldId="265"/>
        </pc:sldMkLst>
        <pc:spChg chg="mod">
          <ac:chgData name="Stan Cox" userId="9376f276357bfffd" providerId="LiveId" clId="{4319DC2E-13EB-4DC7-89E4-B285A743BCBB}" dt="2022-06-04T00:15:39.048" v="0"/>
          <ac:spMkLst>
            <pc:docMk/>
            <pc:sldMk cId="0" sldId="265"/>
            <ac:spMk id="13314" creationId="{46DF7061-9E2A-8F15-49D4-21D380ECC127}"/>
          </ac:spMkLst>
        </pc:spChg>
        <pc:spChg chg="mod">
          <ac:chgData name="Stan Cox" userId="9376f276357bfffd" providerId="LiveId" clId="{4319DC2E-13EB-4DC7-89E4-B285A743BCBB}" dt="2022-06-04T00:15:39.048" v="0"/>
          <ac:spMkLst>
            <pc:docMk/>
            <pc:sldMk cId="0" sldId="265"/>
            <ac:spMk id="13315" creationId="{8AD73CD3-1962-5E07-9D24-5F043B4BF359}"/>
          </ac:spMkLst>
        </pc:spChg>
        <pc:picChg chg="mod">
          <ac:chgData name="Stan Cox" userId="9376f276357bfffd" providerId="LiveId" clId="{4319DC2E-13EB-4DC7-89E4-B285A743BCBB}" dt="2022-06-04T00:15:39.048" v="0"/>
          <ac:picMkLst>
            <pc:docMk/>
            <pc:sldMk cId="0" sldId="265"/>
            <ac:picMk id="13316" creationId="{F6F5D805-D4D6-B3AA-1435-D42991EE7402}"/>
          </ac:picMkLst>
        </pc:picChg>
      </pc:sldChg>
      <pc:sldChg chg="modSp del">
        <pc:chgData name="Stan Cox" userId="9376f276357bfffd" providerId="LiveId" clId="{4319DC2E-13EB-4DC7-89E4-B285A743BCBB}" dt="2022-06-04T01:11:36.324" v="1169" actId="47"/>
        <pc:sldMkLst>
          <pc:docMk/>
          <pc:sldMk cId="0" sldId="266"/>
        </pc:sldMkLst>
        <pc:spChg chg="mod">
          <ac:chgData name="Stan Cox" userId="9376f276357bfffd" providerId="LiveId" clId="{4319DC2E-13EB-4DC7-89E4-B285A743BCBB}" dt="2022-06-04T00:15:39.048" v="0"/>
          <ac:spMkLst>
            <pc:docMk/>
            <pc:sldMk cId="0" sldId="266"/>
            <ac:spMk id="14338" creationId="{C7DECA08-C7B7-9F93-5C3C-497A07D23D7D}"/>
          </ac:spMkLst>
        </pc:spChg>
        <pc:spChg chg="mod">
          <ac:chgData name="Stan Cox" userId="9376f276357bfffd" providerId="LiveId" clId="{4319DC2E-13EB-4DC7-89E4-B285A743BCBB}" dt="2022-06-04T00:15:39.048" v="0"/>
          <ac:spMkLst>
            <pc:docMk/>
            <pc:sldMk cId="0" sldId="266"/>
            <ac:spMk id="14339" creationId="{2DD2E43A-F6E8-E277-8F1A-B6A3727D2645}"/>
          </ac:spMkLst>
        </pc:spChg>
        <pc:picChg chg="mod">
          <ac:chgData name="Stan Cox" userId="9376f276357bfffd" providerId="LiveId" clId="{4319DC2E-13EB-4DC7-89E4-B285A743BCBB}" dt="2022-06-04T00:15:39.048" v="0"/>
          <ac:picMkLst>
            <pc:docMk/>
            <pc:sldMk cId="0" sldId="266"/>
            <ac:picMk id="14340" creationId="{B2BB584B-A503-9D23-3608-D9AB9F8FFC5C}"/>
          </ac:picMkLst>
        </pc:picChg>
      </pc:sldChg>
      <pc:sldChg chg="modSp del">
        <pc:chgData name="Stan Cox" userId="9376f276357bfffd" providerId="LiveId" clId="{4319DC2E-13EB-4DC7-89E4-B285A743BCBB}" dt="2022-06-04T01:11:33.383" v="1168" actId="47"/>
        <pc:sldMkLst>
          <pc:docMk/>
          <pc:sldMk cId="0" sldId="267"/>
        </pc:sldMkLst>
        <pc:spChg chg="mod">
          <ac:chgData name="Stan Cox" userId="9376f276357bfffd" providerId="LiveId" clId="{4319DC2E-13EB-4DC7-89E4-B285A743BCBB}" dt="2022-06-04T00:15:39.048" v="0"/>
          <ac:spMkLst>
            <pc:docMk/>
            <pc:sldMk cId="0" sldId="267"/>
            <ac:spMk id="15362" creationId="{A49ED3EB-E521-9913-1701-47986FEFB954}"/>
          </ac:spMkLst>
        </pc:spChg>
        <pc:spChg chg="mod">
          <ac:chgData name="Stan Cox" userId="9376f276357bfffd" providerId="LiveId" clId="{4319DC2E-13EB-4DC7-89E4-B285A743BCBB}" dt="2022-06-04T00:15:39.048" v="0"/>
          <ac:spMkLst>
            <pc:docMk/>
            <pc:sldMk cId="0" sldId="267"/>
            <ac:spMk id="15363" creationId="{A5462FCB-C8BE-CAE9-1DEC-92DC8FFC2C71}"/>
          </ac:spMkLst>
        </pc:spChg>
      </pc:sldChg>
      <pc:sldChg chg="modSp del">
        <pc:chgData name="Stan Cox" userId="9376f276357bfffd" providerId="LiveId" clId="{4319DC2E-13EB-4DC7-89E4-B285A743BCBB}" dt="2022-06-04T01:15:18.899" v="1378" actId="47"/>
        <pc:sldMkLst>
          <pc:docMk/>
          <pc:sldMk cId="0" sldId="268"/>
        </pc:sldMkLst>
        <pc:spChg chg="mod">
          <ac:chgData name="Stan Cox" userId="9376f276357bfffd" providerId="LiveId" clId="{4319DC2E-13EB-4DC7-89E4-B285A743BCBB}" dt="2022-06-04T00:15:39.048" v="0"/>
          <ac:spMkLst>
            <pc:docMk/>
            <pc:sldMk cId="0" sldId="268"/>
            <ac:spMk id="16386" creationId="{A9DD0A13-8183-DCA2-166D-C942E3102EF6}"/>
          </ac:spMkLst>
        </pc:spChg>
        <pc:spChg chg="mod">
          <ac:chgData name="Stan Cox" userId="9376f276357bfffd" providerId="LiveId" clId="{4319DC2E-13EB-4DC7-89E4-B285A743BCBB}" dt="2022-06-04T00:15:39.048" v="0"/>
          <ac:spMkLst>
            <pc:docMk/>
            <pc:sldMk cId="0" sldId="268"/>
            <ac:spMk id="16387" creationId="{B8ED632B-7BE9-5EE7-FC66-A287EE35B05F}"/>
          </ac:spMkLst>
        </pc:spChg>
        <pc:picChg chg="mod">
          <ac:chgData name="Stan Cox" userId="9376f276357bfffd" providerId="LiveId" clId="{4319DC2E-13EB-4DC7-89E4-B285A743BCBB}" dt="2022-06-04T00:15:39.048" v="0"/>
          <ac:picMkLst>
            <pc:docMk/>
            <pc:sldMk cId="0" sldId="268"/>
            <ac:picMk id="16388" creationId="{E3EF18B0-A087-F614-D92C-576CD8290E3D}"/>
          </ac:picMkLst>
        </pc:picChg>
      </pc:sldChg>
      <pc:sldChg chg="modSp del">
        <pc:chgData name="Stan Cox" userId="9376f276357bfffd" providerId="LiveId" clId="{4319DC2E-13EB-4DC7-89E4-B285A743BCBB}" dt="2022-06-04T01:15:25.686" v="1379" actId="47"/>
        <pc:sldMkLst>
          <pc:docMk/>
          <pc:sldMk cId="0" sldId="269"/>
        </pc:sldMkLst>
        <pc:spChg chg="mod">
          <ac:chgData name="Stan Cox" userId="9376f276357bfffd" providerId="LiveId" clId="{4319DC2E-13EB-4DC7-89E4-B285A743BCBB}" dt="2022-06-04T00:15:39.048" v="0"/>
          <ac:spMkLst>
            <pc:docMk/>
            <pc:sldMk cId="0" sldId="269"/>
            <ac:spMk id="17410" creationId="{404327A0-4EC9-A2B6-C616-D104C4450368}"/>
          </ac:spMkLst>
        </pc:spChg>
        <pc:spChg chg="mod">
          <ac:chgData name="Stan Cox" userId="9376f276357bfffd" providerId="LiveId" clId="{4319DC2E-13EB-4DC7-89E4-B285A743BCBB}" dt="2022-06-04T00:15:39.048" v="0"/>
          <ac:spMkLst>
            <pc:docMk/>
            <pc:sldMk cId="0" sldId="269"/>
            <ac:spMk id="17411" creationId="{ED15956E-9CD1-55CF-300E-8643CC33C879}"/>
          </ac:spMkLst>
        </pc:spChg>
        <pc:picChg chg="mod">
          <ac:chgData name="Stan Cox" userId="9376f276357bfffd" providerId="LiveId" clId="{4319DC2E-13EB-4DC7-89E4-B285A743BCBB}" dt="2022-06-04T00:15:39.048" v="0"/>
          <ac:picMkLst>
            <pc:docMk/>
            <pc:sldMk cId="0" sldId="269"/>
            <ac:picMk id="17412" creationId="{43B160FC-E5F3-CD88-1178-E813CC0351B6}"/>
          </ac:picMkLst>
        </pc:picChg>
      </pc:sldChg>
      <pc:sldChg chg="modSp del">
        <pc:chgData name="Stan Cox" userId="9376f276357bfffd" providerId="LiveId" clId="{4319DC2E-13EB-4DC7-89E4-B285A743BCBB}" dt="2022-06-04T01:19:17.656" v="1601" actId="47"/>
        <pc:sldMkLst>
          <pc:docMk/>
          <pc:sldMk cId="0" sldId="270"/>
        </pc:sldMkLst>
        <pc:spChg chg="mod">
          <ac:chgData name="Stan Cox" userId="9376f276357bfffd" providerId="LiveId" clId="{4319DC2E-13EB-4DC7-89E4-B285A743BCBB}" dt="2022-06-04T00:15:39.048" v="0"/>
          <ac:spMkLst>
            <pc:docMk/>
            <pc:sldMk cId="0" sldId="270"/>
            <ac:spMk id="18434" creationId="{5F8BD8D7-95FC-DD97-75A0-A54BD639332F}"/>
          </ac:spMkLst>
        </pc:spChg>
        <pc:spChg chg="mod">
          <ac:chgData name="Stan Cox" userId="9376f276357bfffd" providerId="LiveId" clId="{4319DC2E-13EB-4DC7-89E4-B285A743BCBB}" dt="2022-06-04T00:15:39.048" v="0"/>
          <ac:spMkLst>
            <pc:docMk/>
            <pc:sldMk cId="0" sldId="270"/>
            <ac:spMk id="18435" creationId="{C9CCAE54-4E06-B026-81EE-7532176F7444}"/>
          </ac:spMkLst>
        </pc:spChg>
        <pc:picChg chg="mod">
          <ac:chgData name="Stan Cox" userId="9376f276357bfffd" providerId="LiveId" clId="{4319DC2E-13EB-4DC7-89E4-B285A743BCBB}" dt="2022-06-04T00:15:39.048" v="0"/>
          <ac:picMkLst>
            <pc:docMk/>
            <pc:sldMk cId="0" sldId="270"/>
            <ac:picMk id="18436" creationId="{B80F11F5-89F5-03BF-838A-B72AE892FD30}"/>
          </ac:picMkLst>
        </pc:picChg>
      </pc:sldChg>
      <pc:sldChg chg="modSp del">
        <pc:chgData name="Stan Cox" userId="9376f276357bfffd" providerId="LiveId" clId="{4319DC2E-13EB-4DC7-89E4-B285A743BCBB}" dt="2022-06-04T01:23:24.711" v="1797" actId="47"/>
        <pc:sldMkLst>
          <pc:docMk/>
          <pc:sldMk cId="0" sldId="271"/>
        </pc:sldMkLst>
        <pc:spChg chg="mod">
          <ac:chgData name="Stan Cox" userId="9376f276357bfffd" providerId="LiveId" clId="{4319DC2E-13EB-4DC7-89E4-B285A743BCBB}" dt="2022-06-04T00:15:39.048" v="0"/>
          <ac:spMkLst>
            <pc:docMk/>
            <pc:sldMk cId="0" sldId="271"/>
            <ac:spMk id="19458" creationId="{A8382A27-F702-1359-094D-42ED7429885F}"/>
          </ac:spMkLst>
        </pc:spChg>
        <pc:spChg chg="mod">
          <ac:chgData name="Stan Cox" userId="9376f276357bfffd" providerId="LiveId" clId="{4319DC2E-13EB-4DC7-89E4-B285A743BCBB}" dt="2022-06-04T00:15:39.048" v="0"/>
          <ac:spMkLst>
            <pc:docMk/>
            <pc:sldMk cId="0" sldId="271"/>
            <ac:spMk id="19459" creationId="{69728605-7316-8FC6-A1EE-0D8DDF6F2642}"/>
          </ac:spMkLst>
        </pc:spChg>
        <pc:picChg chg="mod">
          <ac:chgData name="Stan Cox" userId="9376f276357bfffd" providerId="LiveId" clId="{4319DC2E-13EB-4DC7-89E4-B285A743BCBB}" dt="2022-06-04T00:15:39.048" v="0"/>
          <ac:picMkLst>
            <pc:docMk/>
            <pc:sldMk cId="0" sldId="271"/>
            <ac:picMk id="19460" creationId="{AD941D89-8D09-E8EA-545E-A0FA794B1C6D}"/>
          </ac:picMkLst>
        </pc:picChg>
      </pc:sldChg>
      <pc:sldChg chg="modSp del">
        <pc:chgData name="Stan Cox" userId="9376f276357bfffd" providerId="LiveId" clId="{4319DC2E-13EB-4DC7-89E4-B285A743BCBB}" dt="2022-06-04T01:19:21.878" v="1602" actId="47"/>
        <pc:sldMkLst>
          <pc:docMk/>
          <pc:sldMk cId="0" sldId="272"/>
        </pc:sldMkLst>
        <pc:spChg chg="mod">
          <ac:chgData name="Stan Cox" userId="9376f276357bfffd" providerId="LiveId" clId="{4319DC2E-13EB-4DC7-89E4-B285A743BCBB}" dt="2022-06-04T00:15:39.048" v="0"/>
          <ac:spMkLst>
            <pc:docMk/>
            <pc:sldMk cId="0" sldId="272"/>
            <ac:spMk id="20482" creationId="{EE0694D9-D7F0-C3EA-32E8-2F899C8F2B29}"/>
          </ac:spMkLst>
        </pc:spChg>
        <pc:spChg chg="mod">
          <ac:chgData name="Stan Cox" userId="9376f276357bfffd" providerId="LiveId" clId="{4319DC2E-13EB-4DC7-89E4-B285A743BCBB}" dt="2022-06-04T00:15:39.048" v="0"/>
          <ac:spMkLst>
            <pc:docMk/>
            <pc:sldMk cId="0" sldId="272"/>
            <ac:spMk id="20483" creationId="{B0201CD7-6E84-171E-5737-09EC8EF6A81B}"/>
          </ac:spMkLst>
        </pc:spChg>
      </pc:sldChg>
      <pc:sldChg chg="modSp del">
        <pc:chgData name="Stan Cox" userId="9376f276357bfffd" providerId="LiveId" clId="{4319DC2E-13EB-4DC7-89E4-B285A743BCBB}" dt="2022-06-04T01:23:26.930" v="1798" actId="47"/>
        <pc:sldMkLst>
          <pc:docMk/>
          <pc:sldMk cId="0" sldId="273"/>
        </pc:sldMkLst>
        <pc:spChg chg="mod">
          <ac:chgData name="Stan Cox" userId="9376f276357bfffd" providerId="LiveId" clId="{4319DC2E-13EB-4DC7-89E4-B285A743BCBB}" dt="2022-06-04T00:15:39.048" v="0"/>
          <ac:spMkLst>
            <pc:docMk/>
            <pc:sldMk cId="0" sldId="273"/>
            <ac:spMk id="21506" creationId="{F52A9515-66A6-4632-4C4A-52E83B147CE4}"/>
          </ac:spMkLst>
        </pc:spChg>
        <pc:spChg chg="mod">
          <ac:chgData name="Stan Cox" userId="9376f276357bfffd" providerId="LiveId" clId="{4319DC2E-13EB-4DC7-89E4-B285A743BCBB}" dt="2022-06-04T00:15:39.048" v="0"/>
          <ac:spMkLst>
            <pc:docMk/>
            <pc:sldMk cId="0" sldId="273"/>
            <ac:spMk id="21507" creationId="{172C6E2C-A429-D04D-EAC1-F86B81E819AE}"/>
          </ac:spMkLst>
        </pc:spChg>
        <pc:picChg chg="mod">
          <ac:chgData name="Stan Cox" userId="9376f276357bfffd" providerId="LiveId" clId="{4319DC2E-13EB-4DC7-89E4-B285A743BCBB}" dt="2022-06-04T00:15:39.048" v="0"/>
          <ac:picMkLst>
            <pc:docMk/>
            <pc:sldMk cId="0" sldId="273"/>
            <ac:picMk id="21508" creationId="{4BBFD262-F79E-20D4-E338-44F530DBBAC7}"/>
          </ac:picMkLst>
        </pc:picChg>
      </pc:sldChg>
      <pc:sldChg chg="modSp del">
        <pc:chgData name="Stan Cox" userId="9376f276357bfffd" providerId="LiveId" clId="{4319DC2E-13EB-4DC7-89E4-B285A743BCBB}" dt="2022-06-04T01:25:02.144" v="1906" actId="47"/>
        <pc:sldMkLst>
          <pc:docMk/>
          <pc:sldMk cId="0" sldId="274"/>
        </pc:sldMkLst>
        <pc:spChg chg="mod">
          <ac:chgData name="Stan Cox" userId="9376f276357bfffd" providerId="LiveId" clId="{4319DC2E-13EB-4DC7-89E4-B285A743BCBB}" dt="2022-06-04T00:15:39.048" v="0"/>
          <ac:spMkLst>
            <pc:docMk/>
            <pc:sldMk cId="0" sldId="274"/>
            <ac:spMk id="22530" creationId="{D5626DE9-498F-F597-C62D-931C93964397}"/>
          </ac:spMkLst>
        </pc:spChg>
        <pc:spChg chg="mod">
          <ac:chgData name="Stan Cox" userId="9376f276357bfffd" providerId="LiveId" clId="{4319DC2E-13EB-4DC7-89E4-B285A743BCBB}" dt="2022-06-04T00:15:39.048" v="0"/>
          <ac:spMkLst>
            <pc:docMk/>
            <pc:sldMk cId="0" sldId="274"/>
            <ac:spMk id="22531" creationId="{EE37E108-DCEF-22B2-428E-8A7E9D40F386}"/>
          </ac:spMkLst>
        </pc:spChg>
        <pc:picChg chg="mod">
          <ac:chgData name="Stan Cox" userId="9376f276357bfffd" providerId="LiveId" clId="{4319DC2E-13EB-4DC7-89E4-B285A743BCBB}" dt="2022-06-04T00:15:39.048" v="0"/>
          <ac:picMkLst>
            <pc:docMk/>
            <pc:sldMk cId="0" sldId="274"/>
            <ac:picMk id="22532" creationId="{71EEE5A1-96BE-FCE0-7B9E-C0FD3BA4DEEA}"/>
          </ac:picMkLst>
        </pc:picChg>
      </pc:sldChg>
      <pc:sldChg chg="modSp del">
        <pc:chgData name="Stan Cox" userId="9376f276357bfffd" providerId="LiveId" clId="{4319DC2E-13EB-4DC7-89E4-B285A743BCBB}" dt="2022-06-04T01:30:26.019" v="2077" actId="47"/>
        <pc:sldMkLst>
          <pc:docMk/>
          <pc:sldMk cId="0" sldId="275"/>
        </pc:sldMkLst>
        <pc:spChg chg="mod">
          <ac:chgData name="Stan Cox" userId="9376f276357bfffd" providerId="LiveId" clId="{4319DC2E-13EB-4DC7-89E4-B285A743BCBB}" dt="2022-06-04T00:15:39.048" v="0"/>
          <ac:spMkLst>
            <pc:docMk/>
            <pc:sldMk cId="0" sldId="275"/>
            <ac:spMk id="23554" creationId="{D1FFBB18-3774-3F8D-A19E-63C75B067D36}"/>
          </ac:spMkLst>
        </pc:spChg>
        <pc:spChg chg="mod">
          <ac:chgData name="Stan Cox" userId="9376f276357bfffd" providerId="LiveId" clId="{4319DC2E-13EB-4DC7-89E4-B285A743BCBB}" dt="2022-06-04T00:15:39.048" v="0"/>
          <ac:spMkLst>
            <pc:docMk/>
            <pc:sldMk cId="0" sldId="275"/>
            <ac:spMk id="23555" creationId="{0BE5C9DA-ADFE-4A69-6CD9-29578AB08F04}"/>
          </ac:spMkLst>
        </pc:spChg>
        <pc:picChg chg="mod">
          <ac:chgData name="Stan Cox" userId="9376f276357bfffd" providerId="LiveId" clId="{4319DC2E-13EB-4DC7-89E4-B285A743BCBB}" dt="2022-06-04T00:15:39.048" v="0"/>
          <ac:picMkLst>
            <pc:docMk/>
            <pc:sldMk cId="0" sldId="275"/>
            <ac:picMk id="23556" creationId="{A66C6404-1F84-C931-AB71-229517059FCE}"/>
          </ac:picMkLst>
        </pc:picChg>
      </pc:sldChg>
      <pc:sldChg chg="modSp del">
        <pc:chgData name="Stan Cox" userId="9376f276357bfffd" providerId="LiveId" clId="{4319DC2E-13EB-4DC7-89E4-B285A743BCBB}" dt="2022-06-04T01:30:28.282" v="2078" actId="47"/>
        <pc:sldMkLst>
          <pc:docMk/>
          <pc:sldMk cId="0" sldId="276"/>
        </pc:sldMkLst>
        <pc:spChg chg="mod">
          <ac:chgData name="Stan Cox" userId="9376f276357bfffd" providerId="LiveId" clId="{4319DC2E-13EB-4DC7-89E4-B285A743BCBB}" dt="2022-06-04T00:15:39.048" v="0"/>
          <ac:spMkLst>
            <pc:docMk/>
            <pc:sldMk cId="0" sldId="276"/>
            <ac:spMk id="24578" creationId="{F9F7F884-95A0-C537-5595-02E30EBF4E9E}"/>
          </ac:spMkLst>
        </pc:spChg>
        <pc:spChg chg="mod">
          <ac:chgData name="Stan Cox" userId="9376f276357bfffd" providerId="LiveId" clId="{4319DC2E-13EB-4DC7-89E4-B285A743BCBB}" dt="2022-06-04T00:15:39.048" v="0"/>
          <ac:spMkLst>
            <pc:docMk/>
            <pc:sldMk cId="0" sldId="276"/>
            <ac:spMk id="24579" creationId="{11D2DC42-76A2-E3BD-4EA3-6FE1E23CDF93}"/>
          </ac:spMkLst>
        </pc:spChg>
        <pc:picChg chg="mod">
          <ac:chgData name="Stan Cox" userId="9376f276357bfffd" providerId="LiveId" clId="{4319DC2E-13EB-4DC7-89E4-B285A743BCBB}" dt="2022-06-04T00:15:39.048" v="0"/>
          <ac:picMkLst>
            <pc:docMk/>
            <pc:sldMk cId="0" sldId="276"/>
            <ac:picMk id="24580" creationId="{F3F00A1B-4208-8B5D-BE10-A15984F5AC44}"/>
          </ac:picMkLst>
        </pc:picChg>
      </pc:sldChg>
      <pc:sldChg chg="modSp mod ord modTransition modAnim modNotesTx">
        <pc:chgData name="Stan Cox" userId="9376f276357bfffd" providerId="LiveId" clId="{4319DC2E-13EB-4DC7-89E4-B285A743BCBB}" dt="2022-06-04T01:38:24.160" v="2168" actId="207"/>
        <pc:sldMkLst>
          <pc:docMk/>
          <pc:sldMk cId="0" sldId="277"/>
        </pc:sldMkLst>
        <pc:spChg chg="mod">
          <ac:chgData name="Stan Cox" userId="9376f276357bfffd" providerId="LiveId" clId="{4319DC2E-13EB-4DC7-89E4-B285A743BCBB}" dt="2022-06-04T00:45:32.732" v="362" actId="122"/>
          <ac:spMkLst>
            <pc:docMk/>
            <pc:sldMk cId="0" sldId="277"/>
            <ac:spMk id="25602" creationId="{649C86CB-F16A-E0EC-CFC9-EA2C873AEE76}"/>
          </ac:spMkLst>
        </pc:spChg>
        <pc:spChg chg="mod">
          <ac:chgData name="Stan Cox" userId="9376f276357bfffd" providerId="LiveId" clId="{4319DC2E-13EB-4DC7-89E4-B285A743BCBB}" dt="2022-06-04T00:52:13.680" v="410" actId="20577"/>
          <ac:spMkLst>
            <pc:docMk/>
            <pc:sldMk cId="0" sldId="277"/>
            <ac:spMk id="25603" creationId="{817D9BCC-B392-50F3-7CAA-5C574103D3F1}"/>
          </ac:spMkLst>
        </pc:spChg>
      </pc:sldChg>
      <pc:sldChg chg="modSp del modTransition">
        <pc:chgData name="Stan Cox" userId="9376f276357bfffd" providerId="LiveId" clId="{4319DC2E-13EB-4DC7-89E4-B285A743BCBB}" dt="2022-06-04T01:38:28.199" v="2169" actId="47"/>
        <pc:sldMkLst>
          <pc:docMk/>
          <pc:sldMk cId="0" sldId="278"/>
        </pc:sldMkLst>
        <pc:spChg chg="mod">
          <ac:chgData name="Stan Cox" userId="9376f276357bfffd" providerId="LiveId" clId="{4319DC2E-13EB-4DC7-89E4-B285A743BCBB}" dt="2022-06-04T00:15:39.048" v="0"/>
          <ac:spMkLst>
            <pc:docMk/>
            <pc:sldMk cId="0" sldId="278"/>
            <ac:spMk id="26626" creationId="{A802B8AE-BAC5-D408-BCBA-CF0C59C61C87}"/>
          </ac:spMkLst>
        </pc:spChg>
        <pc:spChg chg="mod">
          <ac:chgData name="Stan Cox" userId="9376f276357bfffd" providerId="LiveId" clId="{4319DC2E-13EB-4DC7-89E4-B285A743BCBB}" dt="2022-06-04T00:15:39.048" v="0"/>
          <ac:spMkLst>
            <pc:docMk/>
            <pc:sldMk cId="0" sldId="278"/>
            <ac:spMk id="26627" creationId="{BC9CB038-EC06-FFF1-D497-A5711AEC3AE6}"/>
          </ac:spMkLst>
        </pc:spChg>
        <pc:spChg chg="mod">
          <ac:chgData name="Stan Cox" userId="9376f276357bfffd" providerId="LiveId" clId="{4319DC2E-13EB-4DC7-89E4-B285A743BCBB}" dt="2022-06-04T00:15:39.048" v="0"/>
          <ac:spMkLst>
            <pc:docMk/>
            <pc:sldMk cId="0" sldId="278"/>
            <ac:spMk id="26629" creationId="{58B2472B-F72E-E65A-6490-FB0815D9C7A1}"/>
          </ac:spMkLst>
        </pc:spChg>
        <pc:picChg chg="mod">
          <ac:chgData name="Stan Cox" userId="9376f276357bfffd" providerId="LiveId" clId="{4319DC2E-13EB-4DC7-89E4-B285A743BCBB}" dt="2022-06-04T00:15:39.048" v="0"/>
          <ac:picMkLst>
            <pc:docMk/>
            <pc:sldMk cId="0" sldId="278"/>
            <ac:picMk id="26628" creationId="{4F0F7B1D-F36D-FEC9-E101-27E5D3834A2C}"/>
          </ac:picMkLst>
        </pc:picChg>
      </pc:sldChg>
      <pc:sldChg chg="addSp delSp modSp add mod modTransition modNotesTx">
        <pc:chgData name="Stan Cox" userId="9376f276357bfffd" providerId="LiveId" clId="{4319DC2E-13EB-4DC7-89E4-B285A743BCBB}" dt="2022-06-04T01:55:40.364" v="2225" actId="14100"/>
        <pc:sldMkLst>
          <pc:docMk/>
          <pc:sldMk cId="843264025" sldId="279"/>
        </pc:sldMkLst>
        <pc:spChg chg="add del mod">
          <ac:chgData name="Stan Cox" userId="9376f276357bfffd" providerId="LiveId" clId="{4319DC2E-13EB-4DC7-89E4-B285A743BCBB}" dt="2022-06-04T01:31:18.927" v="2097"/>
          <ac:spMkLst>
            <pc:docMk/>
            <pc:sldMk cId="843264025" sldId="279"/>
            <ac:spMk id="2" creationId="{65BFA150-EC37-D578-4C86-4BA4214766E8}"/>
          </ac:spMkLst>
        </pc:spChg>
        <pc:spChg chg="add mod">
          <ac:chgData name="Stan Cox" userId="9376f276357bfffd" providerId="LiveId" clId="{4319DC2E-13EB-4DC7-89E4-B285A743BCBB}" dt="2022-06-04T01:55:40.364" v="2225" actId="14100"/>
          <ac:spMkLst>
            <pc:docMk/>
            <pc:sldMk cId="843264025" sldId="279"/>
            <ac:spMk id="3" creationId="{4541FC9B-BECA-B429-124E-81CF8483A48D}"/>
          </ac:spMkLst>
        </pc:spChg>
        <pc:spChg chg="mod">
          <ac:chgData name="Stan Cox" userId="9376f276357bfffd" providerId="LiveId" clId="{4319DC2E-13EB-4DC7-89E4-B285A743BCBB}" dt="2022-06-04T01:32:37.012" v="2113" actId="1036"/>
          <ac:spMkLst>
            <pc:docMk/>
            <pc:sldMk cId="843264025" sldId="279"/>
            <ac:spMk id="2050" creationId="{09ED9510-E148-173D-7BF3-530A73FD9BCE}"/>
          </ac:spMkLst>
        </pc:spChg>
      </pc:sldChg>
      <pc:sldMasterChg chg="modSp modSldLayout">
        <pc:chgData name="Stan Cox" userId="9376f276357bfffd" providerId="LiveId" clId="{4319DC2E-13EB-4DC7-89E4-B285A743BCBB}" dt="2022-06-04T00:15:39.048" v="0"/>
        <pc:sldMasterMkLst>
          <pc:docMk/>
          <pc:sldMasterMk cId="0" sldId="2147483648"/>
        </pc:sldMasterMkLst>
        <pc:spChg chg="mod">
          <ac:chgData name="Stan Cox" userId="9376f276357bfffd" providerId="LiveId" clId="{4319DC2E-13EB-4DC7-89E4-B285A743BCBB}" dt="2022-06-04T00:15:39.048" v="0"/>
          <ac:spMkLst>
            <pc:docMk/>
            <pc:sldMasterMk cId="0" sldId="2147483648"/>
            <ac:spMk id="1026" creationId="{AF8F56BF-317C-16A8-317B-D06BA6CF4E5E}"/>
          </ac:spMkLst>
        </pc:spChg>
        <pc:spChg chg="mod">
          <ac:chgData name="Stan Cox" userId="9376f276357bfffd" providerId="LiveId" clId="{4319DC2E-13EB-4DC7-89E4-B285A743BCBB}" dt="2022-06-04T00:15:39.048" v="0"/>
          <ac:spMkLst>
            <pc:docMk/>
            <pc:sldMasterMk cId="0" sldId="2147483648"/>
            <ac:spMk id="1027" creationId="{00C94661-D694-7FDA-15F0-8EC5B74E86CA}"/>
          </ac:spMkLst>
        </pc:spChg>
        <pc:spChg chg="mod">
          <ac:chgData name="Stan Cox" userId="9376f276357bfffd" providerId="LiveId" clId="{4319DC2E-13EB-4DC7-89E4-B285A743BCBB}" dt="2022-06-04T00:15:39.048" v="0"/>
          <ac:spMkLst>
            <pc:docMk/>
            <pc:sldMasterMk cId="0" sldId="2147483648"/>
            <ac:spMk id="1028" creationId="{A410DDC7-FA18-0B4E-ACB0-407AAAED8983}"/>
          </ac:spMkLst>
        </pc:spChg>
        <pc:spChg chg="mod">
          <ac:chgData name="Stan Cox" userId="9376f276357bfffd" providerId="LiveId" clId="{4319DC2E-13EB-4DC7-89E4-B285A743BCBB}" dt="2022-06-04T00:15:39.048" v="0"/>
          <ac:spMkLst>
            <pc:docMk/>
            <pc:sldMasterMk cId="0" sldId="2147483648"/>
            <ac:spMk id="1029" creationId="{4327641D-A51B-D566-221F-7EFA0AF25CD3}"/>
          </ac:spMkLst>
        </pc:spChg>
        <pc:spChg chg="mod">
          <ac:chgData name="Stan Cox" userId="9376f276357bfffd" providerId="LiveId" clId="{4319DC2E-13EB-4DC7-89E4-B285A743BCBB}" dt="2022-06-04T00:15:39.048" v="0"/>
          <ac:spMkLst>
            <pc:docMk/>
            <pc:sldMasterMk cId="0" sldId="2147483648"/>
            <ac:spMk id="1030" creationId="{1ECBDFB0-1514-34FB-2C98-E38C0EAF8550}"/>
          </ac:spMkLst>
        </pc:spChg>
        <pc:sldLayoutChg chg="modSp">
          <pc:chgData name="Stan Cox" userId="9376f276357bfffd" providerId="LiveId" clId="{4319DC2E-13EB-4DC7-89E4-B285A743BCBB}" dt="2022-06-04T00:15:39.048" v="0"/>
          <pc:sldLayoutMkLst>
            <pc:docMk/>
            <pc:sldMasterMk cId="0" sldId="2147483648"/>
            <pc:sldLayoutMk cId="4034749648" sldId="2147483649"/>
          </pc:sldLayoutMkLst>
          <pc:spChg chg="mod">
            <ac:chgData name="Stan Cox" userId="9376f276357bfffd" providerId="LiveId" clId="{4319DC2E-13EB-4DC7-89E4-B285A743BCBB}" dt="2022-06-04T00:15:39.048" v="0"/>
            <ac:spMkLst>
              <pc:docMk/>
              <pc:sldMasterMk cId="0" sldId="2147483648"/>
              <pc:sldLayoutMk cId="4034749648" sldId="2147483649"/>
              <ac:spMk id="2" creationId="{AB2FBAF6-57DD-0D80-072E-22DEC4EFCCF0}"/>
            </ac:spMkLst>
          </pc:spChg>
          <pc:spChg chg="mod">
            <ac:chgData name="Stan Cox" userId="9376f276357bfffd" providerId="LiveId" clId="{4319DC2E-13EB-4DC7-89E4-B285A743BCBB}" dt="2022-06-04T00:15:39.048" v="0"/>
            <ac:spMkLst>
              <pc:docMk/>
              <pc:sldMasterMk cId="0" sldId="2147483648"/>
              <pc:sldLayoutMk cId="4034749648" sldId="2147483649"/>
              <ac:spMk id="3" creationId="{70A9FED5-E704-2914-3B38-FBFB19E1F574}"/>
            </ac:spMkLst>
          </pc:spChg>
        </pc:sldLayoutChg>
        <pc:sldLayoutChg chg="modSp">
          <pc:chgData name="Stan Cox" userId="9376f276357bfffd" providerId="LiveId" clId="{4319DC2E-13EB-4DC7-89E4-B285A743BCBB}" dt="2022-06-04T00:15:39.048" v="0"/>
          <pc:sldLayoutMkLst>
            <pc:docMk/>
            <pc:sldMasterMk cId="0" sldId="2147483648"/>
            <pc:sldLayoutMk cId="1365864087" sldId="2147483651"/>
          </pc:sldLayoutMkLst>
          <pc:spChg chg="mod">
            <ac:chgData name="Stan Cox" userId="9376f276357bfffd" providerId="LiveId" clId="{4319DC2E-13EB-4DC7-89E4-B285A743BCBB}" dt="2022-06-04T00:15:39.048" v="0"/>
            <ac:spMkLst>
              <pc:docMk/>
              <pc:sldMasterMk cId="0" sldId="2147483648"/>
              <pc:sldLayoutMk cId="1365864087" sldId="2147483651"/>
              <ac:spMk id="2" creationId="{CD6F8A2B-C05E-9C1F-B880-3A93802873D5}"/>
            </ac:spMkLst>
          </pc:spChg>
          <pc:spChg chg="mod">
            <ac:chgData name="Stan Cox" userId="9376f276357bfffd" providerId="LiveId" clId="{4319DC2E-13EB-4DC7-89E4-B285A743BCBB}" dt="2022-06-04T00:15:39.048" v="0"/>
            <ac:spMkLst>
              <pc:docMk/>
              <pc:sldMasterMk cId="0" sldId="2147483648"/>
              <pc:sldLayoutMk cId="1365864087" sldId="2147483651"/>
              <ac:spMk id="3" creationId="{86E45781-6092-C3B0-2118-32C9DAC0391B}"/>
            </ac:spMkLst>
          </pc:spChg>
        </pc:sldLayoutChg>
        <pc:sldLayoutChg chg="modSp">
          <pc:chgData name="Stan Cox" userId="9376f276357bfffd" providerId="LiveId" clId="{4319DC2E-13EB-4DC7-89E4-B285A743BCBB}" dt="2022-06-04T00:15:39.048" v="0"/>
          <pc:sldLayoutMkLst>
            <pc:docMk/>
            <pc:sldMasterMk cId="0" sldId="2147483648"/>
            <pc:sldLayoutMk cId="64553406" sldId="2147483652"/>
          </pc:sldLayoutMkLst>
          <pc:spChg chg="mod">
            <ac:chgData name="Stan Cox" userId="9376f276357bfffd" providerId="LiveId" clId="{4319DC2E-13EB-4DC7-89E4-B285A743BCBB}" dt="2022-06-04T00:15:39.048" v="0"/>
            <ac:spMkLst>
              <pc:docMk/>
              <pc:sldMasterMk cId="0" sldId="2147483648"/>
              <pc:sldLayoutMk cId="64553406" sldId="2147483652"/>
              <ac:spMk id="3" creationId="{DC98DDBD-8B56-1ED5-1D35-3825B16D2BEE}"/>
            </ac:spMkLst>
          </pc:spChg>
          <pc:spChg chg="mod">
            <ac:chgData name="Stan Cox" userId="9376f276357bfffd" providerId="LiveId" clId="{4319DC2E-13EB-4DC7-89E4-B285A743BCBB}" dt="2022-06-04T00:15:39.048" v="0"/>
            <ac:spMkLst>
              <pc:docMk/>
              <pc:sldMasterMk cId="0" sldId="2147483648"/>
              <pc:sldLayoutMk cId="64553406" sldId="2147483652"/>
              <ac:spMk id="4" creationId="{C5976452-42FA-B901-EC9A-BCF8B26CF9D4}"/>
            </ac:spMkLst>
          </pc:spChg>
        </pc:sldLayoutChg>
        <pc:sldLayoutChg chg="modSp">
          <pc:chgData name="Stan Cox" userId="9376f276357bfffd" providerId="LiveId" clId="{4319DC2E-13EB-4DC7-89E4-B285A743BCBB}" dt="2022-06-04T00:15:39.048" v="0"/>
          <pc:sldLayoutMkLst>
            <pc:docMk/>
            <pc:sldMasterMk cId="0" sldId="2147483648"/>
            <pc:sldLayoutMk cId="1765337379" sldId="2147483653"/>
          </pc:sldLayoutMkLst>
          <pc:spChg chg="mod">
            <ac:chgData name="Stan Cox" userId="9376f276357bfffd" providerId="LiveId" clId="{4319DC2E-13EB-4DC7-89E4-B285A743BCBB}" dt="2022-06-04T00:15:39.048" v="0"/>
            <ac:spMkLst>
              <pc:docMk/>
              <pc:sldMasterMk cId="0" sldId="2147483648"/>
              <pc:sldLayoutMk cId="1765337379" sldId="2147483653"/>
              <ac:spMk id="2" creationId="{D24935A4-9270-F10B-7B31-17204FD575EB}"/>
            </ac:spMkLst>
          </pc:spChg>
          <pc:spChg chg="mod">
            <ac:chgData name="Stan Cox" userId="9376f276357bfffd" providerId="LiveId" clId="{4319DC2E-13EB-4DC7-89E4-B285A743BCBB}" dt="2022-06-04T00:15:39.048" v="0"/>
            <ac:spMkLst>
              <pc:docMk/>
              <pc:sldMasterMk cId="0" sldId="2147483648"/>
              <pc:sldLayoutMk cId="1765337379" sldId="2147483653"/>
              <ac:spMk id="3" creationId="{678C3863-6CB2-366C-009F-A508A80FFFCB}"/>
            </ac:spMkLst>
          </pc:spChg>
          <pc:spChg chg="mod">
            <ac:chgData name="Stan Cox" userId="9376f276357bfffd" providerId="LiveId" clId="{4319DC2E-13EB-4DC7-89E4-B285A743BCBB}" dt="2022-06-04T00:15:39.048" v="0"/>
            <ac:spMkLst>
              <pc:docMk/>
              <pc:sldMasterMk cId="0" sldId="2147483648"/>
              <pc:sldLayoutMk cId="1765337379" sldId="2147483653"/>
              <ac:spMk id="4" creationId="{F23746DD-B5F7-1DFC-825C-26B611D2ECA7}"/>
            </ac:spMkLst>
          </pc:spChg>
          <pc:spChg chg="mod">
            <ac:chgData name="Stan Cox" userId="9376f276357bfffd" providerId="LiveId" clId="{4319DC2E-13EB-4DC7-89E4-B285A743BCBB}" dt="2022-06-04T00:15:39.048" v="0"/>
            <ac:spMkLst>
              <pc:docMk/>
              <pc:sldMasterMk cId="0" sldId="2147483648"/>
              <pc:sldLayoutMk cId="1765337379" sldId="2147483653"/>
              <ac:spMk id="5" creationId="{34A704BB-F963-F57C-92D7-77B3330870B9}"/>
            </ac:spMkLst>
          </pc:spChg>
          <pc:spChg chg="mod">
            <ac:chgData name="Stan Cox" userId="9376f276357bfffd" providerId="LiveId" clId="{4319DC2E-13EB-4DC7-89E4-B285A743BCBB}" dt="2022-06-04T00:15:39.048" v="0"/>
            <ac:spMkLst>
              <pc:docMk/>
              <pc:sldMasterMk cId="0" sldId="2147483648"/>
              <pc:sldLayoutMk cId="1765337379" sldId="2147483653"/>
              <ac:spMk id="6" creationId="{2E181A91-F74D-446F-E74F-7FD26D8BF930}"/>
            </ac:spMkLst>
          </pc:spChg>
        </pc:sldLayoutChg>
        <pc:sldLayoutChg chg="modSp">
          <pc:chgData name="Stan Cox" userId="9376f276357bfffd" providerId="LiveId" clId="{4319DC2E-13EB-4DC7-89E4-B285A743BCBB}" dt="2022-06-04T00:15:39.048" v="0"/>
          <pc:sldLayoutMkLst>
            <pc:docMk/>
            <pc:sldMasterMk cId="0" sldId="2147483648"/>
            <pc:sldLayoutMk cId="307015756" sldId="2147483656"/>
          </pc:sldLayoutMkLst>
          <pc:spChg chg="mod">
            <ac:chgData name="Stan Cox" userId="9376f276357bfffd" providerId="LiveId" clId="{4319DC2E-13EB-4DC7-89E4-B285A743BCBB}" dt="2022-06-04T00:15:39.048" v="0"/>
            <ac:spMkLst>
              <pc:docMk/>
              <pc:sldMasterMk cId="0" sldId="2147483648"/>
              <pc:sldLayoutMk cId="307015756" sldId="2147483656"/>
              <ac:spMk id="2" creationId="{2C8AB2FA-224A-DE8E-A41A-A15163CAAD22}"/>
            </ac:spMkLst>
          </pc:spChg>
          <pc:spChg chg="mod">
            <ac:chgData name="Stan Cox" userId="9376f276357bfffd" providerId="LiveId" clId="{4319DC2E-13EB-4DC7-89E4-B285A743BCBB}" dt="2022-06-04T00:15:39.048" v="0"/>
            <ac:spMkLst>
              <pc:docMk/>
              <pc:sldMasterMk cId="0" sldId="2147483648"/>
              <pc:sldLayoutMk cId="307015756" sldId="2147483656"/>
              <ac:spMk id="3" creationId="{127200AF-5C15-E3F3-1A05-D1C1C632E9AD}"/>
            </ac:spMkLst>
          </pc:spChg>
          <pc:spChg chg="mod">
            <ac:chgData name="Stan Cox" userId="9376f276357bfffd" providerId="LiveId" clId="{4319DC2E-13EB-4DC7-89E4-B285A743BCBB}" dt="2022-06-04T00:15:39.048" v="0"/>
            <ac:spMkLst>
              <pc:docMk/>
              <pc:sldMasterMk cId="0" sldId="2147483648"/>
              <pc:sldLayoutMk cId="307015756" sldId="2147483656"/>
              <ac:spMk id="4" creationId="{8D7AEC88-5FC3-F5B1-ABDB-EC22F10CA2C0}"/>
            </ac:spMkLst>
          </pc:spChg>
        </pc:sldLayoutChg>
        <pc:sldLayoutChg chg="modSp">
          <pc:chgData name="Stan Cox" userId="9376f276357bfffd" providerId="LiveId" clId="{4319DC2E-13EB-4DC7-89E4-B285A743BCBB}" dt="2022-06-04T00:15:39.048" v="0"/>
          <pc:sldLayoutMkLst>
            <pc:docMk/>
            <pc:sldMasterMk cId="0" sldId="2147483648"/>
            <pc:sldLayoutMk cId="2053228890" sldId="2147483657"/>
          </pc:sldLayoutMkLst>
          <pc:spChg chg="mod">
            <ac:chgData name="Stan Cox" userId="9376f276357bfffd" providerId="LiveId" clId="{4319DC2E-13EB-4DC7-89E4-B285A743BCBB}" dt="2022-06-04T00:15:39.048" v="0"/>
            <ac:spMkLst>
              <pc:docMk/>
              <pc:sldMasterMk cId="0" sldId="2147483648"/>
              <pc:sldLayoutMk cId="2053228890" sldId="2147483657"/>
              <ac:spMk id="2" creationId="{B0360AB3-8BC0-0159-67CA-C561495D3680}"/>
            </ac:spMkLst>
          </pc:spChg>
          <pc:spChg chg="mod">
            <ac:chgData name="Stan Cox" userId="9376f276357bfffd" providerId="LiveId" clId="{4319DC2E-13EB-4DC7-89E4-B285A743BCBB}" dt="2022-06-04T00:15:39.048" v="0"/>
            <ac:spMkLst>
              <pc:docMk/>
              <pc:sldMasterMk cId="0" sldId="2147483648"/>
              <pc:sldLayoutMk cId="2053228890" sldId="2147483657"/>
              <ac:spMk id="3" creationId="{732226B4-965A-126F-916F-24A324A3916B}"/>
            </ac:spMkLst>
          </pc:spChg>
          <pc:spChg chg="mod">
            <ac:chgData name="Stan Cox" userId="9376f276357bfffd" providerId="LiveId" clId="{4319DC2E-13EB-4DC7-89E4-B285A743BCBB}" dt="2022-06-04T00:15:39.048" v="0"/>
            <ac:spMkLst>
              <pc:docMk/>
              <pc:sldMasterMk cId="0" sldId="2147483648"/>
              <pc:sldLayoutMk cId="2053228890" sldId="2147483657"/>
              <ac:spMk id="4" creationId="{DB21FD45-17E7-12FA-76D1-060A1C5CAE4C}"/>
            </ac:spMkLst>
          </pc:spChg>
        </pc:sldLayoutChg>
        <pc:sldLayoutChg chg="modSp">
          <pc:chgData name="Stan Cox" userId="9376f276357bfffd" providerId="LiveId" clId="{4319DC2E-13EB-4DC7-89E4-B285A743BCBB}" dt="2022-06-04T00:15:39.048" v="0"/>
          <pc:sldLayoutMkLst>
            <pc:docMk/>
            <pc:sldMasterMk cId="0" sldId="2147483648"/>
            <pc:sldLayoutMk cId="430234645" sldId="2147483659"/>
          </pc:sldLayoutMkLst>
          <pc:spChg chg="mod">
            <ac:chgData name="Stan Cox" userId="9376f276357bfffd" providerId="LiveId" clId="{4319DC2E-13EB-4DC7-89E4-B285A743BCBB}" dt="2022-06-04T00:15:39.048" v="0"/>
            <ac:spMkLst>
              <pc:docMk/>
              <pc:sldMasterMk cId="0" sldId="2147483648"/>
              <pc:sldLayoutMk cId="430234645" sldId="2147483659"/>
              <ac:spMk id="2" creationId="{E61709C1-F6F6-2D36-368A-0B205A03C789}"/>
            </ac:spMkLst>
          </pc:spChg>
          <pc:spChg chg="mod">
            <ac:chgData name="Stan Cox" userId="9376f276357bfffd" providerId="LiveId" clId="{4319DC2E-13EB-4DC7-89E4-B285A743BCBB}" dt="2022-06-04T00:15:39.048" v="0"/>
            <ac:spMkLst>
              <pc:docMk/>
              <pc:sldMasterMk cId="0" sldId="2147483648"/>
              <pc:sldLayoutMk cId="430234645" sldId="2147483659"/>
              <ac:spMk id="3" creationId="{2A78D706-2051-68BF-3324-F9EDD16A59F1}"/>
            </ac:spMkLst>
          </pc:spChg>
        </pc:sldLayoutChg>
      </pc:sldMasterChg>
      <pc:sldMasterChg chg="setBg modSldLayout">
        <pc:chgData name="Stan Cox" userId="9376f276357bfffd" providerId="LiveId" clId="{4319DC2E-13EB-4DC7-89E4-B285A743BCBB}" dt="2022-06-04T00:16:50.200" v="5"/>
        <pc:sldMasterMkLst>
          <pc:docMk/>
          <pc:sldMasterMk cId="2943536170" sldId="2147483660"/>
        </pc:sldMasterMkLst>
        <pc:sldLayoutChg chg="setBg">
          <pc:chgData name="Stan Cox" userId="9376f276357bfffd" providerId="LiveId" clId="{4319DC2E-13EB-4DC7-89E4-B285A743BCBB}" dt="2022-06-04T00:16:50.200" v="5"/>
          <pc:sldLayoutMkLst>
            <pc:docMk/>
            <pc:sldMasterMk cId="2943536170" sldId="2147483660"/>
            <pc:sldLayoutMk cId="1395301666" sldId="2147483661"/>
          </pc:sldLayoutMkLst>
        </pc:sldLayoutChg>
        <pc:sldLayoutChg chg="setBg">
          <pc:chgData name="Stan Cox" userId="9376f276357bfffd" providerId="LiveId" clId="{4319DC2E-13EB-4DC7-89E4-B285A743BCBB}" dt="2022-06-04T00:16:50.200" v="5"/>
          <pc:sldLayoutMkLst>
            <pc:docMk/>
            <pc:sldMasterMk cId="2943536170" sldId="2147483660"/>
            <pc:sldLayoutMk cId="3398042445" sldId="2147483662"/>
          </pc:sldLayoutMkLst>
        </pc:sldLayoutChg>
        <pc:sldLayoutChg chg="setBg">
          <pc:chgData name="Stan Cox" userId="9376f276357bfffd" providerId="LiveId" clId="{4319DC2E-13EB-4DC7-89E4-B285A743BCBB}" dt="2022-06-04T00:16:50.200" v="5"/>
          <pc:sldLayoutMkLst>
            <pc:docMk/>
            <pc:sldMasterMk cId="2943536170" sldId="2147483660"/>
            <pc:sldLayoutMk cId="4206696670" sldId="2147483663"/>
          </pc:sldLayoutMkLst>
        </pc:sldLayoutChg>
        <pc:sldLayoutChg chg="setBg">
          <pc:chgData name="Stan Cox" userId="9376f276357bfffd" providerId="LiveId" clId="{4319DC2E-13EB-4DC7-89E4-B285A743BCBB}" dt="2022-06-04T00:16:50.200" v="5"/>
          <pc:sldLayoutMkLst>
            <pc:docMk/>
            <pc:sldMasterMk cId="2943536170" sldId="2147483660"/>
            <pc:sldLayoutMk cId="3682877406" sldId="2147483664"/>
          </pc:sldLayoutMkLst>
        </pc:sldLayoutChg>
        <pc:sldLayoutChg chg="setBg">
          <pc:chgData name="Stan Cox" userId="9376f276357bfffd" providerId="LiveId" clId="{4319DC2E-13EB-4DC7-89E4-B285A743BCBB}" dt="2022-06-04T00:16:50.200" v="5"/>
          <pc:sldLayoutMkLst>
            <pc:docMk/>
            <pc:sldMasterMk cId="2943536170" sldId="2147483660"/>
            <pc:sldLayoutMk cId="2964460431" sldId="2147483665"/>
          </pc:sldLayoutMkLst>
        </pc:sldLayoutChg>
        <pc:sldLayoutChg chg="setBg">
          <pc:chgData name="Stan Cox" userId="9376f276357bfffd" providerId="LiveId" clId="{4319DC2E-13EB-4DC7-89E4-B285A743BCBB}" dt="2022-06-04T00:16:50.200" v="5"/>
          <pc:sldLayoutMkLst>
            <pc:docMk/>
            <pc:sldMasterMk cId="2943536170" sldId="2147483660"/>
            <pc:sldLayoutMk cId="3044531438" sldId="2147483666"/>
          </pc:sldLayoutMkLst>
        </pc:sldLayoutChg>
        <pc:sldLayoutChg chg="setBg">
          <pc:chgData name="Stan Cox" userId="9376f276357bfffd" providerId="LiveId" clId="{4319DC2E-13EB-4DC7-89E4-B285A743BCBB}" dt="2022-06-04T00:16:50.200" v="5"/>
          <pc:sldLayoutMkLst>
            <pc:docMk/>
            <pc:sldMasterMk cId="2943536170" sldId="2147483660"/>
            <pc:sldLayoutMk cId="8609385" sldId="2147483667"/>
          </pc:sldLayoutMkLst>
        </pc:sldLayoutChg>
        <pc:sldLayoutChg chg="setBg">
          <pc:chgData name="Stan Cox" userId="9376f276357bfffd" providerId="LiveId" clId="{4319DC2E-13EB-4DC7-89E4-B285A743BCBB}" dt="2022-06-04T00:16:50.200" v="5"/>
          <pc:sldLayoutMkLst>
            <pc:docMk/>
            <pc:sldMasterMk cId="2943536170" sldId="2147483660"/>
            <pc:sldLayoutMk cId="1981738481" sldId="2147483668"/>
          </pc:sldLayoutMkLst>
        </pc:sldLayoutChg>
        <pc:sldLayoutChg chg="setBg">
          <pc:chgData name="Stan Cox" userId="9376f276357bfffd" providerId="LiveId" clId="{4319DC2E-13EB-4DC7-89E4-B285A743BCBB}" dt="2022-06-04T00:16:50.200" v="5"/>
          <pc:sldLayoutMkLst>
            <pc:docMk/>
            <pc:sldMasterMk cId="2943536170" sldId="2147483660"/>
            <pc:sldLayoutMk cId="1923330726" sldId="2147483669"/>
          </pc:sldLayoutMkLst>
        </pc:sldLayoutChg>
        <pc:sldLayoutChg chg="setBg">
          <pc:chgData name="Stan Cox" userId="9376f276357bfffd" providerId="LiveId" clId="{4319DC2E-13EB-4DC7-89E4-B285A743BCBB}" dt="2022-06-04T00:16:50.200" v="5"/>
          <pc:sldLayoutMkLst>
            <pc:docMk/>
            <pc:sldMasterMk cId="2943536170" sldId="2147483660"/>
            <pc:sldLayoutMk cId="667229733" sldId="2147483670"/>
          </pc:sldLayoutMkLst>
        </pc:sldLayoutChg>
        <pc:sldLayoutChg chg="setBg">
          <pc:chgData name="Stan Cox" userId="9376f276357bfffd" providerId="LiveId" clId="{4319DC2E-13EB-4DC7-89E4-B285A743BCBB}" dt="2022-06-04T00:16:50.200" v="5"/>
          <pc:sldLayoutMkLst>
            <pc:docMk/>
            <pc:sldMasterMk cId="2943536170" sldId="2147483660"/>
            <pc:sldLayoutMk cId="2619382700"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A669008-C73B-BA8B-F55D-B26BE3279211}"/>
              </a:ext>
            </a:extLst>
          </p:cNvPr>
          <p:cNvSpPr>
            <a:spLocks noGrp="1" noChangeArrowheads="1"/>
          </p:cNvSpPr>
          <p:nvPr>
            <p:ph type="hdr" sz="quarter"/>
          </p:nvPr>
        </p:nvSpPr>
        <p:spPr bwMode="auto">
          <a:xfrm>
            <a:off x="0" y="0"/>
            <a:ext cx="3808147" cy="76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lvl1pPr defTabSz="931859">
              <a:defRPr sz="1200"/>
            </a:lvl1pPr>
          </a:lstStyle>
          <a:p>
            <a:r>
              <a:rPr lang="en-US" altLang="en-US" sz="2400" dirty="0">
                <a:latin typeface="Fave Script Bold Pro" pitchFamily="2" charset="0"/>
              </a:rPr>
              <a:t>“And the Lord turned and looked at Peter”</a:t>
            </a:r>
          </a:p>
        </p:txBody>
      </p:sp>
      <p:sp>
        <p:nvSpPr>
          <p:cNvPr id="29699" name="Rectangle 3">
            <a:extLst>
              <a:ext uri="{FF2B5EF4-FFF2-40B4-BE49-F238E27FC236}">
                <a16:creationId xmlns:a16="http://schemas.microsoft.com/office/drawing/2014/main" id="{838EAED5-AA4F-E82A-AC68-61C18BA9063F}"/>
              </a:ext>
            </a:extLst>
          </p:cNvPr>
          <p:cNvSpPr>
            <a:spLocks noGrp="1" noChangeArrowheads="1"/>
          </p:cNvSpPr>
          <p:nvPr>
            <p:ph type="dt" sz="quarter" idx="1"/>
          </p:nvPr>
        </p:nvSpPr>
        <p:spPr bwMode="auto">
          <a:xfrm>
            <a:off x="3971456" y="0"/>
            <a:ext cx="3037366"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lvl1pPr algn="r" defTabSz="931859">
              <a:defRPr sz="1200"/>
            </a:lvl1pPr>
          </a:lstStyle>
          <a:p>
            <a:r>
              <a:rPr lang="en-US" altLang="en-US" dirty="0"/>
              <a:t>June 5, 2022 @ 11 am</a:t>
            </a:r>
          </a:p>
        </p:txBody>
      </p:sp>
      <p:sp>
        <p:nvSpPr>
          <p:cNvPr id="29700" name="Rectangle 4">
            <a:extLst>
              <a:ext uri="{FF2B5EF4-FFF2-40B4-BE49-F238E27FC236}">
                <a16:creationId xmlns:a16="http://schemas.microsoft.com/office/drawing/2014/main" id="{651A1770-4133-ADD0-D2A6-BF3868AD91D4}"/>
              </a:ext>
            </a:extLst>
          </p:cNvPr>
          <p:cNvSpPr>
            <a:spLocks noGrp="1" noChangeArrowheads="1"/>
          </p:cNvSpPr>
          <p:nvPr>
            <p:ph type="ftr" sz="quarter" idx="2"/>
          </p:nvPr>
        </p:nvSpPr>
        <p:spPr bwMode="auto">
          <a:xfrm>
            <a:off x="0" y="8830312"/>
            <a:ext cx="3037367"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b" anchorCtr="0" compatLnSpc="1">
            <a:prstTxWarp prst="textNoShape">
              <a:avLst/>
            </a:prstTxWarp>
          </a:bodyPr>
          <a:lstStyle>
            <a:lvl1pPr defTabSz="931859">
              <a:defRPr sz="1200"/>
            </a:lvl1pPr>
          </a:lstStyle>
          <a:p>
            <a:r>
              <a:rPr lang="en-US" altLang="en-US"/>
              <a:t>West Side church of Christ, Stan Cox</a:t>
            </a:r>
          </a:p>
        </p:txBody>
      </p:sp>
      <p:sp>
        <p:nvSpPr>
          <p:cNvPr id="29701" name="Rectangle 5">
            <a:extLst>
              <a:ext uri="{FF2B5EF4-FFF2-40B4-BE49-F238E27FC236}">
                <a16:creationId xmlns:a16="http://schemas.microsoft.com/office/drawing/2014/main" id="{4F101FFC-3892-5BB5-E0DB-659C99049492}"/>
              </a:ext>
            </a:extLst>
          </p:cNvPr>
          <p:cNvSpPr>
            <a:spLocks noGrp="1" noChangeArrowheads="1"/>
          </p:cNvSpPr>
          <p:nvPr>
            <p:ph type="sldNum" sz="quarter" idx="3"/>
          </p:nvPr>
        </p:nvSpPr>
        <p:spPr bwMode="auto">
          <a:xfrm>
            <a:off x="3971456" y="8830312"/>
            <a:ext cx="3037366"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b" anchorCtr="0" compatLnSpc="1">
            <a:prstTxWarp prst="textNoShape">
              <a:avLst/>
            </a:prstTxWarp>
          </a:bodyPr>
          <a:lstStyle>
            <a:lvl1pPr algn="r" defTabSz="931859">
              <a:defRPr sz="1200"/>
            </a:lvl1pPr>
          </a:lstStyle>
          <a:p>
            <a:r>
              <a:rPr lang="en-US" altLang="en-US" dirty="0"/>
              <a:t>  soundteaching.org  </a:t>
            </a:r>
            <a:fld id="{9B682B6F-0498-4393-B816-0A2D696ABADA}" type="slidenum">
              <a:rPr lang="en-US" altLang="en-US" smtClean="0"/>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0C2CAC1-E728-6993-63F0-D947FC58A570}"/>
              </a:ext>
            </a:extLst>
          </p:cNvPr>
          <p:cNvSpPr>
            <a:spLocks noGrp="1" noChangeArrowheads="1"/>
          </p:cNvSpPr>
          <p:nvPr>
            <p:ph type="hdr" sz="quarter"/>
          </p:nvPr>
        </p:nvSpPr>
        <p:spPr bwMode="auto">
          <a:xfrm>
            <a:off x="0" y="0"/>
            <a:ext cx="3037367"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lvl1pPr defTabSz="931859">
              <a:defRPr sz="1200"/>
            </a:lvl1pPr>
          </a:lstStyle>
          <a:p>
            <a:endParaRPr lang="en-US" altLang="en-US"/>
          </a:p>
        </p:txBody>
      </p:sp>
      <p:sp>
        <p:nvSpPr>
          <p:cNvPr id="27651" name="Rectangle 3">
            <a:extLst>
              <a:ext uri="{FF2B5EF4-FFF2-40B4-BE49-F238E27FC236}">
                <a16:creationId xmlns:a16="http://schemas.microsoft.com/office/drawing/2014/main" id="{73C364B5-7085-6D75-FC37-80E7769D8DFE}"/>
              </a:ext>
            </a:extLst>
          </p:cNvPr>
          <p:cNvSpPr>
            <a:spLocks noGrp="1" noChangeArrowheads="1"/>
          </p:cNvSpPr>
          <p:nvPr>
            <p:ph type="dt" idx="1"/>
          </p:nvPr>
        </p:nvSpPr>
        <p:spPr bwMode="auto">
          <a:xfrm>
            <a:off x="3971456" y="0"/>
            <a:ext cx="3037366"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lvl1pPr algn="r" defTabSz="931859">
              <a:defRPr sz="1200"/>
            </a:lvl1pPr>
          </a:lstStyle>
          <a:p>
            <a:endParaRPr lang="en-US" altLang="en-US"/>
          </a:p>
        </p:txBody>
      </p:sp>
      <p:sp>
        <p:nvSpPr>
          <p:cNvPr id="27652" name="Rectangle 4">
            <a:extLst>
              <a:ext uri="{FF2B5EF4-FFF2-40B4-BE49-F238E27FC236}">
                <a16:creationId xmlns:a16="http://schemas.microsoft.com/office/drawing/2014/main" id="{43627E89-FF88-E749-215E-8D11E996B58F}"/>
              </a:ext>
            </a:extLst>
          </p:cNvPr>
          <p:cNvSpPr>
            <a:spLocks noGrp="1" noRot="1" noChangeAspect="1" noChangeArrowheads="1" noTextEdit="1"/>
          </p:cNvSpPr>
          <p:nvPr>
            <p:ph type="sldImg" idx="2"/>
          </p:nvPr>
        </p:nvSpPr>
        <p:spPr bwMode="auto">
          <a:xfrm>
            <a:off x="406400" y="696913"/>
            <a:ext cx="6196013"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a:extLst>
              <a:ext uri="{FF2B5EF4-FFF2-40B4-BE49-F238E27FC236}">
                <a16:creationId xmlns:a16="http://schemas.microsoft.com/office/drawing/2014/main" id="{6A2A836D-B7AC-512C-9B81-EEBE6D2B5D6B}"/>
              </a:ext>
            </a:extLst>
          </p:cNvPr>
          <p:cNvSpPr>
            <a:spLocks noGrp="1" noChangeArrowheads="1"/>
          </p:cNvSpPr>
          <p:nvPr>
            <p:ph type="body" sz="quarter" idx="3"/>
          </p:nvPr>
        </p:nvSpPr>
        <p:spPr bwMode="auto">
          <a:xfrm>
            <a:off x="700567" y="4415156"/>
            <a:ext cx="5609267" cy="418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4" name="Rectangle 6">
            <a:extLst>
              <a:ext uri="{FF2B5EF4-FFF2-40B4-BE49-F238E27FC236}">
                <a16:creationId xmlns:a16="http://schemas.microsoft.com/office/drawing/2014/main" id="{FB495DB8-4522-BD16-1D01-C22B1A9F6114}"/>
              </a:ext>
            </a:extLst>
          </p:cNvPr>
          <p:cNvSpPr>
            <a:spLocks noGrp="1" noChangeArrowheads="1"/>
          </p:cNvSpPr>
          <p:nvPr>
            <p:ph type="ftr" sz="quarter" idx="4"/>
          </p:nvPr>
        </p:nvSpPr>
        <p:spPr bwMode="auto">
          <a:xfrm>
            <a:off x="0" y="8830312"/>
            <a:ext cx="3037367"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b" anchorCtr="0" compatLnSpc="1">
            <a:prstTxWarp prst="textNoShape">
              <a:avLst/>
            </a:prstTxWarp>
          </a:bodyPr>
          <a:lstStyle>
            <a:lvl1pPr defTabSz="931859">
              <a:defRPr sz="1200"/>
            </a:lvl1pPr>
          </a:lstStyle>
          <a:p>
            <a:endParaRPr lang="en-US" altLang="en-US"/>
          </a:p>
        </p:txBody>
      </p:sp>
      <p:sp>
        <p:nvSpPr>
          <p:cNvPr id="27655" name="Rectangle 7">
            <a:extLst>
              <a:ext uri="{FF2B5EF4-FFF2-40B4-BE49-F238E27FC236}">
                <a16:creationId xmlns:a16="http://schemas.microsoft.com/office/drawing/2014/main" id="{3BDEDF81-A023-B33D-DC07-AA7F2FDE6768}"/>
              </a:ext>
            </a:extLst>
          </p:cNvPr>
          <p:cNvSpPr>
            <a:spLocks noGrp="1" noChangeArrowheads="1"/>
          </p:cNvSpPr>
          <p:nvPr>
            <p:ph type="sldNum" sz="quarter" idx="5"/>
          </p:nvPr>
        </p:nvSpPr>
        <p:spPr bwMode="auto">
          <a:xfrm>
            <a:off x="3971456" y="8830312"/>
            <a:ext cx="3037366" cy="46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9" tIns="46590" rIns="93179" bIns="46590" numCol="1" anchor="b" anchorCtr="0" compatLnSpc="1">
            <a:prstTxWarp prst="textNoShape">
              <a:avLst/>
            </a:prstTxWarp>
          </a:bodyPr>
          <a:lstStyle>
            <a:lvl1pPr algn="r" defTabSz="931859">
              <a:defRPr sz="1200"/>
            </a:lvl1pPr>
          </a:lstStyle>
          <a:p>
            <a:fld id="{386D41B2-FC08-4B10-9D6D-0C33693AD67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5C9942-246B-1231-B7E9-B2F8358ACB90}"/>
              </a:ext>
            </a:extLst>
          </p:cNvPr>
          <p:cNvSpPr>
            <a:spLocks noGrp="1" noChangeArrowheads="1"/>
          </p:cNvSpPr>
          <p:nvPr>
            <p:ph type="sldNum" sz="quarter" idx="5"/>
          </p:nvPr>
        </p:nvSpPr>
        <p:spPr>
          <a:ln/>
        </p:spPr>
        <p:txBody>
          <a:bodyPr/>
          <a:lstStyle/>
          <a:p>
            <a:fld id="{4A84D53D-AB0C-44AA-A3B5-B4A271DD0AF7}" type="slidenum">
              <a:rPr lang="en-US" altLang="en-US"/>
              <a:pPr/>
              <a:t>1</a:t>
            </a:fld>
            <a:endParaRPr lang="en-US" altLang="en-US"/>
          </a:p>
        </p:txBody>
      </p:sp>
      <p:sp>
        <p:nvSpPr>
          <p:cNvPr id="28674" name="Rectangle 2">
            <a:extLst>
              <a:ext uri="{FF2B5EF4-FFF2-40B4-BE49-F238E27FC236}">
                <a16:creationId xmlns:a16="http://schemas.microsoft.com/office/drawing/2014/main" id="{87A5C0FD-6406-E9B9-DA25-39A5AE44EFE2}"/>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21F0D021-A5A7-0084-6D21-96746B0860C1}"/>
              </a:ext>
            </a:extLst>
          </p:cNvPr>
          <p:cNvSpPr>
            <a:spLocks noGrp="1" noChangeArrowheads="1"/>
          </p:cNvSpPr>
          <p:nvPr>
            <p:ph type="body" idx="1"/>
          </p:nvPr>
        </p:nvSpPr>
        <p:spPr/>
        <p:txBody>
          <a:bodyPr/>
          <a:lstStyle/>
          <a:p>
            <a:pPr algn="l"/>
            <a:r>
              <a:rPr lang="en-US" b="1" dirty="0">
                <a:latin typeface="+mn-lt"/>
              </a:rPr>
              <a:t>(</a:t>
            </a:r>
            <a:r>
              <a:rPr lang="en-US" b="1" dirty="0">
                <a:solidFill>
                  <a:schemeClr val="tx1"/>
                </a:solidFill>
                <a:latin typeface="+mn-lt"/>
              </a:rPr>
              <a:t>Luke 22:31-34), </a:t>
            </a:r>
            <a:r>
              <a:rPr lang="en-US" i="1" dirty="0">
                <a:solidFill>
                  <a:schemeClr val="tx1"/>
                </a:solidFill>
                <a:latin typeface="+mn-lt"/>
              </a:rPr>
              <a:t>“And the Lord said, “Simon, Simon! Indeed, Satan has asked for you, that he may sift you as wheat.</a:t>
            </a:r>
            <a:r>
              <a:rPr lang="en-US" i="1" baseline="30000" dirty="0">
                <a:solidFill>
                  <a:schemeClr val="tx1"/>
                </a:solidFill>
                <a:latin typeface="+mn-lt"/>
              </a:rPr>
              <a:t> 32</a:t>
            </a:r>
            <a:r>
              <a:rPr lang="en-US" i="1" dirty="0">
                <a:solidFill>
                  <a:schemeClr val="tx1"/>
                </a:solidFill>
                <a:latin typeface="+mn-lt"/>
              </a:rPr>
              <a:t> But I have prayed for you, that your faith should not fail; and when you have returned to Me, strengthen your brethren.” </a:t>
            </a:r>
            <a:r>
              <a:rPr lang="en-US" i="1" baseline="30000" dirty="0">
                <a:solidFill>
                  <a:schemeClr val="tx1"/>
                </a:solidFill>
                <a:latin typeface="+mn-lt"/>
              </a:rPr>
              <a:t>33</a:t>
            </a:r>
            <a:r>
              <a:rPr lang="en-US" i="1" dirty="0">
                <a:solidFill>
                  <a:schemeClr val="tx1"/>
                </a:solidFill>
                <a:latin typeface="+mn-lt"/>
              </a:rPr>
              <a:t> But he said to Him, “Lord, I am ready to go with You, both to prison and to death.” </a:t>
            </a:r>
            <a:r>
              <a:rPr lang="en-US" i="1" baseline="30000" dirty="0">
                <a:solidFill>
                  <a:schemeClr val="tx1"/>
                </a:solidFill>
                <a:latin typeface="+mn-lt"/>
              </a:rPr>
              <a:t>34</a:t>
            </a:r>
            <a:r>
              <a:rPr lang="en-US" i="1" dirty="0">
                <a:solidFill>
                  <a:schemeClr val="tx1"/>
                </a:solidFill>
                <a:latin typeface="+mn-lt"/>
              </a:rPr>
              <a:t> Then He said, “I tell you, Peter, the rooster shall not crow this day before you will deny three times that you know Me.”</a:t>
            </a:r>
            <a:endParaRPr lang="en-US" altLang="en-US" i="1" dirty="0">
              <a:latin typeface="+mn-lt"/>
            </a:endParaRPr>
          </a:p>
          <a:p>
            <a:pPr algn="l"/>
            <a:r>
              <a:rPr lang="en-US" altLang="en-US" b="1" dirty="0">
                <a:latin typeface="+mn-lt"/>
              </a:rPr>
              <a:t>(Luke 22:54-62), </a:t>
            </a:r>
            <a:r>
              <a:rPr lang="en-US" altLang="en-US" i="1" dirty="0">
                <a:latin typeface="+mn-lt"/>
              </a:rPr>
              <a:t>“</a:t>
            </a:r>
            <a:r>
              <a:rPr lang="en-US" i="1" dirty="0">
                <a:solidFill>
                  <a:schemeClr val="tx1"/>
                </a:solidFill>
                <a:latin typeface="+mn-lt"/>
              </a:rPr>
              <a:t>Having arrested Him, they led Him and brought Him into the high priest's house. But Peter followed at a distance.</a:t>
            </a:r>
            <a:r>
              <a:rPr lang="en-US" i="1" baseline="30000" dirty="0">
                <a:solidFill>
                  <a:schemeClr val="tx1"/>
                </a:solidFill>
                <a:latin typeface="+mn-lt"/>
              </a:rPr>
              <a:t> 55</a:t>
            </a:r>
            <a:r>
              <a:rPr lang="en-US" i="1" dirty="0">
                <a:solidFill>
                  <a:schemeClr val="tx1"/>
                </a:solidFill>
                <a:latin typeface="+mn-lt"/>
              </a:rPr>
              <a:t> Now when they had kindled a fire in the midst of the courtyard and sat down together, Peter sat among them.</a:t>
            </a:r>
            <a:r>
              <a:rPr lang="en-US" i="1" baseline="30000" dirty="0">
                <a:solidFill>
                  <a:schemeClr val="tx1"/>
                </a:solidFill>
                <a:latin typeface="+mn-lt"/>
              </a:rPr>
              <a:t> 56</a:t>
            </a:r>
            <a:r>
              <a:rPr lang="en-US" i="1" dirty="0">
                <a:solidFill>
                  <a:schemeClr val="tx1"/>
                </a:solidFill>
                <a:latin typeface="+mn-lt"/>
              </a:rPr>
              <a:t> And a certain servant girl, seeing him as he sat by the fire, looked intently at him and said, “This man was also with Him.”</a:t>
            </a:r>
            <a:br>
              <a:rPr lang="en-US" i="1" dirty="0">
                <a:solidFill>
                  <a:schemeClr val="tx1"/>
                </a:solidFill>
                <a:latin typeface="+mn-lt"/>
              </a:rPr>
            </a:br>
            <a:r>
              <a:rPr lang="en-US" i="1" baseline="30000" dirty="0">
                <a:solidFill>
                  <a:schemeClr val="tx1"/>
                </a:solidFill>
                <a:latin typeface="+mn-lt"/>
              </a:rPr>
              <a:t>57</a:t>
            </a:r>
            <a:r>
              <a:rPr lang="en-US" i="1" dirty="0">
                <a:solidFill>
                  <a:schemeClr val="tx1"/>
                </a:solidFill>
                <a:latin typeface="+mn-lt"/>
              </a:rPr>
              <a:t> But he denied Him, saying, “Woman, I do not know Him.” </a:t>
            </a:r>
            <a:r>
              <a:rPr lang="en-US" i="1" baseline="30000" dirty="0">
                <a:solidFill>
                  <a:schemeClr val="tx1"/>
                </a:solidFill>
                <a:latin typeface="+mn-lt"/>
              </a:rPr>
              <a:t>58</a:t>
            </a:r>
            <a:r>
              <a:rPr lang="en-US" i="1" dirty="0">
                <a:solidFill>
                  <a:schemeClr val="tx1"/>
                </a:solidFill>
                <a:latin typeface="+mn-lt"/>
              </a:rPr>
              <a:t> And after a little while another saw him and said, “You also are of them.” But Peter said, “Man, I am not!” </a:t>
            </a:r>
            <a:r>
              <a:rPr lang="en-US" i="1" baseline="30000" dirty="0">
                <a:solidFill>
                  <a:schemeClr val="tx1"/>
                </a:solidFill>
                <a:latin typeface="+mn-lt"/>
              </a:rPr>
              <a:t>59</a:t>
            </a:r>
            <a:r>
              <a:rPr lang="en-US" i="1" dirty="0">
                <a:solidFill>
                  <a:schemeClr val="tx1"/>
                </a:solidFill>
                <a:latin typeface="+mn-lt"/>
              </a:rPr>
              <a:t> Then after about an hour had passed, another confidently affirmed, saying, “Surely this fellow also was with Him, for he is a Galilean.” </a:t>
            </a:r>
            <a:r>
              <a:rPr lang="en-US" i="1" baseline="30000" dirty="0">
                <a:solidFill>
                  <a:schemeClr val="tx1"/>
                </a:solidFill>
                <a:latin typeface="+mn-lt"/>
              </a:rPr>
              <a:t>60</a:t>
            </a:r>
            <a:r>
              <a:rPr lang="en-US" i="1" dirty="0">
                <a:solidFill>
                  <a:schemeClr val="tx1"/>
                </a:solidFill>
                <a:latin typeface="+mn-lt"/>
              </a:rPr>
              <a:t> But Peter said, “Man, I do not know what you are saying!” Immediately, while he was still speaking, the rooster crowed.</a:t>
            </a:r>
            <a:r>
              <a:rPr lang="en-US" i="1" baseline="30000" dirty="0">
                <a:solidFill>
                  <a:schemeClr val="tx1"/>
                </a:solidFill>
                <a:latin typeface="+mn-lt"/>
              </a:rPr>
              <a:t> 61</a:t>
            </a:r>
            <a:r>
              <a:rPr lang="en-US" i="1" dirty="0">
                <a:solidFill>
                  <a:schemeClr val="tx1"/>
                </a:solidFill>
                <a:latin typeface="+mn-lt"/>
              </a:rPr>
              <a:t> And the Lord turned and looked at Peter. Then Peter remembered the word of the Lord, how He had said to him, “Before the rooster crows, you will deny Me three times.”</a:t>
            </a:r>
            <a:r>
              <a:rPr lang="en-US" i="1" baseline="30000" dirty="0">
                <a:solidFill>
                  <a:schemeClr val="tx1"/>
                </a:solidFill>
                <a:latin typeface="+mn-lt"/>
              </a:rPr>
              <a:t> 62</a:t>
            </a:r>
            <a:r>
              <a:rPr lang="en-US" i="1" dirty="0">
                <a:solidFill>
                  <a:schemeClr val="tx1"/>
                </a:solidFill>
                <a:latin typeface="+mn-lt"/>
              </a:rPr>
              <a:t> So Peter went out and wept bitterly.”</a:t>
            </a:r>
            <a:endParaRPr lang="en-US" altLang="en-US" i="1" dirty="0">
              <a:latin typeface="+mn-lt"/>
            </a:endParaRPr>
          </a:p>
          <a:p>
            <a:pPr marL="626513" lvl="1" indent="-170867">
              <a:buFont typeface="Arial" panose="020B0604020202020204" pitchFamily="34" charset="0"/>
              <a:buChar char="•"/>
            </a:pPr>
            <a:r>
              <a:rPr lang="en-US" altLang="en-US" b="1" dirty="0">
                <a:latin typeface="+mn-lt"/>
              </a:rPr>
              <a:t>Jesus prophesied Peter’s thrice denial</a:t>
            </a:r>
          </a:p>
          <a:p>
            <a:pPr marL="1082158" lvl="2" indent="-170867">
              <a:buFont typeface="Arial" panose="020B0604020202020204" pitchFamily="34" charset="0"/>
              <a:buChar char="•"/>
            </a:pPr>
            <a:r>
              <a:rPr lang="en-US" altLang="en-US" dirty="0">
                <a:latin typeface="+mn-lt"/>
              </a:rPr>
              <a:t>Rooster Crowed</a:t>
            </a:r>
          </a:p>
          <a:p>
            <a:pPr marL="1082158" lvl="2" indent="-170867">
              <a:buFont typeface="Arial" panose="020B0604020202020204" pitchFamily="34" charset="0"/>
              <a:buChar char="•"/>
            </a:pPr>
            <a:r>
              <a:rPr lang="en-US" altLang="en-US" i="1" dirty="0">
                <a:latin typeface="+mn-lt"/>
              </a:rPr>
              <a:t>“And the Lord turned and looked at Peter”</a:t>
            </a:r>
          </a:p>
          <a:p>
            <a:pPr marL="1082158" lvl="2" indent="-170867">
              <a:buFont typeface="Arial" panose="020B0604020202020204" pitchFamily="34" charset="0"/>
              <a:buChar char="•"/>
            </a:pPr>
            <a:r>
              <a:rPr lang="en-US" altLang="en-US" b="1" dirty="0">
                <a:latin typeface="+mn-lt"/>
              </a:rPr>
              <a:t>Jesus knew, and when he looked at Peter, Peter knew that Jesus knew!</a:t>
            </a:r>
          </a:p>
          <a:p>
            <a:pPr marL="1082158" lvl="2" indent="-170867">
              <a:buFont typeface="Arial" panose="020B0604020202020204" pitchFamily="34" charset="0"/>
              <a:buChar char="•"/>
            </a:pPr>
            <a:r>
              <a:rPr lang="en-US" altLang="en-US" i="1" dirty="0">
                <a:latin typeface="+mn-lt"/>
              </a:rPr>
              <a:t>“So Peter went out and wept bitterly” </a:t>
            </a:r>
            <a:r>
              <a:rPr lang="en-US" altLang="en-US" dirty="0">
                <a:latin typeface="+mn-lt"/>
              </a:rPr>
              <a:t>(62)</a:t>
            </a:r>
          </a:p>
          <a:p>
            <a:pPr marL="626513" lvl="1" indent="-170867">
              <a:buFont typeface="Arial" panose="020B0604020202020204" pitchFamily="34" charset="0"/>
              <a:buChar char="•"/>
            </a:pPr>
            <a:r>
              <a:rPr lang="en-US" altLang="en-US" b="1" dirty="0">
                <a:latin typeface="+mn-lt"/>
              </a:rPr>
              <a:t>Do we not realize?</a:t>
            </a:r>
          </a:p>
          <a:p>
            <a:pPr marL="1082158" lvl="2" indent="-170867">
              <a:buFont typeface="Arial" panose="020B0604020202020204" pitchFamily="34" charset="0"/>
              <a:buChar char="•"/>
            </a:pPr>
            <a:r>
              <a:rPr lang="en-US" altLang="en-US" dirty="0">
                <a:latin typeface="+mn-lt"/>
              </a:rPr>
              <a:t>When we sin, Jesus turns and looks at us!</a:t>
            </a:r>
          </a:p>
          <a:p>
            <a:pPr marL="1082158" lvl="2" indent="-170867">
              <a:buFont typeface="Arial" panose="020B0604020202020204" pitchFamily="34" charset="0"/>
              <a:buChar char="•"/>
            </a:pPr>
            <a:r>
              <a:rPr lang="en-US" altLang="en-US" dirty="0">
                <a:latin typeface="+mn-lt"/>
              </a:rPr>
              <a:t>He sees our sin!</a:t>
            </a:r>
          </a:p>
          <a:p>
            <a:endParaRPr lang="en-US" altLang="en-US" dirty="0">
              <a:solidFill>
                <a:schemeClr val="tx1"/>
              </a:solidFill>
              <a:latin typeface="+mn-lt"/>
            </a:endParaRPr>
          </a:p>
          <a:p>
            <a:r>
              <a:rPr lang="en-US" altLang="en-US" dirty="0">
                <a:solidFill>
                  <a:schemeClr val="tx1"/>
                </a:solidFill>
                <a:latin typeface="+mn-lt"/>
              </a:rPr>
              <a:t>Preached at West Side on May 15, 2011 PM</a:t>
            </a:r>
          </a:p>
          <a:p>
            <a:r>
              <a:rPr lang="en-US" altLang="en-US" dirty="0">
                <a:solidFill>
                  <a:schemeClr val="tx1"/>
                </a:solidFill>
                <a:latin typeface="+mn-lt"/>
              </a:rPr>
              <a:t>Preached again at West Side on June 5, 2022 at 11am</a:t>
            </a:r>
          </a:p>
          <a:p>
            <a:r>
              <a:rPr lang="en-US" altLang="en-US" dirty="0">
                <a:solidFill>
                  <a:schemeClr val="tx1"/>
                </a:solidFill>
                <a:latin typeface="+mn-lt"/>
              </a:rPr>
              <a:t>Prepared from Scratch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mn-lt"/>
              </a:rPr>
              <a:t>Do we seek to avoid the gaze of our Lord?</a:t>
            </a:r>
          </a:p>
          <a:p>
            <a:pPr marL="626513" lvl="1" indent="-170867">
              <a:buFont typeface="Arial" panose="020B0604020202020204" pitchFamily="34" charset="0"/>
              <a:buChar char="•"/>
            </a:pPr>
            <a:r>
              <a:rPr lang="en-US" dirty="0">
                <a:solidFill>
                  <a:schemeClr val="tx1"/>
                </a:solidFill>
                <a:latin typeface="+mn-lt"/>
              </a:rPr>
              <a:t>How might we seek to do so?  Consider these examples from scripture</a:t>
            </a:r>
          </a:p>
          <a:p>
            <a:pPr marL="170867" indent="-170867">
              <a:buFont typeface="Arial" panose="020B0604020202020204" pitchFamily="34" charset="0"/>
              <a:buChar char="•"/>
            </a:pPr>
            <a:r>
              <a:rPr lang="en-US" b="1" dirty="0">
                <a:solidFill>
                  <a:schemeClr val="tx1"/>
                </a:solidFill>
                <a:latin typeface="+mn-lt"/>
              </a:rPr>
              <a:t>King Saul sought to rationalize his sin.  (Thus justifying himself).</a:t>
            </a:r>
          </a:p>
          <a:p>
            <a:pPr marL="626513" lvl="1" indent="-170867">
              <a:buFont typeface="Arial" panose="020B0604020202020204" pitchFamily="34" charset="0"/>
              <a:buChar char="•"/>
            </a:pPr>
            <a:r>
              <a:rPr lang="en-US" b="1" dirty="0">
                <a:solidFill>
                  <a:schemeClr val="tx1"/>
                </a:solidFill>
                <a:latin typeface="+mn-lt"/>
              </a:rPr>
              <a:t>The sin</a:t>
            </a:r>
          </a:p>
          <a:p>
            <a:r>
              <a:rPr lang="en-US" b="1" dirty="0">
                <a:solidFill>
                  <a:schemeClr val="tx1"/>
                </a:solidFill>
                <a:latin typeface="+mn-lt"/>
              </a:rPr>
              <a:t>(1 Samuel 15:7-9), </a:t>
            </a:r>
            <a:r>
              <a:rPr lang="en-US" i="1" dirty="0">
                <a:solidFill>
                  <a:schemeClr val="tx1"/>
                </a:solidFill>
                <a:latin typeface="+mn-lt"/>
              </a:rPr>
              <a:t>“And Saul attacked the Amalekites, from Havilah all the way to </a:t>
            </a:r>
            <a:r>
              <a:rPr lang="en-US" i="1" dirty="0" err="1">
                <a:solidFill>
                  <a:schemeClr val="tx1"/>
                </a:solidFill>
                <a:latin typeface="+mn-lt"/>
              </a:rPr>
              <a:t>Shur</a:t>
            </a:r>
            <a:r>
              <a:rPr lang="en-US" i="1" dirty="0">
                <a:solidFill>
                  <a:schemeClr val="tx1"/>
                </a:solidFill>
                <a:latin typeface="+mn-lt"/>
              </a:rPr>
              <a:t>, which is east of Egypt.</a:t>
            </a:r>
            <a:r>
              <a:rPr lang="en-US" i="1" baseline="30000" dirty="0">
                <a:solidFill>
                  <a:schemeClr val="tx1"/>
                </a:solidFill>
                <a:latin typeface="+mn-lt"/>
              </a:rPr>
              <a:t> 8</a:t>
            </a:r>
            <a:r>
              <a:rPr lang="en-US" i="1" dirty="0">
                <a:solidFill>
                  <a:schemeClr val="tx1"/>
                </a:solidFill>
                <a:latin typeface="+mn-lt"/>
              </a:rPr>
              <a:t> He also took Agag king of the Amalekites alive, and utterly destroyed all the people with the edge of the sword.</a:t>
            </a:r>
            <a:r>
              <a:rPr lang="en-US" i="1" baseline="30000" dirty="0">
                <a:solidFill>
                  <a:schemeClr val="tx1"/>
                </a:solidFill>
                <a:latin typeface="+mn-lt"/>
              </a:rPr>
              <a:t> 9</a:t>
            </a:r>
            <a:r>
              <a:rPr lang="en-US" i="1" dirty="0">
                <a:solidFill>
                  <a:schemeClr val="tx1"/>
                </a:solidFill>
                <a:latin typeface="+mn-lt"/>
              </a:rPr>
              <a:t> But Saul and the people spared Agag and the best of the sheep, the oxen, the fatlings, the lambs, and all that was good, and were unwilling to utterly destroy them. But everything despised and worthless, that they utterly destroyed.”</a:t>
            </a:r>
          </a:p>
          <a:p>
            <a:pPr marL="626513" lvl="1" indent="-170867">
              <a:buFont typeface="Arial" panose="020B0604020202020204" pitchFamily="34" charset="0"/>
              <a:buChar char="•"/>
            </a:pPr>
            <a:r>
              <a:rPr lang="en-US" b="1" dirty="0">
                <a:solidFill>
                  <a:schemeClr val="tx1"/>
                </a:solidFill>
                <a:latin typeface="+mn-lt"/>
              </a:rPr>
              <a:t>The admonition (from Samuel)</a:t>
            </a:r>
          </a:p>
          <a:p>
            <a:r>
              <a:rPr lang="en-US" b="1" dirty="0">
                <a:solidFill>
                  <a:schemeClr val="tx1"/>
                </a:solidFill>
                <a:latin typeface="+mn-lt"/>
              </a:rPr>
              <a:t>(1 Samuel 15:18-19), </a:t>
            </a:r>
            <a:r>
              <a:rPr lang="en-US" i="1" dirty="0">
                <a:solidFill>
                  <a:schemeClr val="tx1"/>
                </a:solidFill>
                <a:latin typeface="+mn-lt"/>
              </a:rPr>
              <a:t>“Now the Lord sent you on a mission, and said, ‘Go, and utterly destroy the sinners, the Amalekites, and fight against them until they are consumed.’</a:t>
            </a:r>
            <a:r>
              <a:rPr lang="en-US" i="1" baseline="30000" dirty="0">
                <a:solidFill>
                  <a:schemeClr val="tx1"/>
                </a:solidFill>
                <a:latin typeface="+mn-lt"/>
              </a:rPr>
              <a:t> 19</a:t>
            </a:r>
            <a:r>
              <a:rPr lang="en-US" i="1" dirty="0">
                <a:solidFill>
                  <a:schemeClr val="tx1"/>
                </a:solidFill>
                <a:latin typeface="+mn-lt"/>
              </a:rPr>
              <a:t> Why then did you not obey the voice of the Lord? Why did you swoop down on the spoil, and do evil in the sight of the Lord?”</a:t>
            </a:r>
          </a:p>
          <a:p>
            <a:pPr marL="626513" lvl="1" indent="-170867">
              <a:buFont typeface="Arial" panose="020B0604020202020204" pitchFamily="34" charset="0"/>
              <a:buChar char="•"/>
            </a:pPr>
            <a:r>
              <a:rPr lang="en-US" b="1" dirty="0">
                <a:solidFill>
                  <a:schemeClr val="tx1"/>
                </a:solidFill>
                <a:latin typeface="+mn-lt"/>
              </a:rPr>
              <a:t>The rationalization</a:t>
            </a:r>
          </a:p>
          <a:p>
            <a:r>
              <a:rPr lang="en-US" b="1" dirty="0">
                <a:solidFill>
                  <a:schemeClr val="tx1"/>
                </a:solidFill>
                <a:latin typeface="+mn-lt"/>
              </a:rPr>
              <a:t>(1 Samuel 15:20-21), </a:t>
            </a:r>
            <a:r>
              <a:rPr lang="en-US" i="1" dirty="0">
                <a:solidFill>
                  <a:schemeClr val="tx1"/>
                </a:solidFill>
                <a:latin typeface="+mn-lt"/>
              </a:rPr>
              <a:t>“And Saul said to Samuel, “But I have obeyed the voice of the Lord, and gone on the mission on which the Lord sent me, and brought back Agag king of Amalek; I have utterly destroyed the Amalekites.</a:t>
            </a:r>
            <a:r>
              <a:rPr lang="en-US" i="1" baseline="30000" dirty="0">
                <a:solidFill>
                  <a:schemeClr val="tx1"/>
                </a:solidFill>
                <a:latin typeface="+mn-lt"/>
              </a:rPr>
              <a:t> 21</a:t>
            </a:r>
            <a:r>
              <a:rPr lang="en-US" i="1" dirty="0">
                <a:solidFill>
                  <a:schemeClr val="tx1"/>
                </a:solidFill>
                <a:latin typeface="+mn-lt"/>
              </a:rPr>
              <a:t> But the people took of the plunder, sheep and oxen, the best of the things which should have been utterly destroyed, to sacrifice to the Lord your God in Gilgal.”</a:t>
            </a:r>
          </a:p>
          <a:p>
            <a:pPr marL="626513" lvl="1" indent="-170867">
              <a:buFont typeface="Arial" panose="020B0604020202020204" pitchFamily="34" charset="0"/>
              <a:buChar char="•"/>
            </a:pPr>
            <a:r>
              <a:rPr lang="en-US" b="1" dirty="0">
                <a:solidFill>
                  <a:schemeClr val="tx1"/>
                </a:solidFill>
                <a:latin typeface="+mn-lt"/>
              </a:rPr>
              <a:t>The condemnation (stated by Samuel) It didn’t work!</a:t>
            </a:r>
          </a:p>
          <a:p>
            <a:r>
              <a:rPr lang="en-US" b="1" dirty="0">
                <a:solidFill>
                  <a:schemeClr val="tx1"/>
                </a:solidFill>
                <a:latin typeface="+mn-lt"/>
              </a:rPr>
              <a:t>(1 Samuel 15:22-23), </a:t>
            </a:r>
            <a:r>
              <a:rPr lang="en-US" i="1" dirty="0">
                <a:solidFill>
                  <a:schemeClr val="tx1"/>
                </a:solidFill>
                <a:latin typeface="+mn-lt"/>
              </a:rPr>
              <a:t>“So Samuel said: “Has the Lord as great delight in burnt offerings and sacrifices, as in obeying the voice of the Lord? Behold, to obey is better than sacrifice, and to heed than the fat of rams. </a:t>
            </a:r>
            <a:r>
              <a:rPr lang="en-US" i="1" baseline="30000" dirty="0">
                <a:solidFill>
                  <a:schemeClr val="tx1"/>
                </a:solidFill>
                <a:latin typeface="+mn-lt"/>
              </a:rPr>
              <a:t>23</a:t>
            </a:r>
            <a:r>
              <a:rPr lang="en-US" i="1" dirty="0">
                <a:solidFill>
                  <a:schemeClr val="tx1"/>
                </a:solidFill>
                <a:latin typeface="+mn-lt"/>
              </a:rPr>
              <a:t> For rebellion is as the sin of witchcraft, and stubbornness is as iniquity and idolatry. Because you have rejected the word of the Lord, He also has rejected you from being king.”</a:t>
            </a:r>
          </a:p>
          <a:p>
            <a:endParaRPr lang="en-US" i="1" dirty="0">
              <a:solidFill>
                <a:schemeClr val="tx1"/>
              </a:solidFill>
              <a:latin typeface="+mn-lt"/>
            </a:endParaRPr>
          </a:p>
          <a:p>
            <a:pPr marL="170867" indent="-170867">
              <a:buFont typeface="Arial" panose="020B0604020202020204" pitchFamily="34" charset="0"/>
              <a:buChar char="•"/>
            </a:pPr>
            <a:r>
              <a:rPr lang="en-US" b="1" i="0" dirty="0">
                <a:solidFill>
                  <a:schemeClr val="tx1"/>
                </a:solidFill>
                <a:latin typeface="+mn-lt"/>
              </a:rPr>
              <a:t>[CLICK] King David sought to cover up his sin!</a:t>
            </a:r>
          </a:p>
          <a:p>
            <a:pPr marL="626513" lvl="1" indent="-170867">
              <a:buFont typeface="Arial" panose="020B0604020202020204" pitchFamily="34" charset="0"/>
              <a:buChar char="•"/>
            </a:pPr>
            <a:r>
              <a:rPr lang="en-US" b="1" i="0" dirty="0">
                <a:solidFill>
                  <a:schemeClr val="tx1"/>
                </a:solidFill>
                <a:latin typeface="+mn-lt"/>
              </a:rPr>
              <a:t>The sin</a:t>
            </a:r>
          </a:p>
          <a:p>
            <a:r>
              <a:rPr lang="en-US" b="1" i="0" dirty="0">
                <a:solidFill>
                  <a:schemeClr val="tx1"/>
                </a:solidFill>
                <a:latin typeface="+mn-lt"/>
              </a:rPr>
              <a:t>(2 Samuel 11:3-5), </a:t>
            </a:r>
            <a:r>
              <a:rPr lang="en-US" i="1" dirty="0">
                <a:solidFill>
                  <a:schemeClr val="tx1"/>
                </a:solidFill>
                <a:latin typeface="+mn-lt"/>
              </a:rPr>
              <a:t>“So David sent and inquired about the woman. And someone said, “Is this not Bathsheba, the daughter of </a:t>
            </a:r>
            <a:r>
              <a:rPr lang="en-US" i="1" dirty="0" err="1">
                <a:solidFill>
                  <a:schemeClr val="tx1"/>
                </a:solidFill>
                <a:latin typeface="+mn-lt"/>
              </a:rPr>
              <a:t>Eliam</a:t>
            </a:r>
            <a:r>
              <a:rPr lang="en-US" i="1" dirty="0">
                <a:solidFill>
                  <a:schemeClr val="tx1"/>
                </a:solidFill>
                <a:latin typeface="+mn-lt"/>
              </a:rPr>
              <a:t>, the wife of Uriah the Hittite?”</a:t>
            </a:r>
            <a:r>
              <a:rPr lang="en-US" i="1" baseline="30000" dirty="0">
                <a:solidFill>
                  <a:schemeClr val="tx1"/>
                </a:solidFill>
                <a:latin typeface="+mn-lt"/>
              </a:rPr>
              <a:t> 4</a:t>
            </a:r>
            <a:r>
              <a:rPr lang="en-US" i="1" dirty="0">
                <a:solidFill>
                  <a:schemeClr val="tx1"/>
                </a:solidFill>
                <a:latin typeface="+mn-lt"/>
              </a:rPr>
              <a:t> Then David sent messengers, and took her; and she came to him, and he lay with her, for she was cleansed from her impurity; and she returned to her house.</a:t>
            </a:r>
            <a:r>
              <a:rPr lang="en-US" i="1" baseline="30000" dirty="0">
                <a:solidFill>
                  <a:schemeClr val="tx1"/>
                </a:solidFill>
                <a:latin typeface="+mn-lt"/>
              </a:rPr>
              <a:t> 5</a:t>
            </a:r>
            <a:r>
              <a:rPr lang="en-US" i="1" dirty="0">
                <a:solidFill>
                  <a:schemeClr val="tx1"/>
                </a:solidFill>
                <a:latin typeface="+mn-lt"/>
              </a:rPr>
              <a:t> And the woman conceived; so she sent and told David, and said, “I am with child.”</a:t>
            </a:r>
          </a:p>
          <a:p>
            <a:pPr marL="626513" lvl="1" indent="-170867">
              <a:buFont typeface="Arial" panose="020B0604020202020204" pitchFamily="34" charset="0"/>
              <a:buChar char="•"/>
            </a:pPr>
            <a:r>
              <a:rPr lang="en-US" b="1" i="0" dirty="0">
                <a:solidFill>
                  <a:schemeClr val="tx1"/>
                </a:solidFill>
                <a:latin typeface="+mn-lt"/>
              </a:rPr>
              <a:t>The attempted cover up</a:t>
            </a:r>
          </a:p>
          <a:p>
            <a:r>
              <a:rPr lang="en-US" b="1" i="0" dirty="0">
                <a:solidFill>
                  <a:schemeClr val="tx1"/>
                </a:solidFill>
                <a:latin typeface="+mn-lt"/>
              </a:rPr>
              <a:t>(2 Samuel 11:12-13),</a:t>
            </a:r>
            <a:r>
              <a:rPr lang="en-US" i="1" dirty="0">
                <a:solidFill>
                  <a:schemeClr val="tx1"/>
                </a:solidFill>
                <a:latin typeface="+mn-lt"/>
              </a:rPr>
              <a:t> “Then David said to Uriah, “Wait here today also, and tomorrow I will let you depart.” So Uriah remained in Jerusalem that day and the next.</a:t>
            </a:r>
            <a:r>
              <a:rPr lang="en-US" i="1" baseline="30000" dirty="0">
                <a:solidFill>
                  <a:schemeClr val="tx1"/>
                </a:solidFill>
                <a:latin typeface="+mn-lt"/>
              </a:rPr>
              <a:t> 13</a:t>
            </a:r>
            <a:r>
              <a:rPr lang="en-US" i="1" dirty="0">
                <a:solidFill>
                  <a:schemeClr val="tx1"/>
                </a:solidFill>
                <a:latin typeface="+mn-lt"/>
              </a:rPr>
              <a:t> Now when David called him, he ate and drank before him; and he made him drunk. And at evening he went out to lie on his bed with the servants of his lord, but he did not go down to his house.”</a:t>
            </a:r>
          </a:p>
          <a:p>
            <a:pPr marL="1082158" lvl="2" indent="-170867">
              <a:buFont typeface="Arial" panose="020B0604020202020204" pitchFamily="34" charset="0"/>
              <a:buChar char="•"/>
            </a:pPr>
            <a:r>
              <a:rPr lang="en-US" i="0" dirty="0">
                <a:solidFill>
                  <a:schemeClr val="tx1"/>
                </a:solidFill>
                <a:latin typeface="+mn-lt"/>
              </a:rPr>
              <a:t>Since he could not get Uriah to have relations with Bathsheba, David compounded his sin by having him killed in battle.</a:t>
            </a:r>
          </a:p>
          <a:p>
            <a:pPr marL="626513" lvl="1" indent="-170867">
              <a:buFont typeface="Arial" panose="020B0604020202020204" pitchFamily="34" charset="0"/>
              <a:buChar char="•"/>
            </a:pPr>
            <a:r>
              <a:rPr lang="en-US" b="1" i="0" dirty="0">
                <a:solidFill>
                  <a:schemeClr val="tx1"/>
                </a:solidFill>
                <a:latin typeface="+mn-lt"/>
              </a:rPr>
              <a:t>The uncovering of David’s sin by Nathan</a:t>
            </a:r>
          </a:p>
          <a:p>
            <a:r>
              <a:rPr lang="en-US" b="1" i="0" dirty="0">
                <a:solidFill>
                  <a:schemeClr val="tx1"/>
                </a:solidFill>
                <a:latin typeface="+mn-lt"/>
              </a:rPr>
              <a:t>(2 Samuel 12:7-9), </a:t>
            </a:r>
            <a:r>
              <a:rPr lang="en-US" i="1" dirty="0">
                <a:solidFill>
                  <a:schemeClr val="tx1"/>
                </a:solidFill>
                <a:latin typeface="+mn-lt"/>
              </a:rPr>
              <a:t>“Then Nathan said to David, “You are the man! Thus says the Lord God of Israel: ‘I anointed you king over Israel, and I delivered you from the hand of Saul.</a:t>
            </a:r>
            <a:r>
              <a:rPr lang="en-US" i="1" baseline="30000" dirty="0">
                <a:solidFill>
                  <a:schemeClr val="tx1"/>
                </a:solidFill>
                <a:latin typeface="+mn-lt"/>
              </a:rPr>
              <a:t> 8</a:t>
            </a:r>
            <a:r>
              <a:rPr lang="en-US" i="1" dirty="0">
                <a:solidFill>
                  <a:schemeClr val="tx1"/>
                </a:solidFill>
                <a:latin typeface="+mn-lt"/>
              </a:rPr>
              <a:t> I gave you your master's house and your master's wives into your keeping, and gave you the house of Israel and Judah. And if that had been too little, I also would have given you much more!</a:t>
            </a:r>
            <a:r>
              <a:rPr lang="en-US" i="1" baseline="30000" dirty="0">
                <a:solidFill>
                  <a:schemeClr val="tx1"/>
                </a:solidFill>
                <a:latin typeface="+mn-lt"/>
              </a:rPr>
              <a:t> 9</a:t>
            </a:r>
            <a:r>
              <a:rPr lang="en-US" i="1" dirty="0">
                <a:solidFill>
                  <a:schemeClr val="tx1"/>
                </a:solidFill>
                <a:latin typeface="+mn-lt"/>
              </a:rPr>
              <a:t> Why have you despised the commandment of the Lord, to do evil in His sight? You have killed Uriah the Hittite with the sword; you have taken his wife to be your wife, and have killed him with the sword of the people of Ammon.”</a:t>
            </a:r>
          </a:p>
          <a:p>
            <a:pPr marL="626513" lvl="1" indent="-170867">
              <a:buFont typeface="Arial" panose="020B0604020202020204" pitchFamily="34" charset="0"/>
              <a:buChar char="•"/>
            </a:pPr>
            <a:r>
              <a:rPr lang="en-US" b="1" i="0" dirty="0">
                <a:solidFill>
                  <a:schemeClr val="tx1"/>
                </a:solidFill>
                <a:latin typeface="+mn-lt"/>
              </a:rPr>
              <a:t>The consequences of the sin</a:t>
            </a:r>
          </a:p>
          <a:p>
            <a:r>
              <a:rPr lang="en-US" b="1" i="0" dirty="0">
                <a:solidFill>
                  <a:schemeClr val="tx1"/>
                </a:solidFill>
                <a:latin typeface="+mn-lt"/>
              </a:rPr>
              <a:t>(2 Samuel 12:10), </a:t>
            </a:r>
            <a:r>
              <a:rPr lang="en-US" i="1" dirty="0">
                <a:solidFill>
                  <a:schemeClr val="tx1"/>
                </a:solidFill>
                <a:latin typeface="+mn-lt"/>
              </a:rPr>
              <a:t>“Now therefore, the sword shall never depart from your house, because you have despised Me, and have taken the wife of Uriah the Hittite to be your wife.”</a:t>
            </a:r>
          </a:p>
          <a:p>
            <a:pPr marL="1082158" lvl="2" indent="-170867">
              <a:buFont typeface="Arial" panose="020B0604020202020204" pitchFamily="34" charset="0"/>
              <a:buChar char="•"/>
            </a:pPr>
            <a:r>
              <a:rPr lang="en-US" i="0" dirty="0">
                <a:solidFill>
                  <a:schemeClr val="tx1"/>
                </a:solidFill>
                <a:latin typeface="+mn-lt"/>
              </a:rPr>
              <a:t>Also, the child conceived by their adultery became ill and died (12:18)</a:t>
            </a:r>
          </a:p>
          <a:p>
            <a:pPr marL="1082158" lvl="2" indent="-170867">
              <a:buFont typeface="Arial" panose="020B0604020202020204" pitchFamily="34" charset="0"/>
              <a:buChar char="•"/>
            </a:pPr>
            <a:endParaRPr lang="en-US" i="0" dirty="0">
              <a:solidFill>
                <a:schemeClr val="tx1"/>
              </a:solidFill>
              <a:latin typeface="+mn-lt"/>
            </a:endParaRPr>
          </a:p>
          <a:p>
            <a:pPr marL="170867" indent="-170867">
              <a:buFont typeface="Arial" panose="020B0604020202020204" pitchFamily="34" charset="0"/>
              <a:buChar char="•"/>
            </a:pPr>
            <a:r>
              <a:rPr lang="en-US" b="1" i="0" dirty="0">
                <a:solidFill>
                  <a:schemeClr val="tx1"/>
                </a:solidFill>
                <a:latin typeface="+mn-lt"/>
              </a:rPr>
              <a:t>[CLICK] Ananias and Sapphira outright lied about their sin!</a:t>
            </a:r>
          </a:p>
          <a:p>
            <a:pPr marL="626513" lvl="1" indent="-170867">
              <a:buFont typeface="Arial" panose="020B0604020202020204" pitchFamily="34" charset="0"/>
              <a:buChar char="•"/>
            </a:pPr>
            <a:r>
              <a:rPr lang="en-US" b="1" i="0" dirty="0">
                <a:solidFill>
                  <a:schemeClr val="tx1"/>
                </a:solidFill>
                <a:latin typeface="+mn-lt"/>
              </a:rPr>
              <a:t>First, Ananias was caught in his lie by the Holy Spirit</a:t>
            </a:r>
          </a:p>
          <a:p>
            <a:r>
              <a:rPr lang="en-US" b="1" i="0" dirty="0">
                <a:solidFill>
                  <a:schemeClr val="tx1"/>
                </a:solidFill>
                <a:latin typeface="+mn-lt"/>
              </a:rPr>
              <a:t>(Acts 5:1-5), “</a:t>
            </a:r>
            <a:r>
              <a:rPr lang="en-US" dirty="0">
                <a:solidFill>
                  <a:schemeClr val="tx1"/>
                </a:solidFill>
                <a:latin typeface="+mn-lt"/>
              </a:rPr>
              <a:t>But a certain man named Ananias, with Sapphira his wife, sold a possession.</a:t>
            </a:r>
            <a:r>
              <a:rPr lang="en-US" baseline="30000" dirty="0">
                <a:solidFill>
                  <a:schemeClr val="tx1"/>
                </a:solidFill>
                <a:latin typeface="+mn-lt"/>
              </a:rPr>
              <a:t> 2</a:t>
            </a:r>
            <a:r>
              <a:rPr lang="en-US" dirty="0">
                <a:solidFill>
                  <a:schemeClr val="tx1"/>
                </a:solidFill>
                <a:latin typeface="+mn-lt"/>
              </a:rPr>
              <a:t> And he kept back part of the proceeds, his wife also being aware of it, and brought a certain part and laid it at the apostles’ feet.</a:t>
            </a:r>
            <a:r>
              <a:rPr lang="en-US" baseline="30000" dirty="0">
                <a:solidFill>
                  <a:schemeClr val="tx1"/>
                </a:solidFill>
                <a:latin typeface="+mn-lt"/>
              </a:rPr>
              <a:t> 3</a:t>
            </a:r>
            <a:r>
              <a:rPr lang="en-US" dirty="0">
                <a:solidFill>
                  <a:schemeClr val="tx1"/>
                </a:solidFill>
                <a:latin typeface="+mn-lt"/>
              </a:rPr>
              <a:t> But Peter said, “Ananias, why has Satan filled your heart to lie to the Holy Spirit and keep back part of the price of the land for yourself?</a:t>
            </a:r>
            <a:r>
              <a:rPr lang="en-US" baseline="30000" dirty="0">
                <a:solidFill>
                  <a:schemeClr val="tx1"/>
                </a:solidFill>
                <a:latin typeface="+mn-lt"/>
              </a:rPr>
              <a:t> 4</a:t>
            </a:r>
            <a:r>
              <a:rPr lang="en-US" dirty="0">
                <a:solidFill>
                  <a:schemeClr val="tx1"/>
                </a:solidFill>
                <a:latin typeface="+mn-lt"/>
              </a:rPr>
              <a:t> While it remained, was it not your own? And after it was sold, was it not in your own control? Why have you conceived this thing in your heart? You have not lied to men but to God.” </a:t>
            </a:r>
            <a:r>
              <a:rPr lang="en-US" baseline="30000" dirty="0">
                <a:solidFill>
                  <a:schemeClr val="tx1"/>
                </a:solidFill>
                <a:latin typeface="+mn-lt"/>
              </a:rPr>
              <a:t>5</a:t>
            </a:r>
            <a:r>
              <a:rPr lang="en-US" dirty="0">
                <a:solidFill>
                  <a:schemeClr val="tx1"/>
                </a:solidFill>
                <a:latin typeface="+mn-lt"/>
              </a:rPr>
              <a:t> Then Ananias, hearing these words, fell down and breathed his last. So great fear came upon all those who heard these things.”</a:t>
            </a:r>
            <a:endParaRPr lang="en-US" b="1" i="0" dirty="0">
              <a:solidFill>
                <a:schemeClr val="tx1"/>
              </a:solidFill>
              <a:latin typeface="+mn-lt"/>
            </a:endParaRPr>
          </a:p>
          <a:p>
            <a:pPr marL="626513" lvl="1" indent="-170867">
              <a:buFont typeface="Arial" panose="020B0604020202020204" pitchFamily="34" charset="0"/>
              <a:buChar char="•"/>
            </a:pPr>
            <a:r>
              <a:rPr lang="en-US" b="1" i="0" dirty="0">
                <a:solidFill>
                  <a:schemeClr val="tx1"/>
                </a:solidFill>
                <a:latin typeface="+mn-lt"/>
              </a:rPr>
              <a:t>Then, His wife Sapphira was likewise caught and punished.</a:t>
            </a:r>
          </a:p>
          <a:p>
            <a:r>
              <a:rPr lang="en-US" b="1" i="0" dirty="0">
                <a:solidFill>
                  <a:schemeClr val="tx1"/>
                </a:solidFill>
                <a:latin typeface="+mn-lt"/>
              </a:rPr>
              <a:t>(Acts 5:7-11), “</a:t>
            </a:r>
            <a:r>
              <a:rPr lang="en-US" dirty="0">
                <a:solidFill>
                  <a:schemeClr val="tx1"/>
                </a:solidFill>
                <a:latin typeface="+mn-lt"/>
              </a:rPr>
              <a:t>Now it was about three hours later when his wife came in, not knowing what had happened.</a:t>
            </a:r>
            <a:r>
              <a:rPr lang="en-US" baseline="30000" dirty="0">
                <a:solidFill>
                  <a:schemeClr val="tx1"/>
                </a:solidFill>
                <a:latin typeface="+mn-lt"/>
              </a:rPr>
              <a:t> 8</a:t>
            </a:r>
            <a:r>
              <a:rPr lang="en-US" dirty="0">
                <a:solidFill>
                  <a:schemeClr val="tx1"/>
                </a:solidFill>
                <a:latin typeface="+mn-lt"/>
              </a:rPr>
              <a:t> And Peter answered her, “Tell me whether you sold the land for so much?” She said, “Yes, for so much.” </a:t>
            </a:r>
            <a:r>
              <a:rPr lang="en-US" baseline="30000" dirty="0">
                <a:solidFill>
                  <a:schemeClr val="tx1"/>
                </a:solidFill>
                <a:latin typeface="+mn-lt"/>
              </a:rPr>
              <a:t>9</a:t>
            </a:r>
            <a:r>
              <a:rPr lang="en-US" dirty="0">
                <a:solidFill>
                  <a:schemeClr val="tx1"/>
                </a:solidFill>
                <a:latin typeface="+mn-lt"/>
              </a:rPr>
              <a:t> Then Peter said to her, “How is it that you have agreed together to test the Spirit of the Lord? Look, the feet of those who have buried your husband are at the door, and they will carry you out.”</a:t>
            </a:r>
            <a:r>
              <a:rPr lang="en-US" baseline="30000" dirty="0">
                <a:solidFill>
                  <a:schemeClr val="tx1"/>
                </a:solidFill>
                <a:latin typeface="+mn-lt"/>
              </a:rPr>
              <a:t> 10</a:t>
            </a:r>
            <a:r>
              <a:rPr lang="en-US" dirty="0">
                <a:solidFill>
                  <a:schemeClr val="tx1"/>
                </a:solidFill>
                <a:latin typeface="+mn-lt"/>
              </a:rPr>
              <a:t> Then immediately she fell down at his feet and breathed her last. And the young men came in and found her dead, and carrying her out, buried her by her husband.</a:t>
            </a:r>
            <a:r>
              <a:rPr lang="en-US" baseline="30000" dirty="0">
                <a:solidFill>
                  <a:schemeClr val="tx1"/>
                </a:solidFill>
                <a:latin typeface="+mn-lt"/>
              </a:rPr>
              <a:t> 11</a:t>
            </a:r>
            <a:r>
              <a:rPr lang="en-US" dirty="0">
                <a:solidFill>
                  <a:schemeClr val="tx1"/>
                </a:solidFill>
                <a:latin typeface="+mn-lt"/>
              </a:rPr>
              <a:t> </a:t>
            </a:r>
            <a:r>
              <a:rPr lang="en-US" u="sng" dirty="0">
                <a:solidFill>
                  <a:schemeClr val="tx1"/>
                </a:solidFill>
                <a:latin typeface="+mn-lt"/>
              </a:rPr>
              <a:t>So great fear came upon all the church and upon all who heard these things</a:t>
            </a:r>
            <a:r>
              <a:rPr lang="en-US" dirty="0">
                <a:solidFill>
                  <a:schemeClr val="tx1"/>
                </a:solidFill>
                <a:latin typeface="+mn-lt"/>
              </a:rPr>
              <a:t>.”</a:t>
            </a:r>
            <a:endParaRPr lang="en-US" b="1" i="0" dirty="0">
              <a:solidFill>
                <a:schemeClr val="tx1"/>
              </a:solidFill>
              <a:latin typeface="+mn-lt"/>
            </a:endParaRPr>
          </a:p>
          <a:p>
            <a:endParaRPr lang="en-US" i="1" dirty="0">
              <a:solidFill>
                <a:schemeClr val="tx1"/>
              </a:solidFill>
              <a:latin typeface="+mn-lt"/>
            </a:endParaRPr>
          </a:p>
          <a:p>
            <a:r>
              <a:rPr lang="en-US" b="1" i="0" dirty="0">
                <a:solidFill>
                  <a:schemeClr val="tx1"/>
                </a:solidFill>
                <a:latin typeface="+mn-lt"/>
              </a:rPr>
              <a:t>[CLICK] </a:t>
            </a:r>
            <a:r>
              <a:rPr lang="en-US" b="1" i="0" dirty="0" err="1">
                <a:solidFill>
                  <a:schemeClr val="tx1"/>
                </a:solidFill>
                <a:latin typeface="+mn-lt"/>
              </a:rPr>
              <a:t>Achan</a:t>
            </a:r>
            <a:r>
              <a:rPr lang="en-US" b="1" i="0" dirty="0">
                <a:solidFill>
                  <a:schemeClr val="tx1"/>
                </a:solidFill>
                <a:latin typeface="+mn-lt"/>
              </a:rPr>
              <a:t>, literally, tried to hide his sin!</a:t>
            </a:r>
          </a:p>
          <a:p>
            <a:pPr marL="626513" lvl="1" indent="-170867">
              <a:buFont typeface="Arial" panose="020B0604020202020204" pitchFamily="34" charset="0"/>
              <a:buChar char="•"/>
            </a:pPr>
            <a:r>
              <a:rPr lang="en-US" b="1" i="0" dirty="0">
                <a:solidFill>
                  <a:schemeClr val="tx1"/>
                </a:solidFill>
                <a:latin typeface="+mn-lt"/>
              </a:rPr>
              <a:t>The sin</a:t>
            </a:r>
          </a:p>
          <a:p>
            <a:r>
              <a:rPr lang="en-US" b="1" i="0" dirty="0">
                <a:solidFill>
                  <a:schemeClr val="tx1"/>
                </a:solidFill>
                <a:latin typeface="+mn-lt"/>
              </a:rPr>
              <a:t>(Joshua 7:1), “</a:t>
            </a:r>
            <a:r>
              <a:rPr lang="en-US" dirty="0">
                <a:solidFill>
                  <a:schemeClr val="tx1"/>
                </a:solidFill>
                <a:latin typeface="+mn-lt"/>
              </a:rPr>
              <a:t>But the children of Israel committed a trespass regarding the accursed things, for </a:t>
            </a:r>
            <a:r>
              <a:rPr lang="en-US" dirty="0" err="1">
                <a:solidFill>
                  <a:schemeClr val="tx1"/>
                </a:solidFill>
                <a:latin typeface="+mn-lt"/>
              </a:rPr>
              <a:t>Achan</a:t>
            </a:r>
            <a:r>
              <a:rPr lang="en-US" dirty="0">
                <a:solidFill>
                  <a:schemeClr val="tx1"/>
                </a:solidFill>
                <a:latin typeface="+mn-lt"/>
              </a:rPr>
              <a:t> the son of Carmi, the son of </a:t>
            </a:r>
            <a:r>
              <a:rPr lang="en-US" dirty="0" err="1">
                <a:solidFill>
                  <a:schemeClr val="tx1"/>
                </a:solidFill>
                <a:latin typeface="+mn-lt"/>
              </a:rPr>
              <a:t>Zabdi</a:t>
            </a:r>
            <a:r>
              <a:rPr lang="en-US" dirty="0">
                <a:solidFill>
                  <a:schemeClr val="tx1"/>
                </a:solidFill>
                <a:latin typeface="+mn-lt"/>
              </a:rPr>
              <a:t>, the son of Zerah, of the tribe of Judah, took of the accursed things; so the anger of the Lord burned against the children of Israel.</a:t>
            </a:r>
            <a:endParaRPr lang="en-US" b="1" i="0" dirty="0">
              <a:solidFill>
                <a:schemeClr val="tx1"/>
              </a:solidFill>
              <a:latin typeface="+mn-lt"/>
            </a:endParaRPr>
          </a:p>
          <a:p>
            <a:pPr marL="626513" lvl="1" indent="-170867">
              <a:buFont typeface="Arial" panose="020B0604020202020204" pitchFamily="34" charset="0"/>
              <a:buChar char="•"/>
            </a:pPr>
            <a:r>
              <a:rPr lang="en-US" b="1" i="0" dirty="0">
                <a:solidFill>
                  <a:schemeClr val="tx1"/>
                </a:solidFill>
                <a:latin typeface="+mn-lt"/>
              </a:rPr>
              <a:t>The sin uncovered and confessed</a:t>
            </a:r>
          </a:p>
          <a:p>
            <a:r>
              <a:rPr lang="en-US" b="1" i="0" dirty="0">
                <a:solidFill>
                  <a:schemeClr val="tx1"/>
                </a:solidFill>
                <a:latin typeface="+mn-lt"/>
              </a:rPr>
              <a:t>(Joshua 7:20-22), </a:t>
            </a:r>
            <a:r>
              <a:rPr lang="en-US" b="0" i="1" dirty="0">
                <a:solidFill>
                  <a:schemeClr val="tx1"/>
                </a:solidFill>
                <a:latin typeface="+mn-lt"/>
              </a:rPr>
              <a:t>“And </a:t>
            </a:r>
            <a:r>
              <a:rPr lang="en-US" b="0" i="1" dirty="0" err="1">
                <a:solidFill>
                  <a:schemeClr val="tx1"/>
                </a:solidFill>
                <a:latin typeface="+mn-lt"/>
              </a:rPr>
              <a:t>Achan</a:t>
            </a:r>
            <a:r>
              <a:rPr lang="en-US" b="0" i="1" dirty="0">
                <a:solidFill>
                  <a:schemeClr val="tx1"/>
                </a:solidFill>
                <a:latin typeface="+mn-lt"/>
              </a:rPr>
              <a:t> answered Joshua and said, “Indeed I have sinned against the Lord God of Israel, and this is what I have done:</a:t>
            </a:r>
            <a:r>
              <a:rPr lang="en-US" b="0" i="1" baseline="30000" dirty="0">
                <a:solidFill>
                  <a:schemeClr val="tx1"/>
                </a:solidFill>
                <a:latin typeface="+mn-lt"/>
              </a:rPr>
              <a:t> 21</a:t>
            </a:r>
            <a:r>
              <a:rPr lang="en-US" b="0" i="1" dirty="0">
                <a:solidFill>
                  <a:schemeClr val="tx1"/>
                </a:solidFill>
                <a:latin typeface="+mn-lt"/>
              </a:rPr>
              <a:t> When I saw among the spoils a beautiful Babylonian garment, two hundred shekels of silver, and a wedge of gold weighing fifty shekels, I coveted them and took them. And there they are, </a:t>
            </a:r>
            <a:r>
              <a:rPr lang="en-US" b="0" i="1" u="sng" dirty="0">
                <a:solidFill>
                  <a:schemeClr val="tx1"/>
                </a:solidFill>
                <a:latin typeface="+mn-lt"/>
              </a:rPr>
              <a:t>hidden in the earth</a:t>
            </a:r>
            <a:r>
              <a:rPr lang="en-US" b="0" i="1" dirty="0">
                <a:solidFill>
                  <a:schemeClr val="tx1"/>
                </a:solidFill>
                <a:latin typeface="+mn-lt"/>
              </a:rPr>
              <a:t> in the midst of my tent, with the silver under it.” </a:t>
            </a:r>
            <a:r>
              <a:rPr lang="en-US" b="0" i="1" baseline="30000" dirty="0">
                <a:solidFill>
                  <a:schemeClr val="tx1"/>
                </a:solidFill>
                <a:latin typeface="+mn-lt"/>
              </a:rPr>
              <a:t>22</a:t>
            </a:r>
            <a:r>
              <a:rPr lang="en-US" b="0" i="1" dirty="0">
                <a:solidFill>
                  <a:schemeClr val="tx1"/>
                </a:solidFill>
                <a:latin typeface="+mn-lt"/>
              </a:rPr>
              <a:t> So Joshua sent messengers, and they ran to the tent; and there it was, hidden in his tent, with the silver under it.”</a:t>
            </a:r>
          </a:p>
          <a:p>
            <a:pPr marL="626513" lvl="1" indent="-170867">
              <a:buFont typeface="Arial" panose="020B0604020202020204" pitchFamily="34" charset="0"/>
              <a:buChar char="•"/>
            </a:pPr>
            <a:r>
              <a:rPr lang="en-US" b="1" i="0" dirty="0">
                <a:solidFill>
                  <a:schemeClr val="tx1"/>
                </a:solidFill>
                <a:latin typeface="+mn-lt"/>
              </a:rPr>
              <a:t>The consequences of the sin!</a:t>
            </a:r>
          </a:p>
          <a:p>
            <a:r>
              <a:rPr lang="en-US" b="1" i="0" dirty="0">
                <a:solidFill>
                  <a:schemeClr val="tx1"/>
                </a:solidFill>
                <a:latin typeface="+mn-lt"/>
              </a:rPr>
              <a:t>(Joshua 7:25-26), </a:t>
            </a:r>
            <a:r>
              <a:rPr lang="en-US" b="0" i="1" dirty="0">
                <a:solidFill>
                  <a:schemeClr val="tx1"/>
                </a:solidFill>
                <a:latin typeface="+mn-lt"/>
              </a:rPr>
              <a:t>“And Joshua said, “Why have you troubled us? The Lord will trouble you this day.” So all Israel stoned him with stones; and they burned them with fire after they had stoned them with stones. </a:t>
            </a:r>
            <a:r>
              <a:rPr lang="en-US" b="0" i="1" baseline="30000" dirty="0">
                <a:solidFill>
                  <a:schemeClr val="tx1"/>
                </a:solidFill>
                <a:latin typeface="+mn-lt"/>
              </a:rPr>
              <a:t>26</a:t>
            </a:r>
            <a:r>
              <a:rPr lang="en-US" b="0" i="1" dirty="0">
                <a:solidFill>
                  <a:schemeClr val="tx1"/>
                </a:solidFill>
                <a:latin typeface="+mn-lt"/>
              </a:rPr>
              <a:t> Then they raised over him a great heap of stones, still there to this day. So the Lord turned from the fierceness of His anger. Therefore the name of that place has been called the Valley of </a:t>
            </a:r>
            <a:r>
              <a:rPr lang="en-US" b="0" i="1" dirty="0" err="1">
                <a:solidFill>
                  <a:schemeClr val="tx1"/>
                </a:solidFill>
                <a:latin typeface="+mn-lt"/>
              </a:rPr>
              <a:t>Achor</a:t>
            </a:r>
            <a:r>
              <a:rPr lang="en-US" b="0" i="1" dirty="0">
                <a:solidFill>
                  <a:schemeClr val="tx1"/>
                </a:solidFill>
                <a:latin typeface="+mn-lt"/>
              </a:rPr>
              <a:t> to this day.”</a:t>
            </a:r>
          </a:p>
          <a:p>
            <a:pPr marL="170867" indent="-170867">
              <a:buFont typeface="Arial" panose="020B0604020202020204" pitchFamily="34" charset="0"/>
              <a:buChar char="•"/>
            </a:pPr>
            <a:endParaRPr lang="en-US" i="1" dirty="0">
              <a:latin typeface="+mn-lt"/>
            </a:endParaRPr>
          </a:p>
        </p:txBody>
      </p:sp>
      <p:sp>
        <p:nvSpPr>
          <p:cNvPr id="4" name="Slide Number Placeholder 3"/>
          <p:cNvSpPr>
            <a:spLocks noGrp="1"/>
          </p:cNvSpPr>
          <p:nvPr>
            <p:ph type="sldNum" sz="quarter" idx="5"/>
          </p:nvPr>
        </p:nvSpPr>
        <p:spPr/>
        <p:txBody>
          <a:bodyPr/>
          <a:lstStyle/>
          <a:p>
            <a:fld id="{386D41B2-FC08-4B10-9D6D-0C33693AD671}" type="slidenum">
              <a:rPr lang="en-US" altLang="en-US" smtClean="0"/>
              <a:pPr/>
              <a:t>2</a:t>
            </a:fld>
            <a:endParaRPr lang="en-US" altLang="en-US"/>
          </a:p>
        </p:txBody>
      </p:sp>
    </p:spTree>
    <p:extLst>
      <p:ext uri="{BB962C8B-B14F-4D97-AF65-F5344CB8AC3E}">
        <p14:creationId xmlns:p14="http://schemas.microsoft.com/office/powerpoint/2010/main" val="285874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5C9942-246B-1231-B7E9-B2F8358ACB90}"/>
              </a:ext>
            </a:extLst>
          </p:cNvPr>
          <p:cNvSpPr>
            <a:spLocks noGrp="1" noChangeArrowheads="1"/>
          </p:cNvSpPr>
          <p:nvPr>
            <p:ph type="sldNum" sz="quarter" idx="5"/>
          </p:nvPr>
        </p:nvSpPr>
        <p:spPr>
          <a:ln/>
        </p:spPr>
        <p:txBody>
          <a:bodyPr/>
          <a:lstStyle/>
          <a:p>
            <a:fld id="{4A84D53D-AB0C-44AA-A3B5-B4A271DD0AF7}" type="slidenum">
              <a:rPr lang="en-US" altLang="en-US"/>
              <a:pPr/>
              <a:t>3</a:t>
            </a:fld>
            <a:endParaRPr lang="en-US" altLang="en-US"/>
          </a:p>
        </p:txBody>
      </p:sp>
      <p:sp>
        <p:nvSpPr>
          <p:cNvPr id="28674" name="Rectangle 2">
            <a:extLst>
              <a:ext uri="{FF2B5EF4-FFF2-40B4-BE49-F238E27FC236}">
                <a16:creationId xmlns:a16="http://schemas.microsoft.com/office/drawing/2014/main" id="{87A5C0FD-6406-E9B9-DA25-39A5AE44EFE2}"/>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21F0D021-A5A7-0084-6D21-96746B0860C1}"/>
              </a:ext>
            </a:extLst>
          </p:cNvPr>
          <p:cNvSpPr>
            <a:spLocks noGrp="1" noChangeArrowheads="1"/>
          </p:cNvSpPr>
          <p:nvPr>
            <p:ph type="body" idx="1"/>
          </p:nvPr>
        </p:nvSpPr>
        <p:spPr/>
        <p:txBody>
          <a:bodyPr/>
          <a:lstStyle/>
          <a:p>
            <a:pPr algn="l"/>
            <a:r>
              <a:rPr lang="en-US" altLang="en-US" b="1" dirty="0">
                <a:solidFill>
                  <a:schemeClr val="tx1"/>
                </a:solidFill>
                <a:latin typeface="+mn-lt"/>
              </a:rPr>
              <a:t>Conclusion</a:t>
            </a:r>
          </a:p>
          <a:p>
            <a:pPr marL="170867" indent="-170867">
              <a:buFont typeface="Arial" panose="020B0604020202020204" pitchFamily="34" charset="0"/>
              <a:buChar char="•"/>
            </a:pPr>
            <a:r>
              <a:rPr lang="en-US" altLang="en-US" dirty="0">
                <a:latin typeface="+mn-lt"/>
              </a:rPr>
              <a:t>No matter how you try to hide it, </a:t>
            </a:r>
            <a:r>
              <a:rPr lang="en-US" altLang="en-US" i="1" dirty="0">
                <a:latin typeface="+mn-lt"/>
              </a:rPr>
              <a:t>“Your sin will find you out”</a:t>
            </a:r>
            <a:r>
              <a:rPr lang="en-US" altLang="en-US" dirty="0">
                <a:latin typeface="+mn-lt"/>
              </a:rPr>
              <a:t> (Numbers 32:23)</a:t>
            </a:r>
          </a:p>
          <a:p>
            <a:pPr marL="170867" indent="-170867">
              <a:buFont typeface="Arial" panose="020B0604020202020204" pitchFamily="34" charset="0"/>
              <a:buChar char="•"/>
            </a:pPr>
            <a:r>
              <a:rPr lang="en-US" altLang="en-US" b="1" dirty="0">
                <a:latin typeface="+mn-lt"/>
              </a:rPr>
              <a:t>At least figuratively, when you sin, like Peter, the Lord turns and looks at you.</a:t>
            </a:r>
          </a:p>
          <a:p>
            <a:pPr marL="170867" indent="-170867">
              <a:buFont typeface="Arial" panose="020B0604020202020204" pitchFamily="34" charset="0"/>
              <a:buChar char="•"/>
            </a:pPr>
            <a:r>
              <a:rPr lang="en-US" altLang="en-US" dirty="0">
                <a:latin typeface="+mn-lt"/>
              </a:rPr>
              <a:t>Consider that, the next time temptation besets you.</a:t>
            </a:r>
          </a:p>
          <a:p>
            <a:pPr algn="l"/>
            <a:endParaRPr lang="en-US" altLang="en-US" dirty="0">
              <a:latin typeface="+mn-lt"/>
            </a:endParaRPr>
          </a:p>
        </p:txBody>
      </p:sp>
    </p:spTree>
    <p:extLst>
      <p:ext uri="{BB962C8B-B14F-4D97-AF65-F5344CB8AC3E}">
        <p14:creationId xmlns:p14="http://schemas.microsoft.com/office/powerpoint/2010/main" val="4032219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63E9577-322D-44C4-BDBD-BDAE7FE0024D}" type="slidenum">
              <a:rPr lang="en-US" altLang="en-US" smtClean="0"/>
              <a:pPr/>
              <a:t>‹#›</a:t>
            </a:fld>
            <a:endParaRPr lang="en-US" altLang="en-US"/>
          </a:p>
        </p:txBody>
      </p:sp>
    </p:spTree>
    <p:extLst>
      <p:ext uri="{BB962C8B-B14F-4D97-AF65-F5344CB8AC3E}">
        <p14:creationId xmlns:p14="http://schemas.microsoft.com/office/powerpoint/2010/main" val="1395301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60F095E-0CE4-4F12-8C44-133610F10803}" type="slidenum">
              <a:rPr lang="en-US" altLang="en-US" smtClean="0"/>
              <a:pPr/>
              <a:t>‹#›</a:t>
            </a:fld>
            <a:endParaRPr lang="en-US" altLang="en-US"/>
          </a:p>
        </p:txBody>
      </p:sp>
    </p:spTree>
    <p:extLst>
      <p:ext uri="{BB962C8B-B14F-4D97-AF65-F5344CB8AC3E}">
        <p14:creationId xmlns:p14="http://schemas.microsoft.com/office/powerpoint/2010/main" val="66722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52D1570-CF2B-4F2B-B0ED-BE5F86CEA0F2}" type="slidenum">
              <a:rPr lang="en-US" altLang="en-US" smtClean="0"/>
              <a:pPr/>
              <a:t>‹#›</a:t>
            </a:fld>
            <a:endParaRPr lang="en-US" altLang="en-US"/>
          </a:p>
        </p:txBody>
      </p:sp>
    </p:spTree>
    <p:extLst>
      <p:ext uri="{BB962C8B-B14F-4D97-AF65-F5344CB8AC3E}">
        <p14:creationId xmlns:p14="http://schemas.microsoft.com/office/powerpoint/2010/main" val="261938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12FFB1E-507F-40E8-BCC6-E6CB5F63D9C2}" type="slidenum">
              <a:rPr lang="en-US" altLang="en-US" smtClean="0"/>
              <a:pPr/>
              <a:t>‹#›</a:t>
            </a:fld>
            <a:endParaRPr lang="en-US" altLang="en-US"/>
          </a:p>
        </p:txBody>
      </p:sp>
    </p:spTree>
    <p:extLst>
      <p:ext uri="{BB962C8B-B14F-4D97-AF65-F5344CB8AC3E}">
        <p14:creationId xmlns:p14="http://schemas.microsoft.com/office/powerpoint/2010/main" val="339804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B2F432D-3219-471B-8CE5-40776DE61075}" type="slidenum">
              <a:rPr lang="en-US" altLang="en-US" smtClean="0"/>
              <a:pPr/>
              <a:t>‹#›</a:t>
            </a:fld>
            <a:endParaRPr lang="en-US" altLang="en-US"/>
          </a:p>
        </p:txBody>
      </p:sp>
    </p:spTree>
    <p:extLst>
      <p:ext uri="{BB962C8B-B14F-4D97-AF65-F5344CB8AC3E}">
        <p14:creationId xmlns:p14="http://schemas.microsoft.com/office/powerpoint/2010/main" val="420669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9245A25-99FA-44ED-BCA0-F9D86A835664}" type="slidenum">
              <a:rPr lang="en-US" altLang="en-US" smtClean="0"/>
              <a:pPr/>
              <a:t>‹#›</a:t>
            </a:fld>
            <a:endParaRPr lang="en-US" altLang="en-US"/>
          </a:p>
        </p:txBody>
      </p:sp>
    </p:spTree>
    <p:extLst>
      <p:ext uri="{BB962C8B-B14F-4D97-AF65-F5344CB8AC3E}">
        <p14:creationId xmlns:p14="http://schemas.microsoft.com/office/powerpoint/2010/main" val="368287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922124AE-32ED-4222-B0B3-F1505177E3C7}" type="slidenum">
              <a:rPr lang="en-US" altLang="en-US" smtClean="0"/>
              <a:pPr/>
              <a:t>‹#›</a:t>
            </a:fld>
            <a:endParaRPr lang="en-US" altLang="en-US"/>
          </a:p>
        </p:txBody>
      </p:sp>
    </p:spTree>
    <p:extLst>
      <p:ext uri="{BB962C8B-B14F-4D97-AF65-F5344CB8AC3E}">
        <p14:creationId xmlns:p14="http://schemas.microsoft.com/office/powerpoint/2010/main" val="296446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462B003-A56A-494A-B89B-6DA7144E9B89}" type="slidenum">
              <a:rPr lang="en-US" altLang="en-US" smtClean="0"/>
              <a:pPr/>
              <a:t>‹#›</a:t>
            </a:fld>
            <a:endParaRPr lang="en-US" altLang="en-US"/>
          </a:p>
        </p:txBody>
      </p:sp>
    </p:spTree>
    <p:extLst>
      <p:ext uri="{BB962C8B-B14F-4D97-AF65-F5344CB8AC3E}">
        <p14:creationId xmlns:p14="http://schemas.microsoft.com/office/powerpoint/2010/main" val="304453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D083A66-C035-420C-8479-4CF0C5183AE0}" type="slidenum">
              <a:rPr lang="en-US" altLang="en-US" smtClean="0"/>
              <a:pPr/>
              <a:t>‹#›</a:t>
            </a:fld>
            <a:endParaRPr lang="en-US" altLang="en-US"/>
          </a:p>
        </p:txBody>
      </p:sp>
    </p:spTree>
    <p:extLst>
      <p:ext uri="{BB962C8B-B14F-4D97-AF65-F5344CB8AC3E}">
        <p14:creationId xmlns:p14="http://schemas.microsoft.com/office/powerpoint/2010/main" val="860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CA15B07-533E-41F7-AAC6-CDBCB0E19737}" type="slidenum">
              <a:rPr lang="en-US" altLang="en-US" smtClean="0"/>
              <a:pPr/>
              <a:t>‹#›</a:t>
            </a:fld>
            <a:endParaRPr lang="en-US" altLang="en-US"/>
          </a:p>
        </p:txBody>
      </p:sp>
    </p:spTree>
    <p:extLst>
      <p:ext uri="{BB962C8B-B14F-4D97-AF65-F5344CB8AC3E}">
        <p14:creationId xmlns:p14="http://schemas.microsoft.com/office/powerpoint/2010/main" val="198173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24AAD0E-6BC5-42E1-9A07-B800EF840346}" type="slidenum">
              <a:rPr lang="en-US" altLang="en-US" smtClean="0"/>
              <a:pPr/>
              <a:t>‹#›</a:t>
            </a:fld>
            <a:endParaRPr lang="en-US" altLang="en-US"/>
          </a:p>
        </p:txBody>
      </p:sp>
    </p:spTree>
    <p:extLst>
      <p:ext uri="{BB962C8B-B14F-4D97-AF65-F5344CB8AC3E}">
        <p14:creationId xmlns:p14="http://schemas.microsoft.com/office/powerpoint/2010/main" val="192333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1293C-6088-4B97-8E18-70BBA01F9D0F}" type="slidenum">
              <a:rPr lang="en-US" altLang="en-US" smtClean="0"/>
              <a:pPr/>
              <a:t>‹#›</a:t>
            </a:fld>
            <a:endParaRPr lang="en-US" altLang="en-US"/>
          </a:p>
        </p:txBody>
      </p:sp>
    </p:spTree>
    <p:extLst>
      <p:ext uri="{BB962C8B-B14F-4D97-AF65-F5344CB8AC3E}">
        <p14:creationId xmlns:p14="http://schemas.microsoft.com/office/powerpoint/2010/main" val="2943536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9ED9510-E148-173D-7BF3-530A73FD9BCE}"/>
              </a:ext>
            </a:extLst>
          </p:cNvPr>
          <p:cNvSpPr>
            <a:spLocks noGrp="1" noChangeArrowheads="1"/>
          </p:cNvSpPr>
          <p:nvPr>
            <p:ph type="ctrTitle"/>
          </p:nvPr>
        </p:nvSpPr>
        <p:spPr>
          <a:xfrm>
            <a:off x="533400" y="685800"/>
            <a:ext cx="6019800" cy="5410200"/>
          </a:xfrm>
        </p:spPr>
        <p:txBody>
          <a:bodyPr anchor="ctr">
            <a:normAutofit fontScale="90000"/>
          </a:bodyPr>
          <a:lstStyle/>
          <a:p>
            <a:r>
              <a:rPr lang="en-US" altLang="en-US" sz="8900" dirty="0">
                <a:solidFill>
                  <a:srgbClr val="FFCC00"/>
                </a:solidFill>
                <a:latin typeface="Fave Script Bold Pro" pitchFamily="2" charset="0"/>
              </a:rPr>
              <a:t>“And the Lord turned</a:t>
            </a:r>
            <a:br>
              <a:rPr lang="en-US" altLang="en-US" sz="8900" dirty="0">
                <a:solidFill>
                  <a:srgbClr val="FFCC00"/>
                </a:solidFill>
                <a:latin typeface="Fave Script Bold Pro" pitchFamily="2" charset="0"/>
              </a:rPr>
            </a:br>
            <a:r>
              <a:rPr lang="en-US" altLang="en-US" sz="8900" dirty="0">
                <a:solidFill>
                  <a:srgbClr val="FFCC00"/>
                </a:solidFill>
                <a:latin typeface="Fave Script Bold Pro" pitchFamily="2" charset="0"/>
              </a:rPr>
              <a:t>and looked at Peter”</a:t>
            </a:r>
            <a:br>
              <a:rPr lang="en-US" altLang="en-US" sz="8900" dirty="0">
                <a:solidFill>
                  <a:srgbClr val="FFCC00"/>
                </a:solidFill>
                <a:latin typeface="Fave Script Bold Pro" pitchFamily="2" charset="0"/>
              </a:rPr>
            </a:br>
            <a:r>
              <a:rPr lang="en-US" altLang="en-US" sz="6700" dirty="0">
                <a:solidFill>
                  <a:srgbClr val="FFCC00"/>
                </a:solidFill>
                <a:latin typeface="Fave Script Bold Pro" pitchFamily="2" charset="0"/>
              </a:rPr>
              <a:t>                               ( Luke 22</a:t>
            </a:r>
            <a:r>
              <a:rPr lang="en-US" altLang="en-US" sz="1800" dirty="0">
                <a:solidFill>
                  <a:srgbClr val="FFCC00"/>
                </a:solidFill>
                <a:latin typeface="Fave Script Bold Pro" pitchFamily="2" charset="0"/>
              </a:rPr>
              <a:t> </a:t>
            </a:r>
            <a:r>
              <a:rPr lang="en-US" altLang="en-US" sz="6700" dirty="0">
                <a:solidFill>
                  <a:srgbClr val="FFCC00"/>
                </a:solidFill>
                <a:latin typeface="Fave Script Bold Pro" pitchFamily="2" charset="0"/>
              </a:rPr>
              <a:t>: 61)</a:t>
            </a:r>
          </a:p>
        </p:txBody>
      </p:sp>
      <p:pic>
        <p:nvPicPr>
          <p:cNvPr id="7" name="Picture 6">
            <a:extLst>
              <a:ext uri="{FF2B5EF4-FFF2-40B4-BE49-F238E27FC236}">
                <a16:creationId xmlns:a16="http://schemas.microsoft.com/office/drawing/2014/main" id="{66DB4C94-3FE1-EF94-CE82-E09566E59BB2}"/>
              </a:ext>
            </a:extLst>
          </p:cNvPr>
          <p:cNvPicPr>
            <a:picLocks noChangeAspect="1"/>
          </p:cNvPicPr>
          <p:nvPr/>
        </p:nvPicPr>
        <p:blipFill>
          <a:blip r:embed="rId3"/>
          <a:stretch>
            <a:fillRect/>
          </a:stretch>
        </p:blipFill>
        <p:spPr>
          <a:xfrm>
            <a:off x="7022721" y="309340"/>
            <a:ext cx="4864479" cy="6243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49C86CB-F16A-E0EC-CFC9-EA2C873AEE76}"/>
              </a:ext>
            </a:extLst>
          </p:cNvPr>
          <p:cNvSpPr>
            <a:spLocks noGrp="1" noChangeArrowheads="1"/>
          </p:cNvSpPr>
          <p:nvPr>
            <p:ph type="title"/>
          </p:nvPr>
        </p:nvSpPr>
        <p:spPr>
          <a:xfrm>
            <a:off x="533400" y="84138"/>
            <a:ext cx="11201400" cy="1058862"/>
          </a:xfrm>
        </p:spPr>
        <p:txBody>
          <a:bodyPr>
            <a:normAutofit/>
          </a:bodyPr>
          <a:lstStyle/>
          <a:p>
            <a:pPr algn="ctr"/>
            <a:r>
              <a:rPr lang="en-US" altLang="en-US" sz="6600" dirty="0">
                <a:solidFill>
                  <a:srgbClr val="FFCC00"/>
                </a:solidFill>
                <a:latin typeface="Fave Script Bold Pro" pitchFamily="2" charset="0"/>
              </a:rPr>
              <a:t>Do we seek to avoid Jesus’ Gaze ?</a:t>
            </a:r>
          </a:p>
        </p:txBody>
      </p:sp>
      <p:sp>
        <p:nvSpPr>
          <p:cNvPr id="25603" name="Rectangle 3">
            <a:extLst>
              <a:ext uri="{FF2B5EF4-FFF2-40B4-BE49-F238E27FC236}">
                <a16:creationId xmlns:a16="http://schemas.microsoft.com/office/drawing/2014/main" id="{817D9BCC-B392-50F3-7CAA-5C574103D3F1}"/>
              </a:ext>
            </a:extLst>
          </p:cNvPr>
          <p:cNvSpPr>
            <a:spLocks noGrp="1" noChangeArrowheads="1"/>
          </p:cNvSpPr>
          <p:nvPr>
            <p:ph idx="1"/>
          </p:nvPr>
        </p:nvSpPr>
        <p:spPr>
          <a:xfrm>
            <a:off x="533400" y="1295400"/>
            <a:ext cx="11201400" cy="5181600"/>
          </a:xfrm>
        </p:spPr>
        <p:txBody>
          <a:bodyPr>
            <a:normAutofit/>
          </a:bodyPr>
          <a:lstStyle/>
          <a:p>
            <a:pPr marL="0" indent="0" algn="ctr">
              <a:spcBef>
                <a:spcPts val="0"/>
              </a:spcBef>
              <a:buNone/>
            </a:pPr>
            <a:r>
              <a:rPr lang="en-US" altLang="en-US" sz="4400" b="1" dirty="0">
                <a:solidFill>
                  <a:schemeClr val="bg1"/>
                </a:solidFill>
              </a:rPr>
              <a:t>We rationalize our sin</a:t>
            </a:r>
            <a:r>
              <a:rPr lang="en-US" altLang="en-US" sz="4400" dirty="0">
                <a:solidFill>
                  <a:schemeClr val="bg1"/>
                </a:solidFill>
              </a:rPr>
              <a:t> (King Saul)</a:t>
            </a:r>
          </a:p>
          <a:p>
            <a:pPr marL="0" lvl="1" indent="0" algn="ctr">
              <a:spcBef>
                <a:spcPts val="0"/>
              </a:spcBef>
              <a:buNone/>
            </a:pPr>
            <a:r>
              <a:rPr lang="en-US" altLang="en-US" sz="4000" dirty="0">
                <a:solidFill>
                  <a:srgbClr val="FFCC00"/>
                </a:solidFill>
              </a:rPr>
              <a:t>1 Samuel 15</a:t>
            </a:r>
          </a:p>
          <a:p>
            <a:pPr marL="0" lvl="1" indent="0" algn="ctr">
              <a:spcBef>
                <a:spcPts val="0"/>
              </a:spcBef>
              <a:buNone/>
            </a:pPr>
            <a:endParaRPr lang="en-US" altLang="en-US" sz="400" dirty="0">
              <a:solidFill>
                <a:srgbClr val="FFCC00"/>
              </a:solidFill>
            </a:endParaRPr>
          </a:p>
          <a:p>
            <a:pPr marL="0" lvl="1" indent="0" algn="ctr">
              <a:spcBef>
                <a:spcPts val="0"/>
              </a:spcBef>
              <a:buNone/>
            </a:pPr>
            <a:endParaRPr lang="en-US" altLang="en-US" sz="400" dirty="0">
              <a:solidFill>
                <a:srgbClr val="FFCC00"/>
              </a:solidFill>
            </a:endParaRPr>
          </a:p>
          <a:p>
            <a:pPr marL="0" indent="0" algn="ctr">
              <a:spcBef>
                <a:spcPts val="0"/>
              </a:spcBef>
              <a:buNone/>
            </a:pPr>
            <a:r>
              <a:rPr lang="en-US" altLang="en-US" sz="4400" b="1" dirty="0">
                <a:solidFill>
                  <a:schemeClr val="bg1"/>
                </a:solidFill>
              </a:rPr>
              <a:t>We cover up our sin</a:t>
            </a:r>
            <a:r>
              <a:rPr lang="en-US" altLang="en-US" sz="4400" dirty="0">
                <a:solidFill>
                  <a:schemeClr val="bg1"/>
                </a:solidFill>
              </a:rPr>
              <a:t> (King David)</a:t>
            </a:r>
          </a:p>
          <a:p>
            <a:pPr marL="0" indent="0" algn="ctr">
              <a:spcBef>
                <a:spcPts val="0"/>
              </a:spcBef>
              <a:buNone/>
            </a:pPr>
            <a:r>
              <a:rPr lang="en-US" altLang="en-US" sz="4000" dirty="0">
                <a:solidFill>
                  <a:srgbClr val="FFCC00"/>
                </a:solidFill>
              </a:rPr>
              <a:t>2 Samuel 11 &amp; 12</a:t>
            </a:r>
          </a:p>
          <a:p>
            <a:pPr marL="0" lvl="1" indent="0" algn="ctr">
              <a:spcBef>
                <a:spcPts val="0"/>
              </a:spcBef>
              <a:buNone/>
            </a:pPr>
            <a:endParaRPr lang="en-US" altLang="en-US" sz="400" dirty="0">
              <a:solidFill>
                <a:srgbClr val="FFCC00"/>
              </a:solidFill>
            </a:endParaRPr>
          </a:p>
          <a:p>
            <a:pPr marL="0" lvl="1" indent="0" algn="ctr">
              <a:spcBef>
                <a:spcPts val="0"/>
              </a:spcBef>
              <a:buNone/>
            </a:pPr>
            <a:endParaRPr lang="en-US" altLang="en-US" sz="400" dirty="0">
              <a:solidFill>
                <a:srgbClr val="FFCC00"/>
              </a:solidFill>
            </a:endParaRPr>
          </a:p>
          <a:p>
            <a:pPr marL="0" indent="0" algn="ctr">
              <a:spcBef>
                <a:spcPts val="0"/>
              </a:spcBef>
              <a:buNone/>
            </a:pPr>
            <a:r>
              <a:rPr lang="en-US" altLang="en-US" sz="4400" b="1" dirty="0">
                <a:solidFill>
                  <a:schemeClr val="bg1"/>
                </a:solidFill>
              </a:rPr>
              <a:t>We lie about our sin</a:t>
            </a:r>
            <a:r>
              <a:rPr lang="en-US" altLang="en-US" sz="4400" dirty="0">
                <a:solidFill>
                  <a:schemeClr val="bg1"/>
                </a:solidFill>
              </a:rPr>
              <a:t> (Ananias &amp; Sapphira)</a:t>
            </a:r>
          </a:p>
          <a:p>
            <a:pPr marL="0" lvl="1" indent="0" algn="ctr">
              <a:spcBef>
                <a:spcPts val="0"/>
              </a:spcBef>
              <a:buNone/>
            </a:pPr>
            <a:r>
              <a:rPr lang="en-US" altLang="en-US" sz="4000" dirty="0">
                <a:solidFill>
                  <a:srgbClr val="FFCC00"/>
                </a:solidFill>
              </a:rPr>
              <a:t>Acts 5</a:t>
            </a:r>
          </a:p>
          <a:p>
            <a:pPr marL="0" lvl="1" indent="0" algn="ctr">
              <a:spcBef>
                <a:spcPts val="0"/>
              </a:spcBef>
              <a:buNone/>
            </a:pPr>
            <a:endParaRPr lang="en-US" altLang="en-US" sz="400" dirty="0">
              <a:solidFill>
                <a:srgbClr val="FFCC00"/>
              </a:solidFill>
            </a:endParaRPr>
          </a:p>
          <a:p>
            <a:pPr marL="0" lvl="1" indent="0" algn="ctr">
              <a:spcBef>
                <a:spcPts val="0"/>
              </a:spcBef>
              <a:buNone/>
            </a:pPr>
            <a:endParaRPr lang="en-US" altLang="en-US" sz="400" dirty="0">
              <a:solidFill>
                <a:srgbClr val="FFCC00"/>
              </a:solidFill>
            </a:endParaRPr>
          </a:p>
          <a:p>
            <a:pPr marL="0" indent="0" algn="ctr">
              <a:spcBef>
                <a:spcPts val="0"/>
              </a:spcBef>
              <a:buNone/>
            </a:pPr>
            <a:r>
              <a:rPr lang="en-US" altLang="en-US" sz="4400" b="1" dirty="0">
                <a:solidFill>
                  <a:schemeClr val="bg1"/>
                </a:solidFill>
              </a:rPr>
              <a:t>We hide our sin</a:t>
            </a:r>
            <a:r>
              <a:rPr lang="en-US" altLang="en-US" sz="4400" dirty="0">
                <a:solidFill>
                  <a:schemeClr val="bg1"/>
                </a:solidFill>
              </a:rPr>
              <a:t> (</a:t>
            </a:r>
            <a:r>
              <a:rPr lang="en-US" altLang="en-US" sz="4400" dirty="0" err="1">
                <a:solidFill>
                  <a:schemeClr val="bg1"/>
                </a:solidFill>
              </a:rPr>
              <a:t>Achan</a:t>
            </a:r>
            <a:r>
              <a:rPr lang="en-US" altLang="en-US" sz="4400" dirty="0">
                <a:solidFill>
                  <a:schemeClr val="bg1"/>
                </a:solidFill>
              </a:rPr>
              <a:t>)</a:t>
            </a:r>
          </a:p>
          <a:p>
            <a:pPr marL="0" lvl="1" indent="0" algn="ctr">
              <a:spcBef>
                <a:spcPts val="0"/>
              </a:spcBef>
              <a:buNone/>
            </a:pPr>
            <a:r>
              <a:rPr lang="en-US" altLang="en-US" sz="4000" dirty="0">
                <a:solidFill>
                  <a:srgbClr val="FFCC00"/>
                </a:solidFill>
              </a:rPr>
              <a:t>Joshua 7</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anim calcmode="lin" valueType="num">
                                      <p:cBhvr>
                                        <p:cTn id="8"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6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anim calcmode="lin" valueType="num">
                                      <p:cBhvr>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Effect transition="in" filter="fade">
                                      <p:cBhvr>
                                        <p:cTn id="19" dur="500"/>
                                        <p:tgtEl>
                                          <p:spTgt spid="25603">
                                            <p:txEl>
                                              <p:pRg st="4" end="4"/>
                                            </p:txEl>
                                          </p:spTgt>
                                        </p:tgtEl>
                                      </p:cBhvr>
                                    </p:animEffect>
                                    <p:anim calcmode="lin" valueType="num">
                                      <p:cBhvr>
                                        <p:cTn id="20"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2560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5603">
                                            <p:txEl>
                                              <p:pRg st="5" end="5"/>
                                            </p:txEl>
                                          </p:spTgt>
                                        </p:tgtEl>
                                        <p:attrNameLst>
                                          <p:attrName>style.visibility</p:attrName>
                                        </p:attrNameLst>
                                      </p:cBhvr>
                                      <p:to>
                                        <p:strVal val="visible"/>
                                      </p:to>
                                    </p:set>
                                    <p:animEffect transition="in" filter="fade">
                                      <p:cBhvr>
                                        <p:cTn id="24" dur="500"/>
                                        <p:tgtEl>
                                          <p:spTgt spid="25603">
                                            <p:txEl>
                                              <p:pRg st="5" end="5"/>
                                            </p:txEl>
                                          </p:spTgt>
                                        </p:tgtEl>
                                      </p:cBhvr>
                                    </p:animEffect>
                                    <p:anim calcmode="lin" valueType="num">
                                      <p:cBhvr>
                                        <p:cTn id="25"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256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5603">
                                            <p:txEl>
                                              <p:pRg st="8" end="8"/>
                                            </p:txEl>
                                          </p:spTgt>
                                        </p:tgtEl>
                                        <p:attrNameLst>
                                          <p:attrName>style.visibility</p:attrName>
                                        </p:attrNameLst>
                                      </p:cBhvr>
                                      <p:to>
                                        <p:strVal val="visible"/>
                                      </p:to>
                                    </p:set>
                                    <p:animEffect transition="in" filter="fade">
                                      <p:cBhvr>
                                        <p:cTn id="31" dur="500"/>
                                        <p:tgtEl>
                                          <p:spTgt spid="25603">
                                            <p:txEl>
                                              <p:pRg st="8" end="8"/>
                                            </p:txEl>
                                          </p:spTgt>
                                        </p:tgtEl>
                                      </p:cBhvr>
                                    </p:animEffect>
                                    <p:anim calcmode="lin" valueType="num">
                                      <p:cBhvr>
                                        <p:cTn id="32" dur="5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p:cTn id="33" dur="500" fill="hold"/>
                                        <p:tgtEl>
                                          <p:spTgt spid="25603">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603">
                                            <p:txEl>
                                              <p:pRg st="9" end="9"/>
                                            </p:txEl>
                                          </p:spTgt>
                                        </p:tgtEl>
                                        <p:attrNameLst>
                                          <p:attrName>style.visibility</p:attrName>
                                        </p:attrNameLst>
                                      </p:cBhvr>
                                      <p:to>
                                        <p:strVal val="visible"/>
                                      </p:to>
                                    </p:set>
                                    <p:animEffect transition="in" filter="fade">
                                      <p:cBhvr>
                                        <p:cTn id="36" dur="500"/>
                                        <p:tgtEl>
                                          <p:spTgt spid="25603">
                                            <p:txEl>
                                              <p:pRg st="9" end="9"/>
                                            </p:txEl>
                                          </p:spTgt>
                                        </p:tgtEl>
                                      </p:cBhvr>
                                    </p:animEffect>
                                    <p:anim calcmode="lin" valueType="num">
                                      <p:cBhvr>
                                        <p:cTn id="37" dur="5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p:cTn id="38" dur="500" fill="hold"/>
                                        <p:tgtEl>
                                          <p:spTgt spid="2560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603">
                                            <p:txEl>
                                              <p:pRg st="12" end="12"/>
                                            </p:txEl>
                                          </p:spTgt>
                                        </p:tgtEl>
                                        <p:attrNameLst>
                                          <p:attrName>style.visibility</p:attrName>
                                        </p:attrNameLst>
                                      </p:cBhvr>
                                      <p:to>
                                        <p:strVal val="visible"/>
                                      </p:to>
                                    </p:set>
                                    <p:animEffect transition="in" filter="fade">
                                      <p:cBhvr>
                                        <p:cTn id="43" dur="500"/>
                                        <p:tgtEl>
                                          <p:spTgt spid="25603">
                                            <p:txEl>
                                              <p:pRg st="12" end="12"/>
                                            </p:txEl>
                                          </p:spTgt>
                                        </p:tgtEl>
                                      </p:cBhvr>
                                    </p:animEffect>
                                    <p:anim calcmode="lin" valueType="num">
                                      <p:cBhvr>
                                        <p:cTn id="44" dur="500" fill="hold"/>
                                        <p:tgtEl>
                                          <p:spTgt spid="25603">
                                            <p:txEl>
                                              <p:pRg st="12" end="12"/>
                                            </p:txEl>
                                          </p:spTgt>
                                        </p:tgtEl>
                                        <p:attrNameLst>
                                          <p:attrName>ppt_x</p:attrName>
                                        </p:attrNameLst>
                                      </p:cBhvr>
                                      <p:tavLst>
                                        <p:tav tm="0">
                                          <p:val>
                                            <p:strVal val="#ppt_x"/>
                                          </p:val>
                                        </p:tav>
                                        <p:tav tm="100000">
                                          <p:val>
                                            <p:strVal val="#ppt_x"/>
                                          </p:val>
                                        </p:tav>
                                      </p:tavLst>
                                    </p:anim>
                                    <p:anim calcmode="lin" valueType="num">
                                      <p:cBhvr>
                                        <p:cTn id="45" dur="500" fill="hold"/>
                                        <p:tgtEl>
                                          <p:spTgt spid="25603">
                                            <p:txEl>
                                              <p:pRg st="12" end="12"/>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5603">
                                            <p:txEl>
                                              <p:pRg st="13" end="13"/>
                                            </p:txEl>
                                          </p:spTgt>
                                        </p:tgtEl>
                                        <p:attrNameLst>
                                          <p:attrName>style.visibility</p:attrName>
                                        </p:attrNameLst>
                                      </p:cBhvr>
                                      <p:to>
                                        <p:strVal val="visible"/>
                                      </p:to>
                                    </p:set>
                                    <p:animEffect transition="in" filter="fade">
                                      <p:cBhvr>
                                        <p:cTn id="48" dur="500"/>
                                        <p:tgtEl>
                                          <p:spTgt spid="25603">
                                            <p:txEl>
                                              <p:pRg st="13" end="13"/>
                                            </p:txEl>
                                          </p:spTgt>
                                        </p:tgtEl>
                                      </p:cBhvr>
                                    </p:animEffect>
                                    <p:anim calcmode="lin" valueType="num">
                                      <p:cBhvr>
                                        <p:cTn id="49" dur="500" fill="hold"/>
                                        <p:tgtEl>
                                          <p:spTgt spid="25603">
                                            <p:txEl>
                                              <p:pRg st="13" end="13"/>
                                            </p:txEl>
                                          </p:spTgt>
                                        </p:tgtEl>
                                        <p:attrNameLst>
                                          <p:attrName>ppt_x</p:attrName>
                                        </p:attrNameLst>
                                      </p:cBhvr>
                                      <p:tavLst>
                                        <p:tav tm="0">
                                          <p:val>
                                            <p:strVal val="#ppt_x"/>
                                          </p:val>
                                        </p:tav>
                                        <p:tav tm="100000">
                                          <p:val>
                                            <p:strVal val="#ppt_x"/>
                                          </p:val>
                                        </p:tav>
                                      </p:tavLst>
                                    </p:anim>
                                    <p:anim calcmode="lin" valueType="num">
                                      <p:cBhvr>
                                        <p:cTn id="50" dur="500" fill="hold"/>
                                        <p:tgtEl>
                                          <p:spTgt spid="2560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9ED9510-E148-173D-7BF3-530A73FD9BCE}"/>
              </a:ext>
            </a:extLst>
          </p:cNvPr>
          <p:cNvSpPr>
            <a:spLocks noGrp="1" noChangeArrowheads="1"/>
          </p:cNvSpPr>
          <p:nvPr>
            <p:ph type="ctrTitle"/>
          </p:nvPr>
        </p:nvSpPr>
        <p:spPr>
          <a:xfrm>
            <a:off x="533400" y="152400"/>
            <a:ext cx="6019800" cy="1219200"/>
          </a:xfrm>
        </p:spPr>
        <p:txBody>
          <a:bodyPr anchor="ctr">
            <a:normAutofit fontScale="90000"/>
          </a:bodyPr>
          <a:lstStyle/>
          <a:p>
            <a:r>
              <a:rPr lang="en-US" altLang="en-US" sz="8900" dirty="0">
                <a:solidFill>
                  <a:srgbClr val="FFCC00"/>
                </a:solidFill>
                <a:latin typeface="Fave Script Bold Pro" pitchFamily="2" charset="0"/>
              </a:rPr>
              <a:t>Conclusion</a:t>
            </a:r>
            <a:endParaRPr lang="en-US" altLang="en-US" sz="6700" dirty="0">
              <a:solidFill>
                <a:srgbClr val="FFCC00"/>
              </a:solidFill>
              <a:latin typeface="Fave Script Bold Pro" pitchFamily="2" charset="0"/>
            </a:endParaRPr>
          </a:p>
        </p:txBody>
      </p:sp>
      <p:pic>
        <p:nvPicPr>
          <p:cNvPr id="7" name="Picture 6">
            <a:extLst>
              <a:ext uri="{FF2B5EF4-FFF2-40B4-BE49-F238E27FC236}">
                <a16:creationId xmlns:a16="http://schemas.microsoft.com/office/drawing/2014/main" id="{66DB4C94-3FE1-EF94-CE82-E09566E59BB2}"/>
              </a:ext>
            </a:extLst>
          </p:cNvPr>
          <p:cNvPicPr>
            <a:picLocks noChangeAspect="1"/>
          </p:cNvPicPr>
          <p:nvPr/>
        </p:nvPicPr>
        <p:blipFill>
          <a:blip r:embed="rId3"/>
          <a:stretch>
            <a:fillRect/>
          </a:stretch>
        </p:blipFill>
        <p:spPr>
          <a:xfrm>
            <a:off x="7022721" y="309340"/>
            <a:ext cx="4864479" cy="6243860"/>
          </a:xfrm>
          <a:prstGeom prst="rect">
            <a:avLst/>
          </a:prstGeom>
        </p:spPr>
      </p:pic>
      <p:sp>
        <p:nvSpPr>
          <p:cNvPr id="3" name="TextBox 2">
            <a:extLst>
              <a:ext uri="{FF2B5EF4-FFF2-40B4-BE49-F238E27FC236}">
                <a16:creationId xmlns:a16="http://schemas.microsoft.com/office/drawing/2014/main" id="{4541FC9B-BECA-B429-124E-81CF8483A48D}"/>
              </a:ext>
            </a:extLst>
          </p:cNvPr>
          <p:cNvSpPr txBox="1"/>
          <p:nvPr/>
        </p:nvSpPr>
        <p:spPr>
          <a:xfrm>
            <a:off x="304800" y="1295400"/>
            <a:ext cx="6553200" cy="5186035"/>
          </a:xfrm>
          <a:prstGeom prst="rect">
            <a:avLst/>
          </a:prstGeom>
          <a:noFill/>
        </p:spPr>
        <p:txBody>
          <a:bodyPr wrap="square" rtlCol="0">
            <a:spAutoFit/>
          </a:bodyPr>
          <a:lstStyle/>
          <a:p>
            <a:pPr marL="457200" indent="-457200">
              <a:lnSpc>
                <a:spcPct val="90000"/>
              </a:lnSpc>
              <a:spcAft>
                <a:spcPts val="1200"/>
              </a:spcAft>
              <a:buFontTx/>
              <a:buChar char="•"/>
            </a:pPr>
            <a:r>
              <a:rPr lang="en-US" altLang="en-US" sz="4000" dirty="0">
                <a:solidFill>
                  <a:schemeClr val="bg1"/>
                </a:solidFill>
              </a:rPr>
              <a:t>No matter how you try to hide it, </a:t>
            </a:r>
            <a:r>
              <a:rPr lang="en-US" altLang="en-US" sz="4000" i="1" dirty="0">
                <a:solidFill>
                  <a:schemeClr val="bg1"/>
                </a:solidFill>
              </a:rPr>
              <a:t>“Your sin will find you out”</a:t>
            </a:r>
            <a:r>
              <a:rPr lang="en-US" altLang="en-US" sz="4000" dirty="0">
                <a:solidFill>
                  <a:schemeClr val="bg1"/>
                </a:solidFill>
              </a:rPr>
              <a:t> (Numbers 32:23)</a:t>
            </a:r>
          </a:p>
          <a:p>
            <a:pPr marL="457200" indent="-457200">
              <a:lnSpc>
                <a:spcPct val="90000"/>
              </a:lnSpc>
              <a:spcAft>
                <a:spcPts val="1200"/>
              </a:spcAft>
              <a:buFontTx/>
              <a:buChar char="•"/>
            </a:pPr>
            <a:r>
              <a:rPr lang="en-US" altLang="en-US" sz="4000" dirty="0">
                <a:solidFill>
                  <a:schemeClr val="bg1"/>
                </a:solidFill>
              </a:rPr>
              <a:t>At least figuratively, when you sin, like Peter, </a:t>
            </a:r>
            <a:r>
              <a:rPr lang="en-US" altLang="en-US" sz="4000" dirty="0">
                <a:solidFill>
                  <a:srgbClr val="FFCC00"/>
                </a:solidFill>
              </a:rPr>
              <a:t>the Lord turns and looks at you</a:t>
            </a:r>
            <a:r>
              <a:rPr lang="en-US" altLang="en-US" sz="4000" dirty="0">
                <a:solidFill>
                  <a:schemeClr val="bg1"/>
                </a:solidFill>
              </a:rPr>
              <a:t>.</a:t>
            </a:r>
          </a:p>
          <a:p>
            <a:pPr marL="457200" indent="-457200">
              <a:lnSpc>
                <a:spcPct val="90000"/>
              </a:lnSpc>
              <a:spcAft>
                <a:spcPts val="600"/>
              </a:spcAft>
              <a:buFontTx/>
              <a:buChar char="•"/>
            </a:pPr>
            <a:r>
              <a:rPr lang="en-US" altLang="en-US" sz="4000" dirty="0">
                <a:solidFill>
                  <a:schemeClr val="bg1"/>
                </a:solidFill>
              </a:rPr>
              <a:t>Consider that, the next time temptation besets you.</a:t>
            </a:r>
          </a:p>
          <a:p>
            <a:endParaRPr lang="en-US" dirty="0"/>
          </a:p>
        </p:txBody>
      </p:sp>
    </p:spTree>
    <p:extLst>
      <p:ext uri="{BB962C8B-B14F-4D97-AF65-F5344CB8AC3E}">
        <p14:creationId xmlns:p14="http://schemas.microsoft.com/office/powerpoint/2010/main" val="8432640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TotalTime>
  <Words>2085</Words>
  <Application>Microsoft Office PowerPoint</Application>
  <PresentationFormat>Widescreen</PresentationFormat>
  <Paragraphs>78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Arial</vt:lpstr>
      <vt:lpstr>Calibri Light</vt:lpstr>
      <vt:lpstr>Fave Script Bold Pro</vt:lpstr>
      <vt:lpstr>Default Design</vt:lpstr>
      <vt:lpstr>“And the Lord turned and looked at Peter”                                ( Luke 22 : 61)</vt:lpstr>
      <vt:lpstr>Do we seek to avoid Jesus’ Gaze ?</vt:lpstr>
      <vt:lpstr>Conclusion</vt:lpstr>
    </vt:vector>
  </TitlesOfParts>
  <Company>West Side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 the Lord turned and looked at Peter”                                       Luke 22:61</dc:title>
  <dc:creator>Stan Cox</dc:creator>
  <cp:lastModifiedBy>Stan Cox</cp:lastModifiedBy>
  <cp:revision>10</cp:revision>
  <cp:lastPrinted>2022-06-05T02:22:52Z</cp:lastPrinted>
  <dcterms:created xsi:type="dcterms:W3CDTF">2011-05-15T03:45:45Z</dcterms:created>
  <dcterms:modified xsi:type="dcterms:W3CDTF">2022-06-05T02:25:22Z</dcterms:modified>
</cp:coreProperties>
</file>