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Boucherie Block" panose="02000506000000020004" pitchFamily="2" charset="0"/>
      <p:regular r:id="rId7"/>
      <p: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0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BC1C56-261C-4C4D-9B55-9F1260C3E8AE}" v="29" dt="2026-03-07T04:43:44.9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4915CDB-3494-BAB7-B6BC-79F6742461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800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oucherie Block" panose="02000506000000020004" pitchFamily="2" charset="0"/>
              </a:rPr>
              <a:t>Be Angry and Sin Not</a:t>
            </a:r>
          </a:p>
          <a:p>
            <a:r>
              <a:rPr lang="en-US" dirty="0"/>
              <a:t>Ephesians 4:26-27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C3135-7242-5ABD-83C6-27B4AD3BB5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March 8,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1B196-E42A-29C8-9575-28981F2B6B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EF7DF-EA4C-429B-87B8-E38246FE9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 </a:t>
            </a:r>
          </a:p>
        </p:txBody>
      </p:sp>
    </p:spTree>
    <p:extLst>
      <p:ext uri="{BB962C8B-B14F-4D97-AF65-F5344CB8AC3E}">
        <p14:creationId xmlns:p14="http://schemas.microsoft.com/office/powerpoint/2010/main" val="1987036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64DAE-3DDF-C82B-CBBD-019F643C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09D885-6EDF-70D6-C5A7-0F3EBC2CD4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D566-36F9-6129-A1B3-F2500974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C0F5C-C5A3-88FC-2DC5-56D6AAC6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5EA82-3A9C-2233-D2E6-DD43105D4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914AC-870C-8E3E-7893-7421AC0E3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CF69C-2873-FFD0-D9DF-E03B797D7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7F38-C62C-F47E-CF4D-774F2AC7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011A-2709-4E79-8735-E8EB111B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4405C-10AD-FC87-E3B7-25624B951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4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652C0F-FB52-29C1-FFF2-580C8138A6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BDD2D-3704-544A-3099-C77168BC9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F0F12-F162-5908-2B43-9FECD8D2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108D4-0755-D3A8-1DF6-C5C98080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F6955-5C3A-485C-FD90-B4004FFA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C831-1FC7-14BB-1BB7-09F104F6D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ACA33-9FD7-12DE-D82A-EA079C081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9B278-ABBB-AFF8-2DF4-DB622857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728A1-C2BB-F0E3-DB93-6784450CA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467C7-FEA3-4EEB-F5EF-26BF7BB38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8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CB6-1444-844F-AF47-1F0860C44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AE434-870B-AC9E-D5DD-B1F7E54A7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B699-9119-76E4-4D1B-8A3AE155E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F2D57-D06C-4DD3-3336-C78E6E1A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FB619-B2C1-9914-02B8-BE7FE483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47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92DF-5E24-B70C-05AB-D5BFD0C6D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773-72AD-388F-8881-88C30730F9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7E16F-7885-90CD-26E2-4DE9D11FF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2BE80-E777-2661-331C-51D3DA62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772CC-1009-3F41-CC5B-2E7AAAD82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54703-EB06-32A9-437B-1B62681B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0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C8C8-21AD-B122-EC83-229DB8F0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77C83-AB07-ED03-8976-8B28F1833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4CFEDB-EF8E-9E42-28C5-113EE2504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099A7-F9EE-6C5E-A11C-5FC35E333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6B04F-2FA5-5765-5F91-4287F8A59A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484BC-FF6A-2E03-921E-AEA445E8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B52FA5-F4D8-2DCC-BE39-59FB3BFB2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36092-FBEB-2C08-A99D-959CA142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4B82-1B46-4743-9A32-148CA010C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95772C-1417-5B35-D17D-A52A1DD0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04F495-0201-4563-4B1E-21C88968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BD8AA-193B-D8D7-79E1-BCF28184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3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FE8068-30AF-381C-EBF0-77520857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5FEC6A-CFA2-B6FF-0315-C2883B87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FA238-0766-79F1-742F-0FF0248F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55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2AB27-8B2A-D128-8CB0-21266168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B8EDE-8BD2-19EF-D808-302B96A9B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2DBEE-AEBD-E3BA-7620-398457459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28813-46AD-C8F5-2E79-FC897B8E2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4BC29-8730-7CB0-28CA-2C02D082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161D9-A9C0-2AF2-3543-DD0ACF4D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49ED6-D3B5-D977-3F2B-F3A107776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47103D-0467-747E-F2F3-F2BDA6184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167D3-102A-2EFA-40FE-8C30BE98A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B2606D-8150-552C-1EFE-FF28F910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32E21-AE78-A274-0F8B-F412CA201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4BDE3-C32B-2670-96CA-F87613DE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9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75535-3296-9704-5558-1AD415799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B79AA-3F16-FEAD-8910-2361CFEDF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AAA59-734E-0FB2-C4AE-EF45253B7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371196-85F3-4E2B-B5CF-22EA38B3051A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E9B9F-ADBB-8516-B646-7CD20E991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5BDEE-B339-0452-00C2-3306D15B4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8614D-ED1F-45B5-B865-CAD574339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5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E4CE6-2162-02CA-3E23-5A5EED5F7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286" y="462606"/>
            <a:ext cx="6238755" cy="1944928"/>
          </a:xfrm>
        </p:spPr>
        <p:txBody>
          <a:bodyPr anchor="t">
            <a:normAutofit/>
          </a:bodyPr>
          <a:lstStyle/>
          <a:p>
            <a:r>
              <a:rPr lang="en-US" sz="6600" dirty="0">
                <a:solidFill>
                  <a:srgbClr val="FDD05A"/>
                </a:solidFill>
                <a:latin typeface="Boucherie Block" panose="02000506000000020004" pitchFamily="2" charset="0"/>
              </a:rPr>
              <a:t>Be Angry and Do Not Sin!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DE0095-D718-7A94-2593-6D82DA998E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539" y="2870199"/>
            <a:ext cx="7130005" cy="3426429"/>
          </a:xfrm>
        </p:spPr>
        <p:txBody>
          <a:bodyPr>
            <a:normAutofit/>
          </a:bodyPr>
          <a:lstStyle/>
          <a:p>
            <a:pPr marL="60325" indent="336550" algn="l">
              <a:tabLst>
                <a:tab pos="4286250" algn="l"/>
              </a:tabLst>
            </a:pPr>
            <a:r>
              <a:rPr lang="en-US" altLang="en-US" sz="4400" dirty="0">
                <a:solidFill>
                  <a:srgbClr val="FDD05A"/>
                </a:solidFill>
              </a:rPr>
              <a:t>“Be angry, and do not sin”: do not let the sun go down on your wrath, nor give place to the devil.</a:t>
            </a:r>
          </a:p>
          <a:p>
            <a:pPr marL="60325" indent="336550" algn="l">
              <a:tabLst>
                <a:tab pos="4286250" algn="l"/>
              </a:tabLst>
            </a:pPr>
            <a:r>
              <a:rPr lang="en-US" altLang="en-US" sz="3600" dirty="0">
                <a:solidFill>
                  <a:srgbClr val="FDD05A"/>
                </a:solidFill>
              </a:rPr>
              <a:t>                              Ephesians 4:26-27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0418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A814-88F3-DA06-7F4D-4B26C76F1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7" y="254643"/>
            <a:ext cx="8275899" cy="10995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DD05A"/>
                </a:solidFill>
                <a:latin typeface="Boucherie Block" panose="02000506000000020004" pitchFamily="2" charset="0"/>
              </a:rPr>
              <a:t>Anger is Not Sinful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3C7A3-09B9-D0FE-00C0-913F4DAF7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7" y="1469985"/>
            <a:ext cx="8275899" cy="5022890"/>
          </a:xfrm>
        </p:spPr>
        <p:txBody>
          <a:bodyPr>
            <a:normAutofit lnSpcReduction="10000"/>
          </a:bodyPr>
          <a:lstStyle/>
          <a:p>
            <a:pPr marL="347663" indent="-347663"/>
            <a:r>
              <a:rPr lang="en-US" altLang="en-US" sz="4000" b="1" dirty="0">
                <a:solidFill>
                  <a:srgbClr val="FDD05A"/>
                </a:solidFill>
              </a:rPr>
              <a:t>Rather, a man is susceptible to many temptations when angry</a:t>
            </a:r>
          </a:p>
          <a:p>
            <a:pPr marL="457200" lvl="2" indent="0"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	“anger of the Lord” (32, KJV)</a:t>
            </a:r>
          </a:p>
          <a:p>
            <a:pPr marL="457200" lvl="2" indent="0"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	“wrath of the Lord” (13, KJV)</a:t>
            </a:r>
          </a:p>
          <a:p>
            <a:pPr marL="347663" indent="-347663"/>
            <a:r>
              <a:rPr lang="en-US" altLang="en-US" sz="4000" b="1" dirty="0">
                <a:solidFill>
                  <a:srgbClr val="FDD05A"/>
                </a:solidFill>
              </a:rPr>
              <a:t>Jesus Manifested Anger </a:t>
            </a:r>
          </a:p>
          <a:p>
            <a:pPr marL="457200" lvl="2" indent="0">
              <a:buNone/>
            </a:pPr>
            <a:r>
              <a:rPr lang="en-US" altLang="en-US" sz="3600" dirty="0">
                <a:solidFill>
                  <a:schemeClr val="bg1"/>
                </a:solidFill>
              </a:rPr>
              <a:t>	(Mark 3:1-5)</a:t>
            </a:r>
          </a:p>
          <a:p>
            <a:pPr marL="347663" indent="-347663"/>
            <a:r>
              <a:rPr lang="en-US" altLang="en-US" sz="4000" b="1" dirty="0">
                <a:solidFill>
                  <a:srgbClr val="FDD05A"/>
                </a:solidFill>
              </a:rPr>
              <a:t>Legitimate anger may be expressed by confronting the sinner with his sin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59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5C9D5B-42FF-BC19-40E1-F72468AD6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03E11-319C-EFE6-5AD8-26F112C27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277" y="254643"/>
            <a:ext cx="8275899" cy="1099595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DD05A"/>
                </a:solidFill>
                <a:latin typeface="Boucherie Block" panose="02000506000000020004" pitchFamily="2" charset="0"/>
              </a:rPr>
              <a:t>Sinful Expressions of Anger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4C26-ED11-8233-934F-9DF46EE80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277" y="1469985"/>
            <a:ext cx="8275899" cy="5022890"/>
          </a:xfrm>
        </p:spPr>
        <p:txBody>
          <a:bodyPr>
            <a:normAutofit/>
          </a:bodyPr>
          <a:lstStyle/>
          <a:p>
            <a:pPr marL="461963" indent="-461963">
              <a:defRPr/>
            </a:pPr>
            <a:r>
              <a:rPr lang="en-US" sz="4000" b="1" dirty="0">
                <a:solidFill>
                  <a:srgbClr val="FDD05A"/>
                </a:solidFill>
              </a:rPr>
              <a:t>Being Quick Tempered</a:t>
            </a:r>
          </a:p>
          <a:p>
            <a:pPr marL="1085850" lvl="1" indent="-4763"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Proverbs 14:17, 29; 15:18</a:t>
            </a:r>
          </a:p>
          <a:p>
            <a:pPr marL="461963" indent="-461963">
              <a:defRPr/>
            </a:pPr>
            <a:r>
              <a:rPr lang="en-US" sz="4000" b="1" dirty="0">
                <a:solidFill>
                  <a:srgbClr val="FDD05A"/>
                </a:solidFill>
              </a:rPr>
              <a:t>Uncontrolled Anger </a:t>
            </a:r>
          </a:p>
          <a:p>
            <a:pPr marL="1085850" lvl="1" indent="-4763"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Proverbs 16:32; 25:28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James 1:19-20</a:t>
            </a:r>
          </a:p>
          <a:p>
            <a:pPr marL="461963" indent="-461963">
              <a:defRPr/>
            </a:pPr>
            <a:r>
              <a:rPr lang="en-US" sz="4000" b="1" dirty="0">
                <a:solidFill>
                  <a:srgbClr val="FDD05A"/>
                </a:solidFill>
              </a:rPr>
              <a:t>Vengeful Anger</a:t>
            </a:r>
          </a:p>
          <a:p>
            <a:pPr marL="1085850" lvl="1" indent="-4763"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Ephesians 4:26-27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Romans 12:18-21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6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E7AC-2B43-AE5B-0D33-00E2FDD0A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2778" y="173237"/>
            <a:ext cx="5061995" cy="961080"/>
          </a:xfrm>
        </p:spPr>
        <p:txBody>
          <a:bodyPr/>
          <a:lstStyle/>
          <a:p>
            <a:r>
              <a:rPr lang="en-US" dirty="0">
                <a:latin typeface="Boucherie Block" panose="02000506000000020004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40115-F551-FC87-60FE-56E5F8B9E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0143" y="1458410"/>
            <a:ext cx="6007263" cy="409917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DD05A"/>
                </a:solidFill>
              </a:rPr>
              <a:t>One of the indications that a man is growing spiritually is how well he handles his anger.</a:t>
            </a:r>
          </a:p>
          <a:p>
            <a:endParaRPr lang="en-US" dirty="0">
              <a:solidFill>
                <a:srgbClr val="FDD05A"/>
              </a:solidFill>
            </a:endParaRPr>
          </a:p>
          <a:p>
            <a:r>
              <a:rPr lang="en-US" sz="4000" dirty="0">
                <a:solidFill>
                  <a:srgbClr val="FDD05A"/>
                </a:solidFill>
              </a:rPr>
              <a:t>May God help each of us to control our anger!</a:t>
            </a:r>
          </a:p>
        </p:txBody>
      </p:sp>
    </p:spTree>
    <p:extLst>
      <p:ext uri="{BB962C8B-B14F-4D97-AF65-F5344CB8AC3E}">
        <p14:creationId xmlns:p14="http://schemas.microsoft.com/office/powerpoint/2010/main" val="305190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Boucherie Block</vt:lpstr>
      <vt:lpstr>Aptos Display</vt:lpstr>
      <vt:lpstr>Aptos</vt:lpstr>
      <vt:lpstr>Arial</vt:lpstr>
      <vt:lpstr>Office Theme</vt:lpstr>
      <vt:lpstr>Be Angry and Do Not Sin!</vt:lpstr>
      <vt:lpstr>Anger is Not Sinful</vt:lpstr>
      <vt:lpstr>Sinful Expressions of Anger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2</cp:revision>
  <dcterms:created xsi:type="dcterms:W3CDTF">2026-03-07T04:26:05Z</dcterms:created>
  <dcterms:modified xsi:type="dcterms:W3CDTF">2026-03-07T21:54:27Z</dcterms:modified>
</cp:coreProperties>
</file>