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3" r:id="rId5"/>
    <p:sldId id="258" r:id="rId6"/>
    <p:sldId id="264" r:id="rId7"/>
    <p:sldId id="265" r:id="rId8"/>
    <p:sldId id="259" r:id="rId9"/>
    <p:sldId id="266" r:id="rId10"/>
    <p:sldId id="26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9A64-1946-45AB-88BD-9B24C43F0D1A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0058F5-C346-4094-9727-4BD7ABB4F1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9A64-1946-45AB-88BD-9B24C43F0D1A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58F5-C346-4094-9727-4BD7ABB4F1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0058F5-C346-4094-9727-4BD7ABB4F1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9A64-1946-45AB-88BD-9B24C43F0D1A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9A64-1946-45AB-88BD-9B24C43F0D1A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0058F5-C346-4094-9727-4BD7ABB4F1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9A64-1946-45AB-88BD-9B24C43F0D1A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0058F5-C346-4094-9727-4BD7ABB4F1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5D9A64-1946-45AB-88BD-9B24C43F0D1A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58F5-C346-4094-9727-4BD7ABB4F1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9A64-1946-45AB-88BD-9B24C43F0D1A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0058F5-C346-4094-9727-4BD7ABB4F1F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9A64-1946-45AB-88BD-9B24C43F0D1A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0058F5-C346-4094-9727-4BD7ABB4F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9A64-1946-45AB-88BD-9B24C43F0D1A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0058F5-C346-4094-9727-4BD7ABB4F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0058F5-C346-4094-9727-4BD7ABB4F1F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9A64-1946-45AB-88BD-9B24C43F0D1A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0058F5-C346-4094-9727-4BD7ABB4F1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5D9A64-1946-45AB-88BD-9B24C43F0D1A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5D9A64-1946-45AB-88BD-9B24C43F0D1A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0058F5-C346-4094-9727-4BD7ABB4F1F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recalling doctrinal issues from the past</a:t>
            </a:r>
          </a:p>
          <a:p>
            <a:r>
              <a:rPr lang="en-US" cap="none" dirty="0" smtClean="0"/>
              <a:t>and not reliving them in the present</a:t>
            </a:r>
            <a:endParaRPr lang="en-US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 Social Meals </a:t>
            </a:r>
            <a:br>
              <a:rPr lang="en-US" dirty="0" smtClean="0"/>
            </a:br>
            <a:r>
              <a:rPr lang="en-US" dirty="0" smtClean="0"/>
              <a:t>Authorized for the Church?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Then What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080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treating the building as holy?</a:t>
            </a:r>
          </a:p>
          <a:p>
            <a:pPr lvl="1"/>
            <a:r>
              <a:rPr lang="en-US" dirty="0" smtClean="0"/>
              <a:t>the building is just that, a building</a:t>
            </a:r>
          </a:p>
          <a:p>
            <a:pPr lvl="1"/>
            <a:r>
              <a:rPr lang="en-US" dirty="0" smtClean="0"/>
              <a:t>however, it was purchased with the Lord’s money for a specific purpose, and can only be rightly used for that purpose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eating in the building (or even the water fountain)</a:t>
            </a:r>
          </a:p>
          <a:p>
            <a:pPr lvl="1"/>
            <a:r>
              <a:rPr lang="en-US" dirty="0" smtClean="0"/>
              <a:t>the issue is for what purpose we came together</a:t>
            </a:r>
          </a:p>
          <a:p>
            <a:pPr lvl="1"/>
            <a:r>
              <a:rPr lang="en-US" dirty="0" smtClean="0"/>
              <a:t>the preacher having a snack in his office or the work group taking a quick break for lunch are examples of incidentals</a:t>
            </a:r>
          </a:p>
          <a:p>
            <a:pPr lvl="1"/>
            <a:r>
              <a:rPr lang="en-US" dirty="0" smtClean="0"/>
              <a:t>having a planned pot-luck after services at the building is not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benevolence? (Acts 6:1-4)</a:t>
            </a:r>
          </a:p>
          <a:p>
            <a:pPr lvl="1"/>
            <a:r>
              <a:rPr lang="en-US" dirty="0" smtClean="0"/>
              <a:t>where you have a multitude of needy saints, you have the authority for an organized and purposeful distribution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Fellowship Halls are Authorized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found some command, approved example, or even a necessary conclusion that calls for them</a:t>
            </a:r>
          </a:p>
          <a:p>
            <a:pPr lvl="1"/>
            <a:r>
              <a:rPr lang="en-US" dirty="0" smtClean="0"/>
              <a:t>social meals as a church explicitly condemned!</a:t>
            </a:r>
          </a:p>
          <a:p>
            <a:endParaRPr lang="en-US" sz="1200" dirty="0" smtClean="0"/>
          </a:p>
          <a:p>
            <a:r>
              <a:rPr lang="en-US" dirty="0" smtClean="0"/>
              <a:t>they fulfill some purpose of us meeting together</a:t>
            </a:r>
          </a:p>
          <a:p>
            <a:pPr lvl="1"/>
            <a:r>
              <a:rPr lang="en-US" dirty="0" smtClean="0"/>
              <a:t>the Corinthians met together for the worse!</a:t>
            </a:r>
          </a:p>
          <a:p>
            <a:endParaRPr lang="en-US" sz="1200" dirty="0" smtClean="0"/>
          </a:p>
          <a:p>
            <a:r>
              <a:rPr lang="en-US" dirty="0" smtClean="0"/>
              <a:t>they can be considered part of the church’s work of edification or benevolence</a:t>
            </a:r>
          </a:p>
          <a:p>
            <a:pPr lvl="1"/>
            <a:r>
              <a:rPr lang="en-US" dirty="0" smtClean="0"/>
              <a:t>spiritual growth never includes departing from the pattern of God’s word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in 1947 at a lectureship in Abilene, a preacher encouraged brethren to build fine buildings and “fellowship rooms” in order to grow</a:t>
            </a:r>
          </a:p>
          <a:p>
            <a:pPr lvl="1"/>
            <a:r>
              <a:rPr lang="en-US" dirty="0" smtClean="0"/>
              <a:t>60 years later, we see that such tactics work, but at what cost?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after fierce debate throughout the 50’s over issues such as orphan’s homes and sponsoring churches, as well as fellowship halls, many churches split</a:t>
            </a:r>
          </a:p>
          <a:p>
            <a:pPr lvl="1"/>
            <a:r>
              <a:rPr lang="en-US" dirty="0" smtClean="0"/>
              <a:t>into what we consider “conservative” and “liberal” churches</a:t>
            </a:r>
          </a:p>
          <a:p>
            <a:pPr lvl="1"/>
            <a:r>
              <a:rPr lang="en-US" dirty="0" smtClean="0"/>
              <a:t>fellowship halls remain the most visible evidence of split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is there authority for “fellowship halls”?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Basis of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for any meaningful discussion, the necessity of biblical authority </a:t>
            </a:r>
            <a:r>
              <a:rPr lang="en-US" i="1" dirty="0" smtClean="0"/>
              <a:t>must</a:t>
            </a:r>
            <a:r>
              <a:rPr lang="en-US" dirty="0" smtClean="0"/>
              <a:t> be established</a:t>
            </a:r>
          </a:p>
          <a:p>
            <a:pPr lvl="1"/>
            <a:r>
              <a:rPr lang="en-US" dirty="0" smtClean="0"/>
              <a:t>(Col. 3:17)(2 Tim. 3:16-17)</a:t>
            </a:r>
          </a:p>
          <a:p>
            <a:pPr lvl="1"/>
            <a:r>
              <a:rPr lang="en-US" dirty="0" smtClean="0"/>
              <a:t>else even worship not accepted (Lev. 10:1-3)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authority established in three primary ways</a:t>
            </a:r>
          </a:p>
          <a:p>
            <a:pPr lvl="1"/>
            <a:r>
              <a:rPr lang="en-US" dirty="0" smtClean="0"/>
              <a:t>command or precept (Acts. 2:38)(Mk. 16:16)</a:t>
            </a:r>
          </a:p>
          <a:p>
            <a:pPr lvl="1"/>
            <a:r>
              <a:rPr lang="en-US" dirty="0" smtClean="0"/>
              <a:t>approved example (Acts 20:7)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ecessary inference (Lk. 7:18-23)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silence cannot authorize</a:t>
            </a:r>
          </a:p>
          <a:p>
            <a:pPr lvl="1"/>
            <a:r>
              <a:rPr lang="en-US" dirty="0" smtClean="0"/>
              <a:t>(Heb. 7:11-14)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Fellowship Halls are Authorized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found some command, approved example, or even a necessary conclusion that calls for them</a:t>
            </a:r>
          </a:p>
          <a:p>
            <a:endParaRPr lang="en-US" sz="1200" dirty="0" smtClean="0"/>
          </a:p>
          <a:p>
            <a:r>
              <a:rPr lang="en-US" dirty="0" smtClean="0"/>
              <a:t>they fulfill some purpose of us meeting together</a:t>
            </a:r>
          </a:p>
          <a:p>
            <a:endParaRPr lang="en-US" sz="1200" dirty="0" smtClean="0"/>
          </a:p>
          <a:p>
            <a:r>
              <a:rPr lang="en-US" dirty="0" smtClean="0"/>
              <a:t>they can be considered part of the church’s work of edification or benevolence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Purpose for Coming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saints can be seen coming together to…</a:t>
            </a:r>
          </a:p>
          <a:p>
            <a:pPr lvl="1"/>
            <a:r>
              <a:rPr lang="en-US" dirty="0" smtClean="0"/>
              <a:t>sing and pray (1 Cor. 14:15-19)</a:t>
            </a:r>
          </a:p>
          <a:p>
            <a:pPr lvl="1"/>
            <a:r>
              <a:rPr lang="en-US" dirty="0" smtClean="0"/>
              <a:t>teach and take Lord’s Supper (Acts 20:7)</a:t>
            </a:r>
          </a:p>
          <a:p>
            <a:pPr lvl="1"/>
            <a:r>
              <a:rPr lang="en-US" dirty="0" smtClean="0"/>
              <a:t>take up the offering (1 Cor. 16:1-2)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we see the saints assembling for a common meal? yes, but…</a:t>
            </a:r>
          </a:p>
          <a:p>
            <a:pPr lvl="1"/>
            <a:r>
              <a:rPr lang="en-US" dirty="0" smtClean="0"/>
              <a:t>not as the church, “from house to house” (Acts 2:46-47)</a:t>
            </a:r>
          </a:p>
          <a:p>
            <a:pPr lvl="1"/>
            <a:r>
              <a:rPr lang="en-US" dirty="0" smtClean="0"/>
              <a:t>when as the church, it was condemned (1 Cor. 11:17-22)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Purpose for Coming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tabLst>
                <a:tab pos="4572000" algn="l"/>
              </a:tabLst>
            </a:pPr>
            <a:r>
              <a:rPr lang="en-US" sz="2600" baseline="30000" dirty="0" smtClean="0"/>
              <a:t>17</a:t>
            </a:r>
            <a:r>
              <a:rPr lang="en-US" sz="2600" dirty="0" smtClean="0"/>
              <a:t> </a:t>
            </a:r>
            <a:r>
              <a:rPr lang="en-US" sz="2600" dirty="0" smtClean="0"/>
              <a:t>Now in giving these instructions I do not praise you, since you come together not for the better but for the worse. </a:t>
            </a:r>
            <a:r>
              <a:rPr lang="en-US" sz="2600" baseline="30000" dirty="0" smtClean="0"/>
              <a:t>18</a:t>
            </a:r>
            <a:r>
              <a:rPr lang="en-US" sz="2600" dirty="0" smtClean="0"/>
              <a:t> For first of all, when you come together as a church, I hear that there are divisions among you, and in part I believe it. </a:t>
            </a:r>
            <a:r>
              <a:rPr lang="en-US" sz="2600" baseline="30000" dirty="0" smtClean="0"/>
              <a:t>19</a:t>
            </a:r>
            <a:r>
              <a:rPr lang="en-US" sz="2600" dirty="0" smtClean="0"/>
              <a:t> For there must also be factions among you, that those who are approved may be recognized among you. </a:t>
            </a:r>
            <a:r>
              <a:rPr lang="en-US" sz="2600" baseline="30000" dirty="0" smtClean="0"/>
              <a:t>20</a:t>
            </a:r>
            <a:r>
              <a:rPr lang="en-US" sz="2600" dirty="0" smtClean="0"/>
              <a:t> Therefore when you come together in one place, it is not to eat the Lord’s Supper. </a:t>
            </a:r>
            <a:r>
              <a:rPr lang="en-US" sz="2600" baseline="30000" dirty="0" smtClean="0"/>
              <a:t>21</a:t>
            </a:r>
            <a:r>
              <a:rPr lang="en-US" sz="2600" dirty="0" smtClean="0"/>
              <a:t> For in eating, each one takes his own supper ahead of others; and one is hungry and another is drunk. </a:t>
            </a:r>
            <a:r>
              <a:rPr lang="en-US" sz="2600" baseline="30000" dirty="0" smtClean="0"/>
              <a:t>22</a:t>
            </a:r>
            <a:r>
              <a:rPr lang="en-US" sz="2600" dirty="0" smtClean="0"/>
              <a:t> What! Do you not have houses to eat and drink in? Or do you despise the church of God and shame those who have nothing? What shall I say to you? Shall I praise you in this? I do not praise you</a:t>
            </a:r>
            <a:r>
              <a:rPr lang="en-US" sz="2600" dirty="0" smtClean="0"/>
              <a:t>.	</a:t>
            </a:r>
            <a:r>
              <a:rPr lang="en-US" sz="2400" b="1" dirty="0" smtClean="0"/>
              <a:t> </a:t>
            </a:r>
            <a:r>
              <a:rPr lang="en-US" sz="2600" b="1" dirty="0" smtClean="0"/>
              <a:t>(1 </a:t>
            </a:r>
            <a:r>
              <a:rPr lang="en-US" sz="2600" b="1" dirty="0" smtClean="0"/>
              <a:t>Corinthians </a:t>
            </a:r>
            <a:r>
              <a:rPr lang="en-US" sz="2600" b="1" dirty="0" smtClean="0"/>
              <a:t>11:17-22)</a:t>
            </a:r>
            <a:endParaRPr lang="en-US" sz="3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524000"/>
            <a:ext cx="8503920" cy="479755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0" algn="l"/>
              </a:tabLst>
              <a:defRPr/>
            </a:pP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Now in giving these instructions I do not praise you, since you come together not for the better but for the worse.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first of all, when you come together as a church, I hear that there are divisions among you, and in part I believe it.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there must also be factions among you, that those who are approved may be recognized among you.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Therefore when you come together in one place, it is not to eat the Lord’s Supper.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in eating, each one takes his own supper ahead of others; and one is hungry and another is drunk.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What! Do you not have houses to eat and drink in? Or do you despise the church of God and shame those who have nothing? What shall I say to you? Shall I praise you in this? I do not praise you.	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 Corinthians 11:17-22)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059" y="5867400"/>
            <a:ext cx="82317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they had come together for the wrong purpose!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1524000"/>
            <a:ext cx="8503920" cy="479755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0" algn="l"/>
              </a:tabLst>
              <a:defRPr/>
            </a:pP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Now in giving these instructions I do not praise you, since </a:t>
            </a: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come together not for the better but for the worse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first of all, when you come together as a church, I hear that there are divisions among you, and in part I believe it.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there must also be factions among you, that those who are approved may be recognized among you.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Therefore when you come together in one place, it is not to eat the Lord’s Supper.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in eating, each one takes his own supper ahead of others; and one is hungry and another is drunk.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What! Do you not have houses to eat and drink in? Or do you despise the church of God and shame those who have nothing? What shall I say to you? Shall I praise you in this? I do not praise you.	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 Corinthians 11:17-22)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524000"/>
            <a:ext cx="8503920" cy="479755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0" algn="l"/>
              </a:tabLst>
              <a:defRPr/>
            </a:pP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Now in giving these instructions I do not praise you, since </a:t>
            </a: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come together not for the better but for the worse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first of all, when you come together as a church, I hear that there are divisions among you, and in part I believe it.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there must also be factions among you, that those who are approved may be recognized among you.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Therefore when you come together in one place, it is not to eat the Lord’s Supper.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in eating, each one takes his own supper ahead of others; and one is hungry and another is drunk. 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What! </a:t>
            </a: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you not have houses to eat and drink in?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do you despise the church of God and shame those who have nothing? What shall I say to you? Shall I praise you in this? I do not praise you.	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 Corinthians 11:17-22)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7" grpId="1"/>
      <p:bldP spid="8" grpId="0"/>
      <p:bldP spid="9" grpId="0"/>
      <p:bldP spid="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Purpose for Coming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saints can be seen coming together to…</a:t>
            </a:r>
          </a:p>
          <a:p>
            <a:pPr lvl="1"/>
            <a:r>
              <a:rPr lang="en-US" dirty="0" smtClean="0"/>
              <a:t>sing and pray (1 Cor. 14:15-19)</a:t>
            </a:r>
          </a:p>
          <a:p>
            <a:pPr lvl="1"/>
            <a:r>
              <a:rPr lang="en-US" dirty="0" smtClean="0"/>
              <a:t>teach and take Lord’s Supper (Acts 20:7)</a:t>
            </a:r>
          </a:p>
          <a:p>
            <a:pPr lvl="1"/>
            <a:r>
              <a:rPr lang="en-US" dirty="0" smtClean="0"/>
              <a:t>take up the offering (1 Cor. 16:1-2)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we see the saints assembling for a common meal? yes, but…</a:t>
            </a:r>
          </a:p>
          <a:p>
            <a:pPr lvl="1"/>
            <a:r>
              <a:rPr lang="en-US" dirty="0" smtClean="0"/>
              <a:t>not as the church, “from house to house” (Acts 2:46-47)</a:t>
            </a:r>
          </a:p>
          <a:p>
            <a:pPr lvl="1"/>
            <a:r>
              <a:rPr lang="en-US" dirty="0" smtClean="0"/>
              <a:t>when as the church, it was condemned (1 Cor. 11:17-22)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the pattern is social meals at home, not assemblies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“Fellowship” and “Edification”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fellowship is an important part of being brethren, and first century Christians had fellowship by…</a:t>
            </a:r>
          </a:p>
          <a:p>
            <a:pPr lvl="1"/>
            <a:r>
              <a:rPr lang="en-US" dirty="0" smtClean="0"/>
              <a:t>providing for needy saints (2 Cor. 8:3-4)</a:t>
            </a:r>
          </a:p>
          <a:p>
            <a:pPr lvl="1"/>
            <a:r>
              <a:rPr lang="en-US" dirty="0" smtClean="0"/>
              <a:t>providing for preachers (Phil. 4:14-16)</a:t>
            </a:r>
          </a:p>
          <a:p>
            <a:pPr lvl="1"/>
            <a:r>
              <a:rPr lang="en-US" dirty="0" smtClean="0"/>
              <a:t>approving of teachers of the gospel (Gal. 2:9)(2 Jn. 9-11)</a:t>
            </a:r>
          </a:p>
          <a:p>
            <a:pPr lvl="1"/>
            <a:r>
              <a:rPr lang="en-US" dirty="0" smtClean="0"/>
              <a:t>taking the Lord Supper (1 Cor. 10:14-17)</a:t>
            </a:r>
          </a:p>
          <a:p>
            <a:pPr lvl="1"/>
            <a:r>
              <a:rPr lang="en-US" dirty="0" smtClean="0"/>
              <a:t>sharing in worship together, according to the pattern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fellowship as a function of the church is exclusively spiritual; as individuals it may be material as well</a:t>
            </a:r>
          </a:p>
          <a:p>
            <a:pPr lvl="1"/>
            <a:r>
              <a:rPr lang="en-US" dirty="0" smtClean="0"/>
              <a:t>love feasts? (Jude 12) – most likely L.S. or worship in general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“Fellowship” and “Edification”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edification only by God’s word, not food and drink</a:t>
            </a:r>
          </a:p>
          <a:p>
            <a:pPr lvl="1"/>
            <a:r>
              <a:rPr lang="en-US" dirty="0" smtClean="0"/>
              <a:t>(Mt. 4:4)(1 Cor. 14:1-5)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did Christ use meals to supplement His teaching? (Jn. 6:1-14)</a:t>
            </a:r>
          </a:p>
          <a:p>
            <a:pPr lvl="1"/>
            <a:r>
              <a:rPr lang="en-US" dirty="0" smtClean="0"/>
              <a:t>no, the fish and loaves were not only for sustenance sake, but also were miraculous (in support of His words)</a:t>
            </a:r>
          </a:p>
          <a:p>
            <a:pPr lvl="1"/>
            <a:r>
              <a:rPr lang="en-US" dirty="0" smtClean="0"/>
              <a:t>when expectation drew the next crowd, Christ told them to focus on spiritual things and, in turn, drove many away        (Jn. 6:26-27, 60-69)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232</TotalTime>
  <Words>1502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Are Social Meals  Authorized for the Church?</vt:lpstr>
      <vt:lpstr>Introduction</vt:lpstr>
      <vt:lpstr>The Basis of Authority</vt:lpstr>
      <vt:lpstr>Fellowship Halls are Authorized If…</vt:lpstr>
      <vt:lpstr>Our Purpose for Coming Together</vt:lpstr>
      <vt:lpstr>Our Purpose for Coming Together</vt:lpstr>
      <vt:lpstr>Our Purpose for Coming Together</vt:lpstr>
      <vt:lpstr>True “Fellowship” and “Edification”</vt:lpstr>
      <vt:lpstr>True “Fellowship” and “Edification”</vt:lpstr>
      <vt:lpstr>But Then What About…</vt:lpstr>
      <vt:lpstr>Fellowship Halls are Authorized If…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Social Meals  Authorized for the Church?</dc:title>
  <dc:creator>Kris Braddock</dc:creator>
  <cp:lastModifiedBy>Kris Braddock</cp:lastModifiedBy>
  <cp:revision>20</cp:revision>
  <dcterms:created xsi:type="dcterms:W3CDTF">2009-12-13T04:42:54Z</dcterms:created>
  <dcterms:modified xsi:type="dcterms:W3CDTF">2009-12-13T08:35:34Z</dcterms:modified>
</cp:coreProperties>
</file>