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
  </p:notesMasterIdLst>
  <p:handoutMasterIdLst>
    <p:handoutMasterId r:id="rId6"/>
  </p:handoutMasterIdLst>
  <p:sldIdLst>
    <p:sldId id="259" r:id="rId2"/>
    <p:sldId id="257" r:id="rId3"/>
    <p:sldId id="258" r:id="rId4"/>
  </p:sldIdLst>
  <p:sldSz cx="12192000" cy="6858000"/>
  <p:notesSz cx="6858000" cy="9144000"/>
  <p:embeddedFontLst>
    <p:embeddedFont>
      <p:font typeface="Angeline Vintage" pitchFamily="2" charset="0"/>
      <p:regular r:id="rId7"/>
    </p:embeddedFont>
    <p:embeddedFont>
      <p:font typeface="Century Gothic" panose="020B0502020202020204" pitchFamily="34" charset="0"/>
      <p:regular r:id="rId8"/>
      <p:bold r:id="rId9"/>
      <p:italic r:id="rId10"/>
      <p:boldItalic r:id="rId11"/>
    </p:embeddedFont>
    <p:embeddedFont>
      <p:font typeface="TITUS Cyberbit Basic" panose="02020603050405020304" pitchFamily="18" charset="0"/>
      <p:regular r:id="rId12"/>
    </p:embeddedFont>
    <p:embeddedFont>
      <p:font typeface="Wingdings 3" panose="05040102010807070707" pitchFamily="18" charset="2"/>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739"/>
    <a:srgbClr val="098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65FD8-6455-43A1-801C-78D2DECDF9BB}" v="29" dt="2024-08-23T22:08:58.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5300" autoAdjust="0"/>
  </p:normalViewPr>
  <p:slideViewPr>
    <p:cSldViewPr snapToGrid="0">
      <p:cViewPr varScale="1">
        <p:scale>
          <a:sx n="34" d="100"/>
          <a:sy n="34" d="100"/>
        </p:scale>
        <p:origin x="2501" y="3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CE65FD8-6455-43A1-801C-78D2DECDF9BB}"/>
    <pc:docChg chg="undo custSel addSld delSld modSld modMainMaster modNotesMaster modHandout">
      <pc:chgData name="Stan Cox" userId="9376f276357bfffd" providerId="LiveId" clId="{ECE65FD8-6455-43A1-801C-78D2DECDF9BB}" dt="2024-08-23T22:08:59.536" v="253" actId="478"/>
      <pc:docMkLst>
        <pc:docMk/>
      </pc:docMkLst>
      <pc:sldChg chg="addSp delSp modSp del mod">
        <pc:chgData name="Stan Cox" userId="9376f276357bfffd" providerId="LiveId" clId="{ECE65FD8-6455-43A1-801C-78D2DECDF9BB}" dt="2024-08-23T21:47:58.087" v="32" actId="47"/>
        <pc:sldMkLst>
          <pc:docMk/>
          <pc:sldMk cId="4161291313" sldId="256"/>
        </pc:sldMkLst>
        <pc:spChg chg="add del mod">
          <ac:chgData name="Stan Cox" userId="9376f276357bfffd" providerId="LiveId" clId="{ECE65FD8-6455-43A1-801C-78D2DECDF9BB}" dt="2024-08-23T21:43:43.262" v="4" actId="6549"/>
          <ac:spMkLst>
            <pc:docMk/>
            <pc:sldMk cId="4161291313" sldId="256"/>
            <ac:spMk id="2" creationId="{00000000-0000-0000-0000-000000000000}"/>
          </ac:spMkLst>
        </pc:spChg>
        <pc:spChg chg="mod">
          <ac:chgData name="Stan Cox" userId="9376f276357bfffd" providerId="LiveId" clId="{ECE65FD8-6455-43A1-801C-78D2DECDF9BB}" dt="2024-08-23T21:46:17.328" v="18" actId="14100"/>
          <ac:spMkLst>
            <pc:docMk/>
            <pc:sldMk cId="4161291313" sldId="256"/>
            <ac:spMk id="3" creationId="{00000000-0000-0000-0000-000000000000}"/>
          </ac:spMkLst>
        </pc:spChg>
        <pc:spChg chg="add del mod">
          <ac:chgData name="Stan Cox" userId="9376f276357bfffd" providerId="LiveId" clId="{ECE65FD8-6455-43A1-801C-78D2DECDF9BB}" dt="2024-08-23T21:43:42.059" v="3" actId="478"/>
          <ac:spMkLst>
            <pc:docMk/>
            <pc:sldMk cId="4161291313" sldId="256"/>
            <ac:spMk id="5" creationId="{06EA9095-1847-B93C-1F02-893E7AAF1E4A}"/>
          </ac:spMkLst>
        </pc:spChg>
      </pc:sldChg>
      <pc:sldChg chg="addSp delSp modSp mod modTransition setBg addAnim delAnim modAnim modNotesTx">
        <pc:chgData name="Stan Cox" userId="9376f276357bfffd" providerId="LiveId" clId="{ECE65FD8-6455-43A1-801C-78D2DECDF9BB}" dt="2024-08-23T22:08:59.536" v="253" actId="478"/>
        <pc:sldMkLst>
          <pc:docMk/>
          <pc:sldMk cId="3462377692" sldId="257"/>
        </pc:sldMkLst>
        <pc:spChg chg="del">
          <ac:chgData name="Stan Cox" userId="9376f276357bfffd" providerId="LiveId" clId="{ECE65FD8-6455-43A1-801C-78D2DECDF9BB}" dt="2024-08-23T21:48:01.504" v="33" actId="478"/>
          <ac:spMkLst>
            <pc:docMk/>
            <pc:sldMk cId="3462377692" sldId="257"/>
            <ac:spMk id="2" creationId="{00000000-0000-0000-0000-000000000000}"/>
          </ac:spMkLst>
        </pc:spChg>
        <pc:spChg chg="del mod">
          <ac:chgData name="Stan Cox" userId="9376f276357bfffd" providerId="LiveId" clId="{ECE65FD8-6455-43A1-801C-78D2DECDF9BB}" dt="2024-08-23T21:48:04.826" v="35" actId="478"/>
          <ac:spMkLst>
            <pc:docMk/>
            <pc:sldMk cId="3462377692" sldId="257"/>
            <ac:spMk id="3" creationId="{00000000-0000-0000-0000-000000000000}"/>
          </ac:spMkLst>
        </pc:spChg>
        <pc:spChg chg="add del mod">
          <ac:chgData name="Stan Cox" userId="9376f276357bfffd" providerId="LiveId" clId="{ECE65FD8-6455-43A1-801C-78D2DECDF9BB}" dt="2024-08-23T21:48:07.558" v="37" actId="478"/>
          <ac:spMkLst>
            <pc:docMk/>
            <pc:sldMk cId="3462377692" sldId="257"/>
            <ac:spMk id="6" creationId="{25DFE11D-3241-F374-F2B7-737178FF8D2D}"/>
          </ac:spMkLst>
        </pc:spChg>
        <pc:spChg chg="add del mod">
          <ac:chgData name="Stan Cox" userId="9376f276357bfffd" providerId="LiveId" clId="{ECE65FD8-6455-43A1-801C-78D2DECDF9BB}" dt="2024-08-23T21:48:06.567" v="36" actId="478"/>
          <ac:spMkLst>
            <pc:docMk/>
            <pc:sldMk cId="3462377692" sldId="257"/>
            <ac:spMk id="8" creationId="{2FED6764-B140-25EF-BB8C-8AFF2429F5A0}"/>
          </ac:spMkLst>
        </pc:spChg>
        <pc:spChg chg="add del mod ord">
          <ac:chgData name="Stan Cox" userId="9376f276357bfffd" providerId="LiveId" clId="{ECE65FD8-6455-43A1-801C-78D2DECDF9BB}" dt="2024-08-23T22:08:59.536" v="253" actId="478"/>
          <ac:spMkLst>
            <pc:docMk/>
            <pc:sldMk cId="3462377692" sldId="257"/>
            <ac:spMk id="11" creationId="{F81479A0-B716-C7CB-C3A8-09F4461605F4}"/>
          </ac:spMkLst>
        </pc:spChg>
        <pc:spChg chg="add del mod">
          <ac:chgData name="Stan Cox" userId="9376f276357bfffd" providerId="LiveId" clId="{ECE65FD8-6455-43A1-801C-78D2DECDF9BB}" dt="2024-08-23T22:08:59.249" v="252" actId="478"/>
          <ac:spMkLst>
            <pc:docMk/>
            <pc:sldMk cId="3462377692" sldId="257"/>
            <ac:spMk id="12" creationId="{B5A8AE06-541E-06C2-472F-F981EF468FE1}"/>
          </ac:spMkLst>
        </pc:spChg>
        <pc:spChg chg="add del mod">
          <ac:chgData name="Stan Cox" userId="9376f276357bfffd" providerId="LiveId" clId="{ECE65FD8-6455-43A1-801C-78D2DECDF9BB}" dt="2024-08-23T22:08:58.871" v="251" actId="478"/>
          <ac:spMkLst>
            <pc:docMk/>
            <pc:sldMk cId="3462377692" sldId="257"/>
            <ac:spMk id="13" creationId="{6BCF1425-675D-1124-F34B-1408C4832E16}"/>
          </ac:spMkLst>
        </pc:spChg>
        <pc:spChg chg="add del mod">
          <ac:chgData name="Stan Cox" userId="9376f276357bfffd" providerId="LiveId" clId="{ECE65FD8-6455-43A1-801C-78D2DECDF9BB}" dt="2024-08-23T22:08:58.240" v="250"/>
          <ac:spMkLst>
            <pc:docMk/>
            <pc:sldMk cId="3462377692" sldId="257"/>
            <ac:spMk id="14" creationId="{605D9917-5B85-C4E7-C359-A8931037F729}"/>
          </ac:spMkLst>
        </pc:spChg>
        <pc:picChg chg="del">
          <ac:chgData name="Stan Cox" userId="9376f276357bfffd" providerId="LiveId" clId="{ECE65FD8-6455-43A1-801C-78D2DECDF9BB}" dt="2024-08-23T21:48:09.382" v="38" actId="478"/>
          <ac:picMkLst>
            <pc:docMk/>
            <pc:sldMk cId="3462377692" sldId="257"/>
            <ac:picMk id="4" creationId="{00000000-0000-0000-0000-000000000000}"/>
          </ac:picMkLst>
        </pc:picChg>
        <pc:picChg chg="add mod ord">
          <ac:chgData name="Stan Cox" userId="9376f276357bfffd" providerId="LiveId" clId="{ECE65FD8-6455-43A1-801C-78D2DECDF9BB}" dt="2024-08-23T21:58:16.501" v="115" actId="170"/>
          <ac:picMkLst>
            <pc:docMk/>
            <pc:sldMk cId="3462377692" sldId="257"/>
            <ac:picMk id="10" creationId="{595B4949-DF43-697A-4E9D-E9BDA514B90A}"/>
          </ac:picMkLst>
        </pc:picChg>
      </pc:sldChg>
      <pc:sldChg chg="addSp delSp modSp mod modTransition setBg delAnim modNotesTx">
        <pc:chgData name="Stan Cox" userId="9376f276357bfffd" providerId="LiveId" clId="{ECE65FD8-6455-43A1-801C-78D2DECDF9BB}" dt="2024-08-23T22:00:54.630" v="131" actId="207"/>
        <pc:sldMkLst>
          <pc:docMk/>
          <pc:sldMk cId="2214425630" sldId="258"/>
        </pc:sldMkLst>
        <pc:spChg chg="del">
          <ac:chgData name="Stan Cox" userId="9376f276357bfffd" providerId="LiveId" clId="{ECE65FD8-6455-43A1-801C-78D2DECDF9BB}" dt="2024-08-23T21:48:35.943" v="42" actId="478"/>
          <ac:spMkLst>
            <pc:docMk/>
            <pc:sldMk cId="2214425630" sldId="258"/>
            <ac:spMk id="2" creationId="{00000000-0000-0000-0000-000000000000}"/>
          </ac:spMkLst>
        </pc:spChg>
        <pc:spChg chg="del">
          <ac:chgData name="Stan Cox" userId="9376f276357bfffd" providerId="LiveId" clId="{ECE65FD8-6455-43A1-801C-78D2DECDF9BB}" dt="2024-08-23T21:48:39.942" v="44" actId="478"/>
          <ac:spMkLst>
            <pc:docMk/>
            <pc:sldMk cId="2214425630" sldId="258"/>
            <ac:spMk id="3" creationId="{00000000-0000-0000-0000-000000000000}"/>
          </ac:spMkLst>
        </pc:spChg>
        <pc:spChg chg="add del mod">
          <ac:chgData name="Stan Cox" userId="9376f276357bfffd" providerId="LiveId" clId="{ECE65FD8-6455-43A1-801C-78D2DECDF9BB}" dt="2024-08-23T21:48:37.774" v="43" actId="478"/>
          <ac:spMkLst>
            <pc:docMk/>
            <pc:sldMk cId="2214425630" sldId="258"/>
            <ac:spMk id="6" creationId="{812B6F35-1510-B002-4917-5B768C095BB5}"/>
          </ac:spMkLst>
        </pc:spChg>
        <pc:spChg chg="add del mod">
          <ac:chgData name="Stan Cox" userId="9376f276357bfffd" providerId="LiveId" clId="{ECE65FD8-6455-43A1-801C-78D2DECDF9BB}" dt="2024-08-23T21:48:44.098" v="46" actId="478"/>
          <ac:spMkLst>
            <pc:docMk/>
            <pc:sldMk cId="2214425630" sldId="258"/>
            <ac:spMk id="8" creationId="{8CD7CFE0-7233-F18B-2206-B73142FDE881}"/>
          </ac:spMkLst>
        </pc:spChg>
        <pc:picChg chg="del">
          <ac:chgData name="Stan Cox" userId="9376f276357bfffd" providerId="LiveId" clId="{ECE65FD8-6455-43A1-801C-78D2DECDF9BB}" dt="2024-08-23T21:48:41.771" v="45" actId="478"/>
          <ac:picMkLst>
            <pc:docMk/>
            <pc:sldMk cId="2214425630" sldId="258"/>
            <ac:picMk id="4" creationId="{00000000-0000-0000-0000-000000000000}"/>
          </ac:picMkLst>
        </pc:picChg>
        <pc:picChg chg="add del mod">
          <ac:chgData name="Stan Cox" userId="9376f276357bfffd" providerId="LiveId" clId="{ECE65FD8-6455-43A1-801C-78D2DECDF9BB}" dt="2024-08-23T21:50:42.889" v="49" actId="478"/>
          <ac:picMkLst>
            <pc:docMk/>
            <pc:sldMk cId="2214425630" sldId="258"/>
            <ac:picMk id="10" creationId="{B862067A-BF5F-1EDB-64F4-731070B0BE4B}"/>
          </ac:picMkLst>
        </pc:picChg>
        <pc:picChg chg="add mod">
          <ac:chgData name="Stan Cox" userId="9376f276357bfffd" providerId="LiveId" clId="{ECE65FD8-6455-43A1-801C-78D2DECDF9BB}" dt="2024-08-23T21:50:50.737" v="51" actId="27614"/>
          <ac:picMkLst>
            <pc:docMk/>
            <pc:sldMk cId="2214425630" sldId="258"/>
            <ac:picMk id="12" creationId="{26BD34AA-E219-23C4-3835-6945DAE850D9}"/>
          </ac:picMkLst>
        </pc:picChg>
      </pc:sldChg>
      <pc:sldChg chg="del">
        <pc:chgData name="Stan Cox" userId="9376f276357bfffd" providerId="LiveId" clId="{ECE65FD8-6455-43A1-801C-78D2DECDF9BB}" dt="2024-08-23T21:43:14.391" v="0" actId="47"/>
        <pc:sldMkLst>
          <pc:docMk/>
          <pc:sldMk cId="847924080" sldId="259"/>
        </pc:sldMkLst>
      </pc:sldChg>
      <pc:sldChg chg="addSp modSp new mod modTransition setBg modNotesTx">
        <pc:chgData name="Stan Cox" userId="9376f276357bfffd" providerId="LiveId" clId="{ECE65FD8-6455-43A1-801C-78D2DECDF9BB}" dt="2024-08-23T21:59:38.189" v="121" actId="207"/>
        <pc:sldMkLst>
          <pc:docMk/>
          <pc:sldMk cId="1381588973" sldId="259"/>
        </pc:sldMkLst>
        <pc:spChg chg="add mod">
          <ac:chgData name="Stan Cox" userId="9376f276357bfffd" providerId="LiveId" clId="{ECE65FD8-6455-43A1-801C-78D2DECDF9BB}" dt="2024-08-23T21:47:41.769" v="31" actId="1076"/>
          <ac:spMkLst>
            <pc:docMk/>
            <pc:sldMk cId="1381588973" sldId="259"/>
            <ac:spMk id="4" creationId="{27B7C7FD-22FD-3F7E-D2B8-0440D6D57FFD}"/>
          </ac:spMkLst>
        </pc:spChg>
        <pc:picChg chg="add mod">
          <ac:chgData name="Stan Cox" userId="9376f276357bfffd" providerId="LiveId" clId="{ECE65FD8-6455-43A1-801C-78D2DECDF9BB}" dt="2024-08-23T21:45:47.420" v="15" actId="962"/>
          <ac:picMkLst>
            <pc:docMk/>
            <pc:sldMk cId="1381588973" sldId="259"/>
            <ac:picMk id="3" creationId="{7DDC5E95-4389-2566-8D82-1F003B1FA585}"/>
          </ac:picMkLst>
        </pc:picChg>
      </pc:sldChg>
      <pc:sldChg chg="del">
        <pc:chgData name="Stan Cox" userId="9376f276357bfffd" providerId="LiveId" clId="{ECE65FD8-6455-43A1-801C-78D2DECDF9BB}" dt="2024-08-23T21:43:14.391" v="0" actId="47"/>
        <pc:sldMkLst>
          <pc:docMk/>
          <pc:sldMk cId="1497060876" sldId="260"/>
        </pc:sldMkLst>
      </pc:sldChg>
      <pc:sldChg chg="del">
        <pc:chgData name="Stan Cox" userId="9376f276357bfffd" providerId="LiveId" clId="{ECE65FD8-6455-43A1-801C-78D2DECDF9BB}" dt="2024-08-23T21:43:14.391" v="0" actId="47"/>
        <pc:sldMkLst>
          <pc:docMk/>
          <pc:sldMk cId="2764088164" sldId="262"/>
        </pc:sldMkLst>
      </pc:sldChg>
      <pc:sldMasterChg chg="setBg modSldLayout">
        <pc:chgData name="Stan Cox" userId="9376f276357bfffd" providerId="LiveId" clId="{ECE65FD8-6455-43A1-801C-78D2DECDF9BB}" dt="2024-08-23T21:51:39.636" v="54"/>
        <pc:sldMasterMkLst>
          <pc:docMk/>
          <pc:sldMasterMk cId="0" sldId="2147483648"/>
        </pc:sldMasterMkLst>
        <pc:sldLayoutChg chg="setBg">
          <pc:chgData name="Stan Cox" userId="9376f276357bfffd" providerId="LiveId" clId="{ECE65FD8-6455-43A1-801C-78D2DECDF9BB}" dt="2024-08-23T21:51:39.636" v="54"/>
          <pc:sldLayoutMkLst>
            <pc:docMk/>
            <pc:sldMasterMk cId="0" sldId="2147483648"/>
            <pc:sldLayoutMk cId="0" sldId="2147483649"/>
          </pc:sldLayoutMkLst>
        </pc:sldLayoutChg>
        <pc:sldLayoutChg chg="setBg">
          <pc:chgData name="Stan Cox" userId="9376f276357bfffd" providerId="LiveId" clId="{ECE65FD8-6455-43A1-801C-78D2DECDF9BB}" dt="2024-08-23T21:51:39.636" v="54"/>
          <pc:sldLayoutMkLst>
            <pc:docMk/>
            <pc:sldMasterMk cId="0" sldId="2147483648"/>
            <pc:sldLayoutMk cId="0" sldId="2147483650"/>
          </pc:sldLayoutMkLst>
        </pc:sldLayoutChg>
        <pc:sldLayoutChg chg="setBg">
          <pc:chgData name="Stan Cox" userId="9376f276357bfffd" providerId="LiveId" clId="{ECE65FD8-6455-43A1-801C-78D2DECDF9BB}" dt="2024-08-23T21:51:39.636" v="54"/>
          <pc:sldLayoutMkLst>
            <pc:docMk/>
            <pc:sldMasterMk cId="0" sldId="2147483648"/>
            <pc:sldLayoutMk cId="0" sldId="2147483651"/>
          </pc:sldLayoutMkLst>
        </pc:sldLayoutChg>
        <pc:sldLayoutChg chg="setBg">
          <pc:chgData name="Stan Cox" userId="9376f276357bfffd" providerId="LiveId" clId="{ECE65FD8-6455-43A1-801C-78D2DECDF9BB}" dt="2024-08-23T21:51:39.636" v="54"/>
          <pc:sldLayoutMkLst>
            <pc:docMk/>
            <pc:sldMasterMk cId="0" sldId="2147483648"/>
            <pc:sldLayoutMk cId="0" sldId="2147483652"/>
          </pc:sldLayoutMkLst>
        </pc:sldLayoutChg>
        <pc:sldLayoutChg chg="setBg">
          <pc:chgData name="Stan Cox" userId="9376f276357bfffd" providerId="LiveId" clId="{ECE65FD8-6455-43A1-801C-78D2DECDF9BB}" dt="2024-08-23T21:51:39.636" v="54"/>
          <pc:sldLayoutMkLst>
            <pc:docMk/>
            <pc:sldMasterMk cId="0" sldId="2147483648"/>
            <pc:sldLayoutMk cId="0" sldId="2147483653"/>
          </pc:sldLayoutMkLst>
        </pc:sldLayoutChg>
        <pc:sldLayoutChg chg="setBg">
          <pc:chgData name="Stan Cox" userId="9376f276357bfffd" providerId="LiveId" clId="{ECE65FD8-6455-43A1-801C-78D2DECDF9BB}" dt="2024-08-23T21:51:39.636" v="54"/>
          <pc:sldLayoutMkLst>
            <pc:docMk/>
            <pc:sldMasterMk cId="0" sldId="2147483648"/>
            <pc:sldLayoutMk cId="0" sldId="2147483654"/>
          </pc:sldLayoutMkLst>
        </pc:sldLayoutChg>
        <pc:sldLayoutChg chg="setBg">
          <pc:chgData name="Stan Cox" userId="9376f276357bfffd" providerId="LiveId" clId="{ECE65FD8-6455-43A1-801C-78D2DECDF9BB}" dt="2024-08-23T21:51:39.636" v="54"/>
          <pc:sldLayoutMkLst>
            <pc:docMk/>
            <pc:sldMasterMk cId="0" sldId="2147483648"/>
            <pc:sldLayoutMk cId="0" sldId="2147483655"/>
          </pc:sldLayoutMkLst>
        </pc:sldLayoutChg>
        <pc:sldLayoutChg chg="setBg">
          <pc:chgData name="Stan Cox" userId="9376f276357bfffd" providerId="LiveId" clId="{ECE65FD8-6455-43A1-801C-78D2DECDF9BB}" dt="2024-08-23T21:51:39.636" v="54"/>
          <pc:sldLayoutMkLst>
            <pc:docMk/>
            <pc:sldMasterMk cId="0" sldId="2147483648"/>
            <pc:sldLayoutMk cId="0" sldId="2147483656"/>
          </pc:sldLayoutMkLst>
        </pc:sldLayoutChg>
        <pc:sldLayoutChg chg="setBg">
          <pc:chgData name="Stan Cox" userId="9376f276357bfffd" providerId="LiveId" clId="{ECE65FD8-6455-43A1-801C-78D2DECDF9BB}" dt="2024-08-23T21:51:39.636" v="54"/>
          <pc:sldLayoutMkLst>
            <pc:docMk/>
            <pc:sldMasterMk cId="0" sldId="2147483648"/>
            <pc:sldLayoutMk cId="0" sldId="2147483657"/>
          </pc:sldLayoutMkLst>
        </pc:sldLayoutChg>
        <pc:sldLayoutChg chg="setBg">
          <pc:chgData name="Stan Cox" userId="9376f276357bfffd" providerId="LiveId" clId="{ECE65FD8-6455-43A1-801C-78D2DECDF9BB}" dt="2024-08-23T21:51:39.636" v="54"/>
          <pc:sldLayoutMkLst>
            <pc:docMk/>
            <pc:sldMasterMk cId="0" sldId="2147483648"/>
            <pc:sldLayoutMk cId="0" sldId="2147483658"/>
          </pc:sldLayoutMkLst>
        </pc:sldLayoutChg>
        <pc:sldLayoutChg chg="setBg">
          <pc:chgData name="Stan Cox" userId="9376f276357bfffd" providerId="LiveId" clId="{ECE65FD8-6455-43A1-801C-78D2DECDF9BB}" dt="2024-08-23T21:51:39.636" v="54"/>
          <pc:sldLayoutMkLst>
            <pc:docMk/>
            <pc:sldMasterMk cId="0" sldId="2147483648"/>
            <pc:sldLayoutMk cId="0" sldId="2147483659"/>
          </pc:sldLayoutMkLst>
        </pc:sldLayoutChg>
        <pc:sldLayoutChg chg="setBg">
          <pc:chgData name="Stan Cox" userId="9376f276357bfffd" providerId="LiveId" clId="{ECE65FD8-6455-43A1-801C-78D2DECDF9BB}" dt="2024-08-23T21:51:39.636" v="54"/>
          <pc:sldLayoutMkLst>
            <pc:docMk/>
            <pc:sldMasterMk cId="0" sldId="2147483648"/>
            <pc:sldLayoutMk cId="0" sldId="2147483660"/>
          </pc:sldLayoutMkLst>
        </pc:sldLayoutChg>
        <pc:sldLayoutChg chg="setBg">
          <pc:chgData name="Stan Cox" userId="9376f276357bfffd" providerId="LiveId" clId="{ECE65FD8-6455-43A1-801C-78D2DECDF9BB}" dt="2024-08-23T21:51:39.636" v="54"/>
          <pc:sldLayoutMkLst>
            <pc:docMk/>
            <pc:sldMasterMk cId="0" sldId="2147483648"/>
            <pc:sldLayoutMk cId="0" sldId="2147483661"/>
          </pc:sldLayoutMkLst>
        </pc:sldLayoutChg>
        <pc:sldLayoutChg chg="setBg">
          <pc:chgData name="Stan Cox" userId="9376f276357bfffd" providerId="LiveId" clId="{ECE65FD8-6455-43A1-801C-78D2DECDF9BB}" dt="2024-08-23T21:51:39.636" v="54"/>
          <pc:sldLayoutMkLst>
            <pc:docMk/>
            <pc:sldMasterMk cId="0" sldId="2147483648"/>
            <pc:sldLayoutMk cId="0" sldId="2147483662"/>
          </pc:sldLayoutMkLst>
        </pc:sldLayoutChg>
        <pc:sldLayoutChg chg="setBg">
          <pc:chgData name="Stan Cox" userId="9376f276357bfffd" providerId="LiveId" clId="{ECE65FD8-6455-43A1-801C-78D2DECDF9BB}" dt="2024-08-23T21:51:39.636" v="54"/>
          <pc:sldLayoutMkLst>
            <pc:docMk/>
            <pc:sldMasterMk cId="0" sldId="2147483648"/>
            <pc:sldLayoutMk cId="0" sldId="2147483663"/>
          </pc:sldLayoutMkLst>
        </pc:sldLayoutChg>
        <pc:sldLayoutChg chg="setBg">
          <pc:chgData name="Stan Cox" userId="9376f276357bfffd" providerId="LiveId" clId="{ECE65FD8-6455-43A1-801C-78D2DECDF9BB}" dt="2024-08-23T21:51:39.636" v="54"/>
          <pc:sldLayoutMkLst>
            <pc:docMk/>
            <pc:sldMasterMk cId="0" sldId="2147483648"/>
            <pc:sldLayoutMk cId="0" sldId="21474836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732C78-34B9-570F-48C4-1931904A53D8}"/>
              </a:ext>
            </a:extLst>
          </p:cNvPr>
          <p:cNvSpPr>
            <a:spLocks noGrp="1"/>
          </p:cNvSpPr>
          <p:nvPr>
            <p:ph type="hdr" sz="quarter"/>
          </p:nvPr>
        </p:nvSpPr>
        <p:spPr>
          <a:xfrm>
            <a:off x="0" y="1"/>
            <a:ext cx="3429000" cy="736600"/>
          </a:xfrm>
          <a:prstGeom prst="rect">
            <a:avLst/>
          </a:prstGeom>
        </p:spPr>
        <p:txBody>
          <a:bodyPr vert="horz" lIns="91435" tIns="45718" rIns="91435" bIns="45718" rtlCol="0"/>
          <a:lstStyle>
            <a:lvl1pPr algn="l">
              <a:defRPr sz="1200"/>
            </a:lvl1pPr>
          </a:lstStyle>
          <a:p>
            <a:r>
              <a:rPr lang="en-US" sz="3200" dirty="0">
                <a:latin typeface="Angeline Vintage" pitchFamily="2" charset="0"/>
              </a:rPr>
              <a:t>Beloved</a:t>
            </a:r>
          </a:p>
          <a:p>
            <a:r>
              <a:rPr lang="en-US" dirty="0"/>
              <a:t>2 Peter 3:1-18</a:t>
            </a:r>
          </a:p>
        </p:txBody>
      </p:sp>
      <p:sp>
        <p:nvSpPr>
          <p:cNvPr id="3" name="Date Placeholder 2">
            <a:extLst>
              <a:ext uri="{FF2B5EF4-FFF2-40B4-BE49-F238E27FC236}">
                <a16:creationId xmlns:a16="http://schemas.microsoft.com/office/drawing/2014/main" id="{CF8AAF7F-CF7F-92F1-B350-4DB20B62858C}"/>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August 25, 2024 @ 11am</a:t>
            </a:r>
          </a:p>
        </p:txBody>
      </p:sp>
      <p:sp>
        <p:nvSpPr>
          <p:cNvPr id="4" name="Footer Placeholder 3">
            <a:extLst>
              <a:ext uri="{FF2B5EF4-FFF2-40B4-BE49-F238E27FC236}">
                <a16:creationId xmlns:a16="http://schemas.microsoft.com/office/drawing/2014/main" id="{29D03F24-A1BF-F068-F08B-53A7036A9455}"/>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AB51F8E-DDCA-5D3F-E0AD-CAD961BB59BB}"/>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AC5AA615-BC5A-42A1-BD13-43F5E4573A8A}" type="slidenum">
              <a:rPr lang="en-US" smtClean="0"/>
              <a:t>‹#›</a:t>
            </a:fld>
            <a:endParaRPr lang="en-US" dirty="0"/>
          </a:p>
        </p:txBody>
      </p:sp>
    </p:spTree>
    <p:extLst>
      <p:ext uri="{BB962C8B-B14F-4D97-AF65-F5344CB8AC3E}">
        <p14:creationId xmlns:p14="http://schemas.microsoft.com/office/powerpoint/2010/main" val="31591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A5EA101-4650-4F82-9FB5-692F1973E8C6}"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57A40B9-3735-43C9-A7D6-0A6F522E0396}" type="slidenum">
              <a:rPr lang="en-US" smtClean="0"/>
              <a:t>‹#›</a:t>
            </a:fld>
            <a:endParaRPr lang="en-US"/>
          </a:p>
        </p:txBody>
      </p:sp>
    </p:spTree>
    <p:extLst>
      <p:ext uri="{BB962C8B-B14F-4D97-AF65-F5344CB8AC3E}">
        <p14:creationId xmlns:p14="http://schemas.microsoft.com/office/powerpoint/2010/main" val="346473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C5739"/>
                </a:solidFill>
                <a:latin typeface="Aptos" panose="020B0004020202020204" pitchFamily="34" charset="0"/>
              </a:rPr>
              <a:t>Beloved</a:t>
            </a:r>
          </a:p>
          <a:p>
            <a:r>
              <a:rPr lang="en-US" dirty="0">
                <a:solidFill>
                  <a:srgbClr val="1C5739"/>
                </a:solidFill>
                <a:latin typeface="Aptos" panose="020B0004020202020204" pitchFamily="34" charset="0"/>
              </a:rPr>
              <a:t>2 Peter 3:1-18</a:t>
            </a:r>
          </a:p>
          <a:p>
            <a:endParaRPr lang="en-US"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INTRODUCTION:</a:t>
            </a:r>
            <a:endParaRPr lang="en-US"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Read text (2 Peter 3:1-18)</a:t>
            </a:r>
          </a:p>
          <a:p>
            <a:pPr>
              <a:buSzPts val="1200"/>
              <a:buFont typeface="Ariall"/>
              <a:buChar char="•"/>
            </a:pPr>
            <a:r>
              <a:rPr lang="en-US" b="1" dirty="0">
                <a:solidFill>
                  <a:srgbClr val="1C5739"/>
                </a:solidFill>
                <a:latin typeface="Aptos" panose="020B0004020202020204" pitchFamily="34" charset="0"/>
              </a:rPr>
              <a:t>Scoffers were denying the reality of coming judgment</a:t>
            </a:r>
            <a:endParaRPr lang="en-US" dirty="0">
              <a:solidFill>
                <a:srgbClr val="1C5739"/>
              </a:solidFill>
              <a:latin typeface="Aptos" panose="020B0004020202020204" pitchFamily="34" charset="0"/>
            </a:endParaRPr>
          </a:p>
          <a:p>
            <a:pPr lvl="1">
              <a:buSzPts val="1200"/>
              <a:buFont typeface="Ariall"/>
              <a:buChar char="•"/>
            </a:pPr>
            <a:r>
              <a:rPr lang="en-US" dirty="0">
                <a:solidFill>
                  <a:srgbClr val="1C5739"/>
                </a:solidFill>
                <a:latin typeface="Aptos" panose="020B0004020202020204" pitchFamily="34" charset="0"/>
              </a:rPr>
              <a:t>This denial was the propagation of a false doctrine, that could overthrow the faith of his readers.</a:t>
            </a:r>
          </a:p>
          <a:p>
            <a:pPr algn="l">
              <a:buSzPts val="1200"/>
              <a:buFont typeface="Ariall"/>
              <a:buChar char="•"/>
            </a:pPr>
            <a:r>
              <a:rPr lang="en-US" dirty="0">
                <a:solidFill>
                  <a:srgbClr val="1C5739"/>
                </a:solidFill>
                <a:latin typeface="Aptos" panose="020B0004020202020204" pitchFamily="34" charset="0"/>
              </a:rPr>
              <a:t>They were in need of a warning</a:t>
            </a:r>
          </a:p>
          <a:p>
            <a:pPr>
              <a:buSzPts val="1200"/>
              <a:buFont typeface="Ariall"/>
              <a:buChar char="•"/>
            </a:pPr>
            <a:r>
              <a:rPr lang="en-US" b="1" dirty="0">
                <a:solidFill>
                  <a:srgbClr val="1C5739"/>
                </a:solidFill>
                <a:latin typeface="Aptos" panose="020B0004020202020204" pitchFamily="34" charset="0"/>
              </a:rPr>
              <a:t>And, he loved them, so he felt compelled to offer that warning</a:t>
            </a:r>
            <a:endParaRPr lang="en-US" dirty="0">
              <a:solidFill>
                <a:srgbClr val="1C5739"/>
              </a:solidFill>
              <a:latin typeface="Aptos" panose="020B0004020202020204" pitchFamily="34" charset="0"/>
            </a:endParaRPr>
          </a:p>
          <a:p>
            <a:pPr lvl="1">
              <a:buSzPts val="1200"/>
              <a:buFont typeface="Ariall"/>
              <a:buChar char="•"/>
            </a:pPr>
            <a:r>
              <a:rPr lang="en-US" dirty="0">
                <a:solidFill>
                  <a:srgbClr val="1C5739"/>
                </a:solidFill>
                <a:latin typeface="Aptos" panose="020B0004020202020204" pitchFamily="34" charset="0"/>
              </a:rPr>
              <a:t>Proof of his love, the term of endearment (used four times in the text)</a:t>
            </a:r>
          </a:p>
          <a:p>
            <a:pPr lvl="1">
              <a:buSzPts val="1200"/>
              <a:buFont typeface="Ariall"/>
              <a:buChar char="•"/>
            </a:pPr>
            <a:r>
              <a:rPr lang="en-US" dirty="0">
                <a:solidFill>
                  <a:srgbClr val="1C5739"/>
                </a:solidFill>
                <a:latin typeface="Aptos" panose="020B0004020202020204" pitchFamily="34" charset="0"/>
              </a:rPr>
              <a:t>Beloved (</a:t>
            </a:r>
            <a:r>
              <a:rPr lang="en-US" dirty="0" err="1">
                <a:solidFill>
                  <a:srgbClr val="1C5739"/>
                </a:solidFill>
                <a:latin typeface="Aptos" panose="020B0004020202020204" pitchFamily="34" charset="0"/>
              </a:rPr>
              <a:t>agapetos</a:t>
            </a:r>
            <a:r>
              <a:rPr lang="en-US" dirty="0">
                <a:solidFill>
                  <a:srgbClr val="1C5739"/>
                </a:solidFill>
                <a:latin typeface="Aptos" panose="020B0004020202020204" pitchFamily="34" charset="0"/>
              </a:rPr>
              <a:t>) - beloved, esteemed, dear, </a:t>
            </a:r>
            <a:r>
              <a:rPr lang="en-US" dirty="0" err="1">
                <a:solidFill>
                  <a:srgbClr val="1C5739"/>
                </a:solidFill>
                <a:latin typeface="Aptos" panose="020B0004020202020204" pitchFamily="34" charset="0"/>
              </a:rPr>
              <a:t>favourite</a:t>
            </a:r>
            <a:r>
              <a:rPr lang="en-US" dirty="0">
                <a:solidFill>
                  <a:srgbClr val="1C5739"/>
                </a:solidFill>
                <a:latin typeface="Aptos" panose="020B0004020202020204" pitchFamily="34" charset="0"/>
              </a:rPr>
              <a:t>, worthy of love (Thayer)</a:t>
            </a:r>
          </a:p>
          <a:p>
            <a:pPr>
              <a:buSzPts val="2200"/>
              <a:buFont typeface="Symbol" panose="05050102010706020507" pitchFamily="18" charset="2"/>
              <a:buChar char="·"/>
            </a:pPr>
            <a:r>
              <a:rPr lang="en-US" b="1" dirty="0">
                <a:solidFill>
                  <a:srgbClr val="1C5739"/>
                </a:solidFill>
                <a:latin typeface="Aptos" panose="020B0004020202020204" pitchFamily="34" charset="0"/>
              </a:rPr>
              <a:t>The same warnings can be beneficial to us today.  We need to listen to what Peter has to say!</a:t>
            </a:r>
          </a:p>
          <a:p>
            <a:endParaRPr lang="en-US" dirty="0"/>
          </a:p>
        </p:txBody>
      </p:sp>
      <p:sp>
        <p:nvSpPr>
          <p:cNvPr id="4" name="Slide Number Placeholder 3"/>
          <p:cNvSpPr>
            <a:spLocks noGrp="1"/>
          </p:cNvSpPr>
          <p:nvPr>
            <p:ph type="sldNum" sz="quarter" idx="5"/>
          </p:nvPr>
        </p:nvSpPr>
        <p:spPr/>
        <p:txBody>
          <a:bodyPr/>
          <a:lstStyle/>
          <a:p>
            <a:fld id="{557A40B9-3735-43C9-A7D6-0A6F522E0396}" type="slidenum">
              <a:rPr lang="en-US" smtClean="0"/>
              <a:t>1</a:t>
            </a:fld>
            <a:endParaRPr lang="en-US"/>
          </a:p>
        </p:txBody>
      </p:sp>
    </p:spTree>
    <p:extLst>
      <p:ext uri="{BB962C8B-B14F-4D97-AF65-F5344CB8AC3E}">
        <p14:creationId xmlns:p14="http://schemas.microsoft.com/office/powerpoint/2010/main" val="428999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2200"/>
              <a:buFont typeface="Symbol" panose="05050102010706020507" pitchFamily="18" charset="2"/>
              <a:buChar char="·"/>
            </a:pPr>
            <a:r>
              <a:rPr lang="en-US" b="1" dirty="0">
                <a:solidFill>
                  <a:srgbClr val="1C5739"/>
                </a:solidFill>
                <a:latin typeface="Aptos" panose="020B0004020202020204" pitchFamily="34" charset="0"/>
              </a:rPr>
              <a:t>Be Mindful (2)</a:t>
            </a:r>
          </a:p>
          <a:p>
            <a:r>
              <a:rPr lang="en-US" b="1" dirty="0">
                <a:solidFill>
                  <a:srgbClr val="1C5739"/>
                </a:solidFill>
                <a:latin typeface="Aptos" panose="020B0004020202020204" pitchFamily="34" charset="0"/>
              </a:rPr>
              <a:t>(2 Peter 3:1-2), </a:t>
            </a:r>
            <a:r>
              <a:rPr lang="en-US" i="1" dirty="0">
                <a:solidFill>
                  <a:srgbClr val="1C5739"/>
                </a:solidFill>
                <a:latin typeface="Aptos" panose="020B0004020202020204" pitchFamily="34" charset="0"/>
              </a:rPr>
              <a:t>“Beloved, I now write to you this second epistle (in both of which I stir up your pure minds by way of reminder), </a:t>
            </a:r>
            <a:r>
              <a:rPr lang="en-US" i="1" baseline="30000" dirty="0">
                <a:solidFill>
                  <a:srgbClr val="1C5739"/>
                </a:solidFill>
                <a:latin typeface="Aptos" panose="020B0004020202020204" pitchFamily="34" charset="0"/>
              </a:rPr>
              <a:t>2</a:t>
            </a:r>
            <a:r>
              <a:rPr lang="en-US" i="1" dirty="0">
                <a:solidFill>
                  <a:srgbClr val="1C5739"/>
                </a:solidFill>
                <a:latin typeface="Aptos" panose="020B0004020202020204" pitchFamily="34" charset="0"/>
              </a:rPr>
              <a:t> that you may be mindful of the words which were spoken before by the holy prophets, and of the commandment of us, the apostles of the Lord and Savior…”</a:t>
            </a:r>
          </a:p>
          <a:p>
            <a:pPr lvl="1">
              <a:buSzPts val="1200"/>
              <a:buFont typeface="Ariall"/>
              <a:buChar char="•"/>
            </a:pPr>
            <a:r>
              <a:rPr lang="en-US" dirty="0">
                <a:solidFill>
                  <a:srgbClr val="1C5739"/>
                </a:solidFill>
                <a:latin typeface="Aptos" panose="020B0004020202020204" pitchFamily="34" charset="0"/>
              </a:rPr>
              <a:t>Words of the prophets:</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(2 Timothy 3:16-17), </a:t>
            </a:r>
            <a:r>
              <a:rPr lang="en-US" i="1" dirty="0">
                <a:solidFill>
                  <a:srgbClr val="1C5739"/>
                </a:solidFill>
                <a:latin typeface="Aptos" panose="020B0004020202020204" pitchFamily="34" charset="0"/>
              </a:rPr>
              <a:t>“All Scripture is given by inspiration of God, and is profitable for doctrine, for reproof, for correction, for instruction in righteousness, </a:t>
            </a:r>
            <a:r>
              <a:rPr lang="en-US" i="1" baseline="30000" dirty="0">
                <a:solidFill>
                  <a:srgbClr val="1C5739"/>
                </a:solidFill>
                <a:latin typeface="Aptos" panose="020B0004020202020204" pitchFamily="34" charset="0"/>
              </a:rPr>
              <a:t>17</a:t>
            </a:r>
            <a:r>
              <a:rPr lang="en-US" i="1" dirty="0">
                <a:solidFill>
                  <a:srgbClr val="1C5739"/>
                </a:solidFill>
                <a:latin typeface="Aptos" panose="020B0004020202020204" pitchFamily="34" charset="0"/>
              </a:rPr>
              <a:t> that the man of God may be complete, thoroughly equipped for every good work.”</a:t>
            </a:r>
          </a:p>
          <a:p>
            <a:pPr lvl="1">
              <a:buSzPts val="1200"/>
              <a:buFont typeface="Ariall"/>
              <a:buChar char="•"/>
            </a:pPr>
            <a:r>
              <a:rPr lang="en-US" dirty="0">
                <a:solidFill>
                  <a:srgbClr val="1C5739"/>
                </a:solidFill>
                <a:latin typeface="Aptos" panose="020B0004020202020204" pitchFamily="34" charset="0"/>
              </a:rPr>
              <a:t>Words of the apostles:</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(Hebrews 2:1-4), </a:t>
            </a:r>
            <a:r>
              <a:rPr lang="en-US" i="1" dirty="0">
                <a:solidFill>
                  <a:srgbClr val="1C5739"/>
                </a:solidFill>
                <a:latin typeface="Aptos" panose="020B0004020202020204" pitchFamily="34" charset="0"/>
              </a:rPr>
              <a:t>“Therefore we must give the more earnest heed to the things we have heard, lest we drift away. </a:t>
            </a:r>
            <a:r>
              <a:rPr lang="en-US" i="1" baseline="30000" dirty="0">
                <a:solidFill>
                  <a:srgbClr val="1C5739"/>
                </a:solidFill>
                <a:latin typeface="Aptos" panose="020B0004020202020204" pitchFamily="34" charset="0"/>
              </a:rPr>
              <a:t>2</a:t>
            </a:r>
            <a:r>
              <a:rPr lang="en-US" i="1" dirty="0">
                <a:solidFill>
                  <a:srgbClr val="1C5739"/>
                </a:solidFill>
                <a:latin typeface="Aptos" panose="020B0004020202020204" pitchFamily="34" charset="0"/>
              </a:rPr>
              <a:t> For if the word spoken through angels proved steadfast, and every transgression and disobedience received a just reward, </a:t>
            </a:r>
            <a:r>
              <a:rPr lang="en-US" i="1" baseline="30000" dirty="0">
                <a:solidFill>
                  <a:srgbClr val="1C5739"/>
                </a:solidFill>
                <a:latin typeface="Aptos" panose="020B0004020202020204" pitchFamily="34" charset="0"/>
              </a:rPr>
              <a:t>3</a:t>
            </a:r>
            <a:r>
              <a:rPr lang="en-US" i="1" dirty="0">
                <a:solidFill>
                  <a:srgbClr val="1C5739"/>
                </a:solidFill>
                <a:latin typeface="Aptos" panose="020B0004020202020204" pitchFamily="34" charset="0"/>
              </a:rPr>
              <a:t> how shall we escape if we neglect so great a salvation, which at the first began to be spoken by the Lord, and was confirmed to us by those who heard Him, </a:t>
            </a:r>
            <a:r>
              <a:rPr lang="en-US" i="1" baseline="30000" dirty="0">
                <a:solidFill>
                  <a:srgbClr val="1C5739"/>
                </a:solidFill>
                <a:latin typeface="Aptos" panose="020B0004020202020204" pitchFamily="34" charset="0"/>
              </a:rPr>
              <a:t>4</a:t>
            </a:r>
            <a:r>
              <a:rPr lang="en-US" i="1" dirty="0">
                <a:solidFill>
                  <a:srgbClr val="1C5739"/>
                </a:solidFill>
                <a:latin typeface="Aptos" panose="020B0004020202020204" pitchFamily="34" charset="0"/>
              </a:rPr>
              <a:t> God also bearing witness both with signs and wonders, with various miracles, and gifts of the Holy Spirit, according to His own will?”</a:t>
            </a:r>
          </a:p>
          <a:p>
            <a:pPr lvl="2">
              <a:buSzPts val="2200"/>
              <a:buFont typeface="Symbol" panose="05050102010706020507" pitchFamily="18" charset="2"/>
              <a:buChar char="·"/>
            </a:pPr>
            <a:r>
              <a:rPr lang="en-US" dirty="0">
                <a:solidFill>
                  <a:srgbClr val="1C5739"/>
                </a:solidFill>
                <a:latin typeface="Aptos" panose="020B0004020202020204" pitchFamily="34" charset="0"/>
              </a:rPr>
              <a:t>Read Peter’s assessment of Paul’s words (2 Peter 3:14-16).  They are scripture!</a:t>
            </a:r>
            <a:endParaRPr lang="en-US" b="1" dirty="0">
              <a:solidFill>
                <a:srgbClr val="1C5739"/>
              </a:solidFill>
              <a:latin typeface="Aptos" panose="020B0004020202020204" pitchFamily="34" charset="0"/>
            </a:endParaRPr>
          </a:p>
          <a:p>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[CLICK HERE FOR NEW POINT]</a:t>
            </a:r>
          </a:p>
          <a:p>
            <a:pPr>
              <a:buSzPts val="2200"/>
              <a:buFont typeface="Symbol" panose="05050102010706020507" pitchFamily="18" charset="2"/>
              <a:buChar char="·"/>
            </a:pPr>
            <a:r>
              <a:rPr lang="en-US" b="1" dirty="0">
                <a:solidFill>
                  <a:srgbClr val="1C5739"/>
                </a:solidFill>
                <a:latin typeface="Aptos" panose="020B0004020202020204" pitchFamily="34" charset="0"/>
              </a:rPr>
              <a:t>Do Not Forget (8)</a:t>
            </a:r>
          </a:p>
          <a:p>
            <a:r>
              <a:rPr lang="en-US" b="1" dirty="0">
                <a:solidFill>
                  <a:srgbClr val="1C5739"/>
                </a:solidFill>
                <a:latin typeface="Aptos" panose="020B0004020202020204" pitchFamily="34" charset="0"/>
              </a:rPr>
              <a:t>(2 Peter 3:8-9), </a:t>
            </a:r>
            <a:r>
              <a:rPr lang="en-US" i="1" dirty="0">
                <a:solidFill>
                  <a:srgbClr val="1C5739"/>
                </a:solidFill>
                <a:latin typeface="Aptos" panose="020B0004020202020204" pitchFamily="34" charset="0"/>
              </a:rPr>
              <a:t>“But, beloved, do not forget this one thing, that with the Lord one day is as a thousand years, and a thousand years as one day. </a:t>
            </a:r>
            <a:r>
              <a:rPr lang="en-US" i="1" baseline="30000" dirty="0">
                <a:solidFill>
                  <a:srgbClr val="1C5739"/>
                </a:solidFill>
                <a:latin typeface="Aptos" panose="020B0004020202020204" pitchFamily="34" charset="0"/>
              </a:rPr>
              <a:t>9 </a:t>
            </a:r>
            <a:r>
              <a:rPr lang="en-US" i="1" dirty="0">
                <a:solidFill>
                  <a:srgbClr val="1C5739"/>
                </a:solidFill>
                <a:latin typeface="Aptos" panose="020B0004020202020204" pitchFamily="34" charset="0"/>
              </a:rPr>
              <a:t>The Lord is not slack concerning His promise, as some count slackness, but is longsuffering toward us, not willing that any should perish but that all should come to repentance.”</a:t>
            </a:r>
          </a:p>
          <a:p>
            <a:pPr lvl="2">
              <a:buSzPts val="1200"/>
              <a:buFont typeface="Ariall"/>
              <a:buChar char="•"/>
            </a:pPr>
            <a:r>
              <a:rPr lang="en-US" dirty="0">
                <a:solidFill>
                  <a:srgbClr val="1C5739"/>
                </a:solidFill>
                <a:latin typeface="Aptos" panose="020B0004020202020204" pitchFamily="34" charset="0"/>
              </a:rPr>
              <a:t>We must not forget that God’s ways are not our ways!</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(Isaiah 55:8-9), </a:t>
            </a:r>
            <a:r>
              <a:rPr lang="en-US" i="1" dirty="0">
                <a:solidFill>
                  <a:srgbClr val="1C5739"/>
                </a:solidFill>
                <a:latin typeface="Aptos" panose="020B0004020202020204" pitchFamily="34" charset="0"/>
              </a:rPr>
              <a:t>“For My thoughts are not your thoughts, nor are your ways My ways," says the Lord. </a:t>
            </a:r>
            <a:r>
              <a:rPr lang="en-US" i="1" baseline="30000" dirty="0">
                <a:solidFill>
                  <a:srgbClr val="1C5739"/>
                </a:solidFill>
                <a:latin typeface="Aptos" panose="020B0004020202020204" pitchFamily="34" charset="0"/>
              </a:rPr>
              <a:t>9</a:t>
            </a:r>
            <a:r>
              <a:rPr lang="en-US" i="1" dirty="0">
                <a:solidFill>
                  <a:srgbClr val="1C5739"/>
                </a:solidFill>
                <a:latin typeface="Aptos" panose="020B0004020202020204" pitchFamily="34" charset="0"/>
              </a:rPr>
              <a:t> "For as the heavens are higher than the earth, so are My ways higher than your ways, and My thoughts than your thoughts.”</a:t>
            </a:r>
          </a:p>
          <a:p>
            <a:pPr lvl="2">
              <a:buSzPts val="1200"/>
              <a:buFont typeface="Ariall"/>
              <a:buChar char="•"/>
            </a:pPr>
            <a:r>
              <a:rPr lang="en-US" dirty="0">
                <a:solidFill>
                  <a:srgbClr val="1C5739"/>
                </a:solidFill>
                <a:latin typeface="Aptos" panose="020B0004020202020204" pitchFamily="34" charset="0"/>
              </a:rPr>
              <a:t>God does not reckon time as we do!</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(Psalm 90:2-4</a:t>
            </a:r>
            <a:r>
              <a:rPr lang="en-US" i="1" dirty="0">
                <a:solidFill>
                  <a:srgbClr val="1C5739"/>
                </a:solidFill>
                <a:latin typeface="Aptos" panose="020B0004020202020204" pitchFamily="34" charset="0"/>
              </a:rPr>
              <a:t>), “Before the mountains were brought forth, or ever You had formed the earth and the world, even from everlasting to everlasting, You are God.  </a:t>
            </a:r>
            <a:r>
              <a:rPr lang="en-US" i="1" baseline="30000" dirty="0">
                <a:solidFill>
                  <a:srgbClr val="1C5739"/>
                </a:solidFill>
                <a:latin typeface="Aptos" panose="020B0004020202020204" pitchFamily="34" charset="0"/>
              </a:rPr>
              <a:t>3</a:t>
            </a:r>
            <a:r>
              <a:rPr lang="en-US" i="1" dirty="0">
                <a:solidFill>
                  <a:srgbClr val="1C5739"/>
                </a:solidFill>
                <a:latin typeface="Aptos" panose="020B0004020202020204" pitchFamily="34" charset="0"/>
              </a:rPr>
              <a:t> You turn man to destruction, and say, "Return, O children of men.“ </a:t>
            </a:r>
            <a:r>
              <a:rPr lang="en-US" i="1" baseline="30000" dirty="0">
                <a:solidFill>
                  <a:srgbClr val="1C5739"/>
                </a:solidFill>
                <a:latin typeface="Aptos" panose="020B0004020202020204" pitchFamily="34" charset="0"/>
              </a:rPr>
              <a:t>4</a:t>
            </a:r>
            <a:r>
              <a:rPr lang="en-US" i="1" dirty="0">
                <a:solidFill>
                  <a:srgbClr val="1C5739"/>
                </a:solidFill>
                <a:latin typeface="Aptos" panose="020B0004020202020204" pitchFamily="34" charset="0"/>
              </a:rPr>
              <a:t> For a thousand years in Your sight are like yesterday when it is past, and like a watch in the night.”</a:t>
            </a:r>
          </a:p>
          <a:p>
            <a:pPr lvl="2">
              <a:buSzPts val="1200"/>
              <a:buFont typeface="Ariall"/>
              <a:buChar char="•"/>
            </a:pPr>
            <a:r>
              <a:rPr lang="en-US" dirty="0">
                <a:solidFill>
                  <a:srgbClr val="1C5739"/>
                </a:solidFill>
                <a:latin typeface="Aptos" panose="020B0004020202020204" pitchFamily="34" charset="0"/>
              </a:rPr>
              <a:t>The promise of His coming is a sure one!</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(Acts 1:9-11), </a:t>
            </a:r>
            <a:r>
              <a:rPr lang="en-US" i="1" dirty="0">
                <a:solidFill>
                  <a:srgbClr val="1C5739"/>
                </a:solidFill>
                <a:latin typeface="Aptos" panose="020B0004020202020204" pitchFamily="34" charset="0"/>
              </a:rPr>
              <a:t>“Now when He had spoken these things, while they watched, He was taken up, and a cloud received Him out of their sight. </a:t>
            </a:r>
            <a:r>
              <a:rPr lang="en-US" i="1" baseline="30000" dirty="0">
                <a:solidFill>
                  <a:srgbClr val="1C5739"/>
                </a:solidFill>
                <a:latin typeface="Aptos" panose="020B0004020202020204" pitchFamily="34" charset="0"/>
              </a:rPr>
              <a:t>10</a:t>
            </a:r>
            <a:r>
              <a:rPr lang="en-US" i="1" dirty="0">
                <a:solidFill>
                  <a:srgbClr val="1C5739"/>
                </a:solidFill>
                <a:latin typeface="Aptos" panose="020B0004020202020204" pitchFamily="34" charset="0"/>
              </a:rPr>
              <a:t> And while they looked steadfastly toward heaven as He went up, behold, two men stood by them in white apparel, </a:t>
            </a:r>
            <a:r>
              <a:rPr lang="en-US" i="1" baseline="30000" dirty="0">
                <a:solidFill>
                  <a:srgbClr val="1C5739"/>
                </a:solidFill>
                <a:latin typeface="Aptos" panose="020B0004020202020204" pitchFamily="34" charset="0"/>
              </a:rPr>
              <a:t>11</a:t>
            </a:r>
            <a:r>
              <a:rPr lang="en-US" i="1" dirty="0">
                <a:solidFill>
                  <a:srgbClr val="1C5739"/>
                </a:solidFill>
                <a:latin typeface="Aptos" panose="020B0004020202020204" pitchFamily="34" charset="0"/>
              </a:rPr>
              <a:t> who also said, "Men of Galilee, why do you stand gazing up into heaven? This same Jesus, who was taken up from you into heaven, will so come in like manner as you saw Him go into heaven."</a:t>
            </a:r>
            <a:endParaRPr lang="en-US" b="1" dirty="0">
              <a:solidFill>
                <a:srgbClr val="1C5739"/>
              </a:solidFill>
              <a:latin typeface="Aptos" panose="020B0004020202020204" pitchFamily="34" charset="0"/>
            </a:endParaRPr>
          </a:p>
          <a:p>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[CLICK HERE FOR NEW POINT]</a:t>
            </a:r>
          </a:p>
          <a:p>
            <a:pPr>
              <a:buSzPts val="2200"/>
              <a:buFont typeface="Symbol" panose="05050102010706020507" pitchFamily="18" charset="2"/>
              <a:buChar char="·"/>
            </a:pPr>
            <a:r>
              <a:rPr lang="en-US" b="1" dirty="0">
                <a:solidFill>
                  <a:srgbClr val="1C5739"/>
                </a:solidFill>
                <a:latin typeface="Aptos" panose="020B0004020202020204" pitchFamily="34" charset="0"/>
              </a:rPr>
              <a:t>Be Diligent (14)</a:t>
            </a:r>
          </a:p>
          <a:p>
            <a:r>
              <a:rPr lang="en-US" b="1" dirty="0">
                <a:solidFill>
                  <a:srgbClr val="1C5739"/>
                </a:solidFill>
                <a:latin typeface="Aptos" panose="020B0004020202020204" pitchFamily="34" charset="0"/>
              </a:rPr>
              <a:t>(2 Peter 3:14), </a:t>
            </a:r>
            <a:r>
              <a:rPr lang="en-US" i="1" dirty="0">
                <a:solidFill>
                  <a:srgbClr val="1C5739"/>
                </a:solidFill>
                <a:latin typeface="Aptos" panose="020B0004020202020204" pitchFamily="34" charset="0"/>
              </a:rPr>
              <a:t>“Therefore, beloved, looking forward to these things, be diligent to be found by Him in peace, without spot and blameless.”</a:t>
            </a:r>
          </a:p>
          <a:p>
            <a:pPr lvl="2">
              <a:buSzPts val="1200"/>
              <a:buFont typeface="Ariall"/>
              <a:buChar char="•"/>
            </a:pPr>
            <a:r>
              <a:rPr lang="en-US" dirty="0">
                <a:solidFill>
                  <a:srgbClr val="1C5739"/>
                </a:solidFill>
                <a:latin typeface="Aptos" panose="020B0004020202020204" pitchFamily="34" charset="0"/>
              </a:rPr>
              <a:t>There is consequence to the truth that Jesus will come again!</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(Matthew 25:13) [Parable of the wise and foolish virgins], </a:t>
            </a:r>
            <a:r>
              <a:rPr lang="en-US" i="1" dirty="0">
                <a:solidFill>
                  <a:srgbClr val="1C5739"/>
                </a:solidFill>
                <a:latin typeface="Aptos" panose="020B0004020202020204" pitchFamily="34" charset="0"/>
              </a:rPr>
              <a:t>“Watch therefore, for you know neither the day nor the hour in which the Son of Man is coming.”</a:t>
            </a:r>
          </a:p>
          <a:p>
            <a:pPr lvl="2">
              <a:buSzPts val="1200"/>
              <a:buFont typeface="Ariall"/>
              <a:buChar char="•"/>
            </a:pPr>
            <a:r>
              <a:rPr lang="en-US" dirty="0">
                <a:solidFill>
                  <a:srgbClr val="1C5739"/>
                </a:solidFill>
                <a:latin typeface="Aptos" panose="020B0004020202020204" pitchFamily="34" charset="0"/>
              </a:rPr>
              <a:t>You cannot prepare by anticipating the day.  You must prepare by a righteous life!</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(Titus 2:11-13), </a:t>
            </a:r>
            <a:r>
              <a:rPr lang="en-US" i="1" dirty="0">
                <a:solidFill>
                  <a:srgbClr val="1C5739"/>
                </a:solidFill>
                <a:latin typeface="Aptos" panose="020B0004020202020204" pitchFamily="34" charset="0"/>
              </a:rPr>
              <a:t>“For the grace of God that brings salvation has appeared to all men, </a:t>
            </a:r>
            <a:r>
              <a:rPr lang="en-US" i="1" baseline="30000" dirty="0">
                <a:solidFill>
                  <a:srgbClr val="1C5739"/>
                </a:solidFill>
                <a:latin typeface="Aptos" panose="020B0004020202020204" pitchFamily="34" charset="0"/>
              </a:rPr>
              <a:t>12</a:t>
            </a:r>
            <a:r>
              <a:rPr lang="en-US" i="1" dirty="0">
                <a:solidFill>
                  <a:srgbClr val="1C5739"/>
                </a:solidFill>
                <a:latin typeface="Aptos" panose="020B0004020202020204" pitchFamily="34" charset="0"/>
              </a:rPr>
              <a:t> teaching us that, denying ungodliness and worldly lusts, we should live soberly, righteously, and godly in the present age, </a:t>
            </a:r>
            <a:r>
              <a:rPr lang="en-US" i="1" baseline="30000" dirty="0">
                <a:solidFill>
                  <a:srgbClr val="1C5739"/>
                </a:solidFill>
                <a:latin typeface="Aptos" panose="020B0004020202020204" pitchFamily="34" charset="0"/>
              </a:rPr>
              <a:t>13</a:t>
            </a:r>
            <a:r>
              <a:rPr lang="en-US" i="1" dirty="0">
                <a:solidFill>
                  <a:srgbClr val="1C5739"/>
                </a:solidFill>
                <a:latin typeface="Aptos" panose="020B0004020202020204" pitchFamily="34" charset="0"/>
              </a:rPr>
              <a:t> looking for the blessed hope and glorious appearing of our great God and Savior Jesus Christ.”</a:t>
            </a:r>
          </a:p>
          <a:p>
            <a:endParaRPr lang="en-US" i="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[CLICK HERE FOR NEW POINT]</a:t>
            </a:r>
          </a:p>
          <a:p>
            <a:pPr>
              <a:buSzPts val="2200"/>
              <a:buFont typeface="Symbol" panose="05050102010706020507" pitchFamily="18" charset="2"/>
              <a:buChar char="·"/>
            </a:pPr>
            <a:r>
              <a:rPr lang="en-US" b="1" dirty="0">
                <a:solidFill>
                  <a:srgbClr val="1C5739"/>
                </a:solidFill>
                <a:latin typeface="Aptos" panose="020B0004020202020204" pitchFamily="34" charset="0"/>
              </a:rPr>
              <a:t>Beware (17)</a:t>
            </a:r>
          </a:p>
          <a:p>
            <a:r>
              <a:rPr lang="en-US" b="1" dirty="0">
                <a:solidFill>
                  <a:srgbClr val="1C5739"/>
                </a:solidFill>
                <a:latin typeface="Aptos" panose="020B0004020202020204" pitchFamily="34" charset="0"/>
              </a:rPr>
              <a:t>(2 Peter 3:17-18), </a:t>
            </a:r>
            <a:r>
              <a:rPr lang="en-US" i="1" dirty="0">
                <a:solidFill>
                  <a:srgbClr val="1C5739"/>
                </a:solidFill>
                <a:latin typeface="Aptos" panose="020B0004020202020204" pitchFamily="34" charset="0"/>
              </a:rPr>
              <a:t>“You therefore, beloved, since you know this beforehand, beware lest you also fall from your own steadfastness, being led away with the error of the wicked; </a:t>
            </a:r>
            <a:r>
              <a:rPr lang="en-US" i="1" baseline="30000" dirty="0">
                <a:solidFill>
                  <a:srgbClr val="1C5739"/>
                </a:solidFill>
                <a:latin typeface="Aptos" panose="020B0004020202020204" pitchFamily="34" charset="0"/>
              </a:rPr>
              <a:t>18</a:t>
            </a:r>
            <a:r>
              <a:rPr lang="en-US" i="1" dirty="0">
                <a:solidFill>
                  <a:srgbClr val="1C5739"/>
                </a:solidFill>
                <a:latin typeface="Aptos" panose="020B0004020202020204" pitchFamily="34" charset="0"/>
              </a:rPr>
              <a:t> but grow in the grace and knowledge of our Lord and Savior Jesus Christ.”</a:t>
            </a:r>
          </a:p>
          <a:p>
            <a:pPr lvl="2">
              <a:buSzPts val="1200"/>
              <a:buFont typeface="Ariall"/>
              <a:buChar char="•"/>
            </a:pPr>
            <a:r>
              <a:rPr lang="en-US" dirty="0">
                <a:solidFill>
                  <a:srgbClr val="1C5739"/>
                </a:solidFill>
                <a:latin typeface="Aptos" panose="020B0004020202020204" pitchFamily="34" charset="0"/>
              </a:rPr>
              <a:t>The danger of apostasy is real!</a:t>
            </a:r>
            <a:endParaRPr lang="en-US" b="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(1 Corinthians 10:12), </a:t>
            </a:r>
            <a:r>
              <a:rPr lang="en-US" i="1" dirty="0">
                <a:solidFill>
                  <a:srgbClr val="1C5739"/>
                </a:solidFill>
                <a:latin typeface="Aptos" panose="020B0004020202020204" pitchFamily="34" charset="0"/>
              </a:rPr>
              <a:t>“Therefore let him who thinks he stands take heed lest he fall.”</a:t>
            </a:r>
          </a:p>
          <a:p>
            <a:r>
              <a:rPr lang="en-US" b="1" dirty="0">
                <a:solidFill>
                  <a:srgbClr val="1C5739"/>
                </a:solidFill>
                <a:latin typeface="Aptos" panose="020B0004020202020204" pitchFamily="34" charset="0"/>
              </a:rPr>
              <a:t>(2 Peter 2:19-20), </a:t>
            </a:r>
            <a:r>
              <a:rPr lang="en-US" i="1" dirty="0">
                <a:solidFill>
                  <a:srgbClr val="1C5739"/>
                </a:solidFill>
                <a:latin typeface="Aptos" panose="020B0004020202020204" pitchFamily="34" charset="0"/>
              </a:rPr>
              <a:t>“…for by whom a person is overcome, by him also he is brought into bondage. </a:t>
            </a:r>
            <a:r>
              <a:rPr lang="en-US" i="1" baseline="30000" dirty="0">
                <a:solidFill>
                  <a:srgbClr val="1C5739"/>
                </a:solidFill>
                <a:latin typeface="Aptos" panose="020B0004020202020204" pitchFamily="34" charset="0"/>
              </a:rPr>
              <a:t>20</a:t>
            </a:r>
            <a:r>
              <a:rPr lang="en-US" i="1" dirty="0">
                <a:solidFill>
                  <a:srgbClr val="1C5739"/>
                </a:solidFill>
                <a:latin typeface="Aptos" panose="020B0004020202020204" pitchFamily="34" charset="0"/>
              </a:rPr>
              <a:t> For if, after they have escaped the pollutions of the world through the knowledge of the Lord and Savior Jesus Christ, they are again entangled in them and overcome, the latter end is worse for them than the beginning.</a:t>
            </a:r>
            <a:endParaRPr lang="en-US" b="1" dirty="0">
              <a:solidFill>
                <a:srgbClr val="1C5739"/>
              </a:solidFill>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557A40B9-3735-43C9-A7D6-0A6F522E0396}" type="slidenum">
              <a:rPr lang="en-US" smtClean="0"/>
              <a:t>2</a:t>
            </a:fld>
            <a:endParaRPr lang="en-US"/>
          </a:p>
        </p:txBody>
      </p:sp>
    </p:spTree>
    <p:extLst>
      <p:ext uri="{BB962C8B-B14F-4D97-AF65-F5344CB8AC3E}">
        <p14:creationId xmlns:p14="http://schemas.microsoft.com/office/powerpoint/2010/main" val="272283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1C5739"/>
                </a:solidFill>
                <a:latin typeface="Aptos" panose="020B0004020202020204" pitchFamily="34" charset="0"/>
              </a:rPr>
              <a:t>CONCLUSION</a:t>
            </a:r>
            <a:endParaRPr lang="en-US" i="1" dirty="0">
              <a:solidFill>
                <a:srgbClr val="1C5739"/>
              </a:solidFill>
              <a:latin typeface="Aptos" panose="020B0004020202020204" pitchFamily="34" charset="0"/>
            </a:endParaRPr>
          </a:p>
          <a:p>
            <a:r>
              <a:rPr lang="en-US" b="1" dirty="0">
                <a:solidFill>
                  <a:srgbClr val="1C5739"/>
                </a:solidFill>
                <a:latin typeface="Aptos" panose="020B0004020202020204" pitchFamily="34" charset="0"/>
              </a:rPr>
              <a:t>Just as Peter loved those to whom he wrote, God loves us!</a:t>
            </a:r>
          </a:p>
          <a:p>
            <a:pPr>
              <a:buSzPts val="2200"/>
              <a:buFont typeface="Symbol" panose="05050102010706020507" pitchFamily="18" charset="2"/>
              <a:buChar char="·"/>
            </a:pPr>
            <a:r>
              <a:rPr lang="en-US" b="1" dirty="0">
                <a:solidFill>
                  <a:srgbClr val="1C5739"/>
                </a:solidFill>
                <a:latin typeface="Aptos" panose="020B0004020202020204" pitchFamily="34" charset="0"/>
              </a:rPr>
              <a:t>If we:</a:t>
            </a:r>
          </a:p>
          <a:p>
            <a:pPr lvl="1">
              <a:buSzPts val="1200"/>
              <a:buFont typeface="Ariall"/>
              <a:buChar char="•"/>
            </a:pPr>
            <a:r>
              <a:rPr lang="en-US" dirty="0">
                <a:solidFill>
                  <a:srgbClr val="1C5739"/>
                </a:solidFill>
                <a:latin typeface="Aptos" panose="020B0004020202020204" pitchFamily="34" charset="0"/>
              </a:rPr>
              <a:t>Are mindful of God’s words</a:t>
            </a:r>
          </a:p>
          <a:p>
            <a:pPr>
              <a:buSzPts val="1200"/>
              <a:buFont typeface="Ariall"/>
              <a:buChar char="•"/>
            </a:pPr>
            <a:r>
              <a:rPr lang="en-US" dirty="0">
                <a:solidFill>
                  <a:srgbClr val="1C5739"/>
                </a:solidFill>
                <a:latin typeface="Aptos" panose="020B0004020202020204" pitchFamily="34" charset="0"/>
              </a:rPr>
              <a:t>Remember that God’s promises are sure</a:t>
            </a:r>
          </a:p>
          <a:p>
            <a:pPr>
              <a:buSzPts val="1200"/>
              <a:buFont typeface="Ariall"/>
              <a:buChar char="•"/>
            </a:pPr>
            <a:r>
              <a:rPr lang="en-US" dirty="0">
                <a:solidFill>
                  <a:srgbClr val="1C5739"/>
                </a:solidFill>
                <a:latin typeface="Aptos" panose="020B0004020202020204" pitchFamily="34" charset="0"/>
              </a:rPr>
              <a:t>Are diligent to live righteous lives</a:t>
            </a:r>
          </a:p>
          <a:p>
            <a:pPr>
              <a:buSzPts val="1200"/>
              <a:buFont typeface="Ariall"/>
              <a:buChar char="•"/>
            </a:pPr>
            <a:r>
              <a:rPr lang="en-US" dirty="0">
                <a:solidFill>
                  <a:srgbClr val="1C5739"/>
                </a:solidFill>
                <a:latin typeface="Aptos" panose="020B0004020202020204" pitchFamily="34" charset="0"/>
              </a:rPr>
              <a:t>Take care to avoid the pollutions of the world</a:t>
            </a:r>
            <a:endParaRPr lang="en-US" b="1" dirty="0">
              <a:solidFill>
                <a:srgbClr val="1C5739"/>
              </a:solidFill>
              <a:latin typeface="Aptos" panose="020B0004020202020204" pitchFamily="34" charset="0"/>
            </a:endParaRPr>
          </a:p>
          <a:p>
            <a:pPr>
              <a:buSzPts val="2200"/>
              <a:buFont typeface="Symbol" panose="05050102010706020507" pitchFamily="18" charset="2"/>
              <a:buChar char="·"/>
            </a:pPr>
            <a:r>
              <a:rPr lang="en-US" b="1" dirty="0">
                <a:solidFill>
                  <a:srgbClr val="1C5739"/>
                </a:solidFill>
                <a:latin typeface="Aptos" panose="020B0004020202020204" pitchFamily="34" charset="0"/>
              </a:rPr>
              <a:t>We will ultimately and finally gain the victory promised by our Lord and God.</a:t>
            </a:r>
          </a:p>
        </p:txBody>
      </p:sp>
      <p:sp>
        <p:nvSpPr>
          <p:cNvPr id="4" name="Slide Number Placeholder 3"/>
          <p:cNvSpPr>
            <a:spLocks noGrp="1"/>
          </p:cNvSpPr>
          <p:nvPr>
            <p:ph type="sldNum" sz="quarter" idx="10"/>
          </p:nvPr>
        </p:nvSpPr>
        <p:spPr/>
        <p:txBody>
          <a:bodyPr/>
          <a:lstStyle/>
          <a:p>
            <a:fld id="{557A40B9-3735-43C9-A7D6-0A6F522E0396}" type="slidenum">
              <a:rPr lang="en-US" smtClean="0"/>
              <a:t>3</a:t>
            </a:fld>
            <a:endParaRPr lang="en-US"/>
          </a:p>
        </p:txBody>
      </p:sp>
    </p:spTree>
    <p:extLst>
      <p:ext uri="{BB962C8B-B14F-4D97-AF65-F5344CB8AC3E}">
        <p14:creationId xmlns:p14="http://schemas.microsoft.com/office/powerpoint/2010/main" val="361990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making a heart with her hands&#10;&#10;Description automatically generated">
            <a:extLst>
              <a:ext uri="{FF2B5EF4-FFF2-40B4-BE49-F238E27FC236}">
                <a16:creationId xmlns:a16="http://schemas.microsoft.com/office/drawing/2014/main" id="{7DDC5E95-4389-2566-8D82-1F003B1FA585}"/>
              </a:ext>
            </a:extLst>
          </p:cNvPr>
          <p:cNvPicPr>
            <a:picLocks noChangeAspect="1"/>
          </p:cNvPicPr>
          <p:nvPr/>
        </p:nvPicPr>
        <p:blipFill>
          <a:blip r:embed="rId3"/>
          <a:stretch>
            <a:fillRect/>
          </a:stretch>
        </p:blipFill>
        <p:spPr>
          <a:xfrm>
            <a:off x="0" y="0"/>
            <a:ext cx="12192000" cy="6858000"/>
          </a:xfrm>
          <a:prstGeom prst="rect">
            <a:avLst/>
          </a:prstGeom>
        </p:spPr>
      </p:pic>
      <p:sp>
        <p:nvSpPr>
          <p:cNvPr id="4" name="Subtitle 2">
            <a:extLst>
              <a:ext uri="{FF2B5EF4-FFF2-40B4-BE49-F238E27FC236}">
                <a16:creationId xmlns:a16="http://schemas.microsoft.com/office/drawing/2014/main" id="{27B7C7FD-22FD-3F7E-D2B8-0440D6D57FFD}"/>
              </a:ext>
            </a:extLst>
          </p:cNvPr>
          <p:cNvSpPr txBox="1">
            <a:spLocks/>
          </p:cNvSpPr>
          <p:nvPr/>
        </p:nvSpPr>
        <p:spPr>
          <a:xfrm>
            <a:off x="4906420" y="5312111"/>
            <a:ext cx="2379160" cy="1400416"/>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l-GR" sz="4000" dirty="0">
                <a:solidFill>
                  <a:srgbClr val="1C5739"/>
                </a:solidFill>
                <a:latin typeface="TITUS Cyberbit Basic" panose="02020603050405020304" pitchFamily="18" charset="0"/>
              </a:rPr>
              <a:t>ἀγαπητός</a:t>
            </a:r>
            <a:endParaRPr lang="en-US" sz="4000" dirty="0">
              <a:solidFill>
                <a:srgbClr val="1C5739"/>
              </a:solidFill>
              <a:latin typeface="TITUS Cyberbit Basic" panose="02020603050405020304" pitchFamily="18" charset="0"/>
            </a:endParaRPr>
          </a:p>
          <a:p>
            <a:pPr marL="0" indent="0">
              <a:spcBef>
                <a:spcPts val="0"/>
              </a:spcBef>
              <a:buNone/>
            </a:pPr>
            <a:r>
              <a:rPr lang="en-US" sz="4000" dirty="0">
                <a:solidFill>
                  <a:srgbClr val="1C5739"/>
                </a:solidFill>
                <a:latin typeface="TITUS Cyberbit Basic" panose="02020603050405020304" pitchFamily="18" charset="0"/>
              </a:rPr>
              <a:t>(</a:t>
            </a:r>
            <a:r>
              <a:rPr lang="en-US" sz="4000" dirty="0" err="1">
                <a:solidFill>
                  <a:srgbClr val="1C5739"/>
                </a:solidFill>
                <a:latin typeface="TITUS Cyberbit Basic" panose="02020603050405020304" pitchFamily="18" charset="0"/>
              </a:rPr>
              <a:t>agapetos</a:t>
            </a:r>
            <a:r>
              <a:rPr lang="en-US" sz="4000" dirty="0">
                <a:solidFill>
                  <a:srgbClr val="1C5739"/>
                </a:solidFill>
                <a:latin typeface="TITUS Cyberbit Basic" panose="02020603050405020304" pitchFamily="18" charset="0"/>
              </a:rPr>
              <a:t>)</a:t>
            </a:r>
          </a:p>
        </p:txBody>
      </p:sp>
    </p:spTree>
    <p:extLst>
      <p:ext uri="{BB962C8B-B14F-4D97-AF65-F5344CB8AC3E}">
        <p14:creationId xmlns:p14="http://schemas.microsoft.com/office/powerpoint/2010/main" val="1381588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rectangular sign with white text and images of a person reading a book&#10;&#10;Description automatically generated">
            <a:extLst>
              <a:ext uri="{FF2B5EF4-FFF2-40B4-BE49-F238E27FC236}">
                <a16:creationId xmlns:a16="http://schemas.microsoft.com/office/drawing/2014/main" id="{595B4949-DF43-697A-4E9D-E9BDA514B90A}"/>
              </a:ext>
            </a:extLst>
          </p:cNvPr>
          <p:cNvPicPr>
            <a:picLocks noChangeAspect="1"/>
          </p:cNvPicPr>
          <p:nvPr/>
        </p:nvPicPr>
        <p:blipFill>
          <a:blip r:embed="rId3"/>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F81479A0-B716-C7CB-C3A8-09F4461605F4}"/>
              </a:ext>
            </a:extLst>
          </p:cNvPr>
          <p:cNvSpPr/>
          <p:nvPr/>
        </p:nvSpPr>
        <p:spPr>
          <a:xfrm>
            <a:off x="222421" y="1816443"/>
            <a:ext cx="2854411" cy="4596713"/>
          </a:xfrm>
          <a:prstGeom prst="roundRect">
            <a:avLst>
              <a:gd name="adj" fmla="val 6134"/>
            </a:avLst>
          </a:prstGeom>
          <a:solidFill>
            <a:srgbClr val="098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5A8AE06-541E-06C2-472F-F981EF468FE1}"/>
              </a:ext>
            </a:extLst>
          </p:cNvPr>
          <p:cNvSpPr/>
          <p:nvPr/>
        </p:nvSpPr>
        <p:spPr>
          <a:xfrm>
            <a:off x="3192949" y="1796986"/>
            <a:ext cx="2854411" cy="4596713"/>
          </a:xfrm>
          <a:prstGeom prst="roundRect">
            <a:avLst>
              <a:gd name="adj" fmla="val 6134"/>
            </a:avLst>
          </a:prstGeom>
          <a:solidFill>
            <a:srgbClr val="098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BCF1425-675D-1124-F34B-1408C4832E16}"/>
              </a:ext>
            </a:extLst>
          </p:cNvPr>
          <p:cNvSpPr/>
          <p:nvPr/>
        </p:nvSpPr>
        <p:spPr>
          <a:xfrm>
            <a:off x="6144642" y="1816441"/>
            <a:ext cx="2854411" cy="4596713"/>
          </a:xfrm>
          <a:prstGeom prst="roundRect">
            <a:avLst>
              <a:gd name="adj" fmla="val 6134"/>
            </a:avLst>
          </a:prstGeom>
          <a:solidFill>
            <a:srgbClr val="098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05D9917-5B85-C4E7-C359-A8931037F729}"/>
              </a:ext>
            </a:extLst>
          </p:cNvPr>
          <p:cNvSpPr/>
          <p:nvPr/>
        </p:nvSpPr>
        <p:spPr>
          <a:xfrm>
            <a:off x="9115168" y="1816441"/>
            <a:ext cx="2854411" cy="4596713"/>
          </a:xfrm>
          <a:prstGeom prst="roundRect">
            <a:avLst>
              <a:gd name="adj" fmla="val 6134"/>
            </a:avLst>
          </a:prstGeom>
          <a:solidFill>
            <a:srgbClr val="0980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377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een and white photo of mountains&#10;&#10;Description automatically generated">
            <a:extLst>
              <a:ext uri="{FF2B5EF4-FFF2-40B4-BE49-F238E27FC236}">
                <a16:creationId xmlns:a16="http://schemas.microsoft.com/office/drawing/2014/main" id="{26BD34AA-E219-23C4-3835-6945DAE850D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4425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327</TotalTime>
  <Words>1110</Words>
  <Application>Microsoft Office PowerPoint</Application>
  <PresentationFormat>Widescreen</PresentationFormat>
  <Paragraphs>57</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Ariall</vt:lpstr>
      <vt:lpstr>Symbol</vt:lpstr>
      <vt:lpstr>Wingdings 3</vt:lpstr>
      <vt:lpstr>Arial</vt:lpstr>
      <vt:lpstr>Century Gothic</vt:lpstr>
      <vt:lpstr>Calibri</vt:lpstr>
      <vt:lpstr>TITUS Cyberbit Basic</vt:lpstr>
      <vt:lpstr>Angeline Vintage</vt:lpstr>
      <vt:lpstr>Aptos</vt:lpstr>
      <vt:lpstr>Wisp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Beloved</dc:title>
  <dc:creator>Stan Cox</dc:creator>
  <cp:lastModifiedBy>Stan Cox</cp:lastModifiedBy>
  <cp:revision>18</cp:revision>
  <cp:lastPrinted>2024-08-23T22:08:39Z</cp:lastPrinted>
  <dcterms:created xsi:type="dcterms:W3CDTF">2016-12-18T03:43:36Z</dcterms:created>
  <dcterms:modified xsi:type="dcterms:W3CDTF">2024-08-23T22:09:03Z</dcterms:modified>
</cp:coreProperties>
</file>