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CD92"/>
    <a:srgbClr val="4C3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77F9DC-BE71-4F41-9CD7-E0477E92D33A}" v="32" dt="2026-07-19T01:19:16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8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76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D6A38ECA-CFFF-4F81-A50A-FF406F190B2A}"/>
    <pc:docChg chg="undo custSel addSld delSld modSld modHandout">
      <pc:chgData name="Stan Cox" userId="9376f276357bfffd" providerId="LiveId" clId="{D6A38ECA-CFFF-4F81-A50A-FF406F190B2A}" dt="2026-07-19T01:20:39.979" v="1291" actId="14100"/>
      <pc:docMkLst>
        <pc:docMk/>
      </pc:docMkLst>
      <pc:sldChg chg="delSp mod modTransition setBg modClrScheme chgLayout">
        <pc:chgData name="Stan Cox" userId="9376f276357bfffd" providerId="LiveId" clId="{D6A38ECA-CFFF-4F81-A50A-FF406F190B2A}" dt="2026-07-18T22:59:24.514" v="333"/>
        <pc:sldMkLst>
          <pc:docMk/>
          <pc:sldMk cId="2877896313" sldId="256"/>
        </pc:sldMkLst>
        <pc:spChg chg="del">
          <ac:chgData name="Stan Cox" userId="9376f276357bfffd" providerId="LiveId" clId="{D6A38ECA-CFFF-4F81-A50A-FF406F190B2A}" dt="2026-07-18T22:50:55.778" v="3" actId="700"/>
          <ac:spMkLst>
            <pc:docMk/>
            <pc:sldMk cId="2877896313" sldId="256"/>
            <ac:spMk id="2" creationId="{9EB6983B-A433-65EB-7740-22E736A56F0D}"/>
          </ac:spMkLst>
        </pc:spChg>
        <pc:spChg chg="del">
          <ac:chgData name="Stan Cox" userId="9376f276357bfffd" providerId="LiveId" clId="{D6A38ECA-CFFF-4F81-A50A-FF406F190B2A}" dt="2026-07-18T22:50:55.778" v="3" actId="700"/>
          <ac:spMkLst>
            <pc:docMk/>
            <pc:sldMk cId="2877896313" sldId="256"/>
            <ac:spMk id="3" creationId="{261F63C3-F718-D4E6-5EC0-DFBDE3DD89DC}"/>
          </ac:spMkLst>
        </pc:spChg>
      </pc:sldChg>
      <pc:sldChg chg="new del">
        <pc:chgData name="Stan Cox" userId="9376f276357bfffd" providerId="LiveId" clId="{D6A38ECA-CFFF-4F81-A50A-FF406F190B2A}" dt="2026-07-18T22:51:09.722" v="6" actId="47"/>
        <pc:sldMkLst>
          <pc:docMk/>
          <pc:sldMk cId="4135274665" sldId="257"/>
        </pc:sldMkLst>
      </pc:sldChg>
      <pc:sldChg chg="modSp new mod modTransition setBg">
        <pc:chgData name="Stan Cox" userId="9376f276357bfffd" providerId="LiveId" clId="{D6A38ECA-CFFF-4F81-A50A-FF406F190B2A}" dt="2026-07-18T22:59:24.514" v="333"/>
        <pc:sldMkLst>
          <pc:docMk/>
          <pc:sldMk cId="946949056" sldId="258"/>
        </pc:sldMkLst>
        <pc:spChg chg="mod">
          <ac:chgData name="Stan Cox" userId="9376f276357bfffd" providerId="LiveId" clId="{D6A38ECA-CFFF-4F81-A50A-FF406F190B2A}" dt="2026-07-18T22:58:44.402" v="332" actId="404"/>
          <ac:spMkLst>
            <pc:docMk/>
            <pc:sldMk cId="946949056" sldId="258"/>
            <ac:spMk id="2" creationId="{CE43F24C-BC25-F49F-C44F-19CC2E665CA7}"/>
          </ac:spMkLst>
        </pc:spChg>
        <pc:spChg chg="mod">
          <ac:chgData name="Stan Cox" userId="9376f276357bfffd" providerId="LiveId" clId="{D6A38ECA-CFFF-4F81-A50A-FF406F190B2A}" dt="2026-07-18T22:58:31.256" v="328" actId="14100"/>
          <ac:spMkLst>
            <pc:docMk/>
            <pc:sldMk cId="946949056" sldId="258"/>
            <ac:spMk id="3" creationId="{3D7BA3DB-EC31-EA01-A27F-B2F8FBD927C1}"/>
          </ac:spMkLst>
        </pc:spChg>
      </pc:sldChg>
      <pc:sldChg chg="modSp add mod setBg addAnim delAnim modAnim">
        <pc:chgData name="Stan Cox" userId="9376f276357bfffd" providerId="LiveId" clId="{D6A38ECA-CFFF-4F81-A50A-FF406F190B2A}" dt="2026-07-19T01:19:16.582" v="1160" actId="20577"/>
        <pc:sldMkLst>
          <pc:docMk/>
          <pc:sldMk cId="69781795" sldId="259"/>
        </pc:sldMkLst>
        <pc:spChg chg="mod">
          <ac:chgData name="Stan Cox" userId="9376f276357bfffd" providerId="LiveId" clId="{D6A38ECA-CFFF-4F81-A50A-FF406F190B2A}" dt="2026-07-19T01:05:43.660" v="744" actId="14100"/>
          <ac:spMkLst>
            <pc:docMk/>
            <pc:sldMk cId="69781795" sldId="259"/>
            <ac:spMk id="2" creationId="{37AD565E-80CB-CEA0-4980-85192078AE79}"/>
          </ac:spMkLst>
        </pc:spChg>
        <pc:spChg chg="mod">
          <ac:chgData name="Stan Cox" userId="9376f276357bfffd" providerId="LiveId" clId="{D6A38ECA-CFFF-4F81-A50A-FF406F190B2A}" dt="2026-07-19T01:19:16.582" v="1160" actId="20577"/>
          <ac:spMkLst>
            <pc:docMk/>
            <pc:sldMk cId="69781795" sldId="259"/>
            <ac:spMk id="3" creationId="{52664D86-7426-742E-0888-15856F3595EE}"/>
          </ac:spMkLst>
        </pc:spChg>
      </pc:sldChg>
      <pc:sldChg chg="addSp modSp new mod modTransition setBg">
        <pc:chgData name="Stan Cox" userId="9376f276357bfffd" providerId="LiveId" clId="{D6A38ECA-CFFF-4F81-A50A-FF406F190B2A}" dt="2026-07-19T01:03:58.519" v="681" actId="27636"/>
        <pc:sldMkLst>
          <pc:docMk/>
          <pc:sldMk cId="2641792244" sldId="260"/>
        </pc:sldMkLst>
        <pc:spChg chg="mod">
          <ac:chgData name="Stan Cox" userId="9376f276357bfffd" providerId="LiveId" clId="{D6A38ECA-CFFF-4F81-A50A-FF406F190B2A}" dt="2026-07-19T00:40:22.264" v="445" actId="404"/>
          <ac:spMkLst>
            <pc:docMk/>
            <pc:sldMk cId="2641792244" sldId="260"/>
            <ac:spMk id="2" creationId="{7BC1120B-F192-31D7-0C4C-40901FEDD512}"/>
          </ac:spMkLst>
        </pc:spChg>
        <pc:spChg chg="mod">
          <ac:chgData name="Stan Cox" userId="9376f276357bfffd" providerId="LiveId" clId="{D6A38ECA-CFFF-4F81-A50A-FF406F190B2A}" dt="2026-07-19T01:03:58.519" v="681" actId="27636"/>
          <ac:spMkLst>
            <pc:docMk/>
            <pc:sldMk cId="2641792244" sldId="260"/>
            <ac:spMk id="3" creationId="{2301DC82-F500-E103-0DE5-B5BAA01DEA0E}"/>
          </ac:spMkLst>
        </pc:spChg>
        <pc:spChg chg="add mod ord">
          <ac:chgData name="Stan Cox" userId="9376f276357bfffd" providerId="LiveId" clId="{D6A38ECA-CFFF-4F81-A50A-FF406F190B2A}" dt="2026-07-19T00:39:01.440" v="403" actId="171"/>
          <ac:spMkLst>
            <pc:docMk/>
            <pc:sldMk cId="2641792244" sldId="260"/>
            <ac:spMk id="6" creationId="{722F622B-D987-F832-A5D7-81C23F43E9DC}"/>
          </ac:spMkLst>
        </pc:spChg>
        <pc:picChg chg="add mod ord">
          <ac:chgData name="Stan Cox" userId="9376f276357bfffd" providerId="LiveId" clId="{D6A38ECA-CFFF-4F81-A50A-FF406F190B2A}" dt="2026-07-19T00:38:27.212" v="400" actId="167"/>
          <ac:picMkLst>
            <pc:docMk/>
            <pc:sldMk cId="2641792244" sldId="260"/>
            <ac:picMk id="5" creationId="{A40DB3BD-DD05-9B13-9FDA-434584F7662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B9B1B3-723D-6C8F-D852-FA849F3F5E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721100" cy="876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800" dirty="0">
                <a:latin typeface="Carter One" panose="03080802040405060005" pitchFamily="66" charset="0"/>
              </a:rPr>
              <a:t>The Judgment of BELSHAZZAR</a:t>
            </a:r>
          </a:p>
          <a:p>
            <a:r>
              <a:rPr lang="en-US" dirty="0"/>
              <a:t>Daniel 5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1F31F1-4504-6A6E-77F7-661B7DE1F7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July 19,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200721-C806-778B-7693-A3BA2E00CC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BD5B7-47DC-EC08-9BDB-F02C6041DC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</a:t>
            </a:r>
          </a:p>
        </p:txBody>
      </p:sp>
    </p:spTree>
    <p:extLst>
      <p:ext uri="{BB962C8B-B14F-4D97-AF65-F5344CB8AC3E}">
        <p14:creationId xmlns:p14="http://schemas.microsoft.com/office/powerpoint/2010/main" val="2721799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BC323-3E59-3159-DC41-CB18963D7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C04CB6-3569-7824-0606-8DBFC7D9C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17B93-606D-CAC7-A337-247C4FBAA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CC10-B488-4E10-BC51-65C5946BF9AC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4CA9C-21D2-9FEE-251C-11509AF1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8C21A-011E-9E5E-D86C-77DCD061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07C-EE35-41CC-B6D3-A35EC4825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23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FA5CA-2825-4055-D295-948C7B594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C5973-FFC1-BA6A-0FA8-62248B3A8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4850A-FDCD-8108-B35B-8E09D8C4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CC10-B488-4E10-BC51-65C5946BF9AC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D8483-0053-ADFD-D010-C72CB4599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76887-1B7D-FE58-230F-B594EB314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07C-EE35-41CC-B6D3-A35EC4825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9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4C4015-2315-ECF2-A63C-B4AB17F009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50955-DEA1-6957-A862-4EFABB7F9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AA974-885E-8365-7139-1E65B43EE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CC10-B488-4E10-BC51-65C5946BF9AC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929DD-1248-EC07-F18B-C21AC7D7A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1D106-C7C3-41BB-11C6-598BE8F8B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07C-EE35-41CC-B6D3-A35EC4825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3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6D23F-C735-C8B8-A853-5D3FBF00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A9D58-DCFD-BE9C-DE11-D42B9EA23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01D9B-552A-8BF0-B62D-EFDB0C28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CC10-B488-4E10-BC51-65C5946BF9AC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D045E-A7FF-2478-C677-E76E2BC32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45A4D-4491-5AC7-4E4F-69BCE745D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07C-EE35-41CC-B6D3-A35EC4825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6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9C2EE-2EF9-27FB-BFB5-D98C29330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37082-9999-51C0-96C0-E78B568FE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A86AF-D3D8-1F76-543B-17E9999EB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CC10-B488-4E10-BC51-65C5946BF9AC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3BE37-8160-AA47-B918-B5B2AAFD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B797A-107F-14BD-DBF2-CC7D8A719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07C-EE35-41CC-B6D3-A35EC4825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5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AFA1C-604B-87A3-BE39-00DC6E67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045E-EDBB-6477-5D6F-BE7EC05E2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EEAA8-8536-68EE-6AF0-29DA9EA8B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5F007-3DFB-B20E-DD79-86072CA49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CC10-B488-4E10-BC51-65C5946BF9AC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4BF33-6AA0-E319-6B9A-36CA96726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C722B-549E-F874-0162-7AB0049F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07C-EE35-41CC-B6D3-A35EC4825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9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00A0-401B-30D0-2B31-D50DF46DA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A15D9-AED8-5105-2710-9A131EA5F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7E551-6906-8C0C-6E4C-36E2E5CA4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967764-BBC7-1E63-C536-33B73E917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E64477-DE73-E021-490F-86F42F5D52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D21BB-ED17-BD13-C9A6-777942C9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CC10-B488-4E10-BC51-65C5946BF9AC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479C11-BD40-F58E-71FC-331DCDDB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263E2-CA56-059C-D116-2F0147043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07C-EE35-41CC-B6D3-A35EC4825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2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3ADEE-9B26-075A-2629-A80E1C79E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AD709-680C-8F5B-DC55-1630E7B61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CC10-B488-4E10-BC51-65C5946BF9AC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50921-2485-8E77-35AB-390B63D0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A493A-6666-2A69-61CE-06ED3C57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07C-EE35-41CC-B6D3-A35EC4825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5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A29DE0-8F4E-D813-2257-75A185A50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CC10-B488-4E10-BC51-65C5946BF9AC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35932D-7048-7514-FC34-97726B1FB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2DAAD-CE12-987C-0608-667A884C4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07C-EE35-41CC-B6D3-A35EC4825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7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740F8-17EF-9C9D-AA86-333774A8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AF8F7-B360-85E0-5C8B-6FFE26DBA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0DCFD-C730-D649-4CC9-3E7A4AFE9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5CD4A-6DE0-3E41-17BC-CF66A5EEE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CC10-B488-4E10-BC51-65C5946BF9AC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C9B5F-A3F7-7016-0804-122C0FBA4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5AE3C-4E8E-F1A1-A181-FEDF1D21D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07C-EE35-41CC-B6D3-A35EC4825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4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486D-4C9C-8C83-9CA8-F5A138A4D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84105A-0446-6AF1-B4EA-DF2D7FE0AF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600239-CA0F-C25A-27B4-5ED67B59E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C74D5-EB8C-E18E-8F33-85FD319AC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CC10-B488-4E10-BC51-65C5946BF9AC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9DB4D-E883-FBD9-A3B0-9070AF17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79A80-6BDA-7A94-669C-60FF03E00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07C-EE35-41CC-B6D3-A35EC4825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3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9EC377-8D9B-DFD3-D531-2879FDCF2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89AAC-C37E-EC1D-7A4C-0C8AE006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718CE-DB28-AB8B-65D7-95B2B09FF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D7CC10-B488-4E10-BC51-65C5946BF9AC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D59D6-4B38-EC63-35AE-48D583BD5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67753-40C4-4E6D-BE7D-5DA274C1F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A0C07C-EE35-41CC-B6D3-A35EC4825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89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F24C-BC25-F49F-C44F-19CC2E665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" y="294640"/>
            <a:ext cx="9723120" cy="1605280"/>
          </a:xfrm>
        </p:spPr>
        <p:txBody>
          <a:bodyPr>
            <a:noAutofit/>
          </a:bodyPr>
          <a:lstStyle/>
          <a:p>
            <a:pPr algn="ctr"/>
            <a:r>
              <a:rPr lang="en-US" sz="5400" spc="-200" dirty="0">
                <a:latin typeface="Carter One" panose="03080802040405060005" pitchFamily="66" charset="0"/>
              </a:rPr>
              <a:t>THE HANDWRITING</a:t>
            </a:r>
            <a:br>
              <a:rPr lang="en-US" sz="5400" spc="-200" dirty="0">
                <a:latin typeface="Carter One" panose="03080802040405060005" pitchFamily="66" charset="0"/>
              </a:rPr>
            </a:br>
            <a:r>
              <a:rPr lang="en-US" sz="5400" spc="-200" dirty="0">
                <a:latin typeface="Carter One" panose="03080802040405060005" pitchFamily="66" charset="0"/>
              </a:rPr>
              <a:t>ON THE WALL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BA3DB-EC31-EA01-A27F-B2F8FBD92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2092960"/>
            <a:ext cx="11592560" cy="4480560"/>
          </a:xfrm>
        </p:spPr>
        <p:txBody>
          <a:bodyPr>
            <a:normAutofit/>
          </a:bodyPr>
          <a:lstStyle/>
          <a:p>
            <a:r>
              <a:rPr lang="en-US" sz="4800" b="1" dirty="0"/>
              <a:t>The Feast </a:t>
            </a:r>
            <a:r>
              <a:rPr lang="en-US" sz="4800" dirty="0"/>
              <a:t>(5:1-4)</a:t>
            </a:r>
          </a:p>
          <a:p>
            <a:r>
              <a:rPr lang="en-US" sz="4800" b="1" dirty="0"/>
              <a:t>The Writing on the Wall </a:t>
            </a:r>
            <a:r>
              <a:rPr lang="en-US" sz="4800" dirty="0"/>
              <a:t>(5:5-9)</a:t>
            </a:r>
          </a:p>
          <a:p>
            <a:r>
              <a:rPr lang="en-US" sz="4800" b="1" dirty="0"/>
              <a:t>The Consultation of Daniel </a:t>
            </a:r>
            <a:r>
              <a:rPr lang="en-US" sz="4800" dirty="0"/>
              <a:t>(5:13-17)</a:t>
            </a:r>
          </a:p>
          <a:p>
            <a:r>
              <a:rPr lang="en-US" sz="4800" b="1" dirty="0"/>
              <a:t>The Interpretation of the Vision </a:t>
            </a:r>
            <a:r>
              <a:rPr lang="en-US" sz="4800" dirty="0"/>
              <a:t>(5:22-28)</a:t>
            </a:r>
          </a:p>
          <a:p>
            <a:r>
              <a:rPr lang="en-US" sz="4800" b="1" dirty="0"/>
              <a:t>The Result </a:t>
            </a:r>
            <a:r>
              <a:rPr lang="en-US" sz="4800" dirty="0"/>
              <a:t>(5:30-31)</a:t>
            </a:r>
          </a:p>
        </p:txBody>
      </p:sp>
    </p:spTree>
    <p:extLst>
      <p:ext uri="{BB962C8B-B14F-4D97-AF65-F5344CB8AC3E}">
        <p14:creationId xmlns:p14="http://schemas.microsoft.com/office/powerpoint/2010/main" val="94694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CCC1A5-F299-63E2-010F-47CEC8A51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D565E-80CB-CEA0-4980-85192078A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" y="294640"/>
            <a:ext cx="11318240" cy="741680"/>
          </a:xfrm>
        </p:spPr>
        <p:txBody>
          <a:bodyPr>
            <a:noAutofit/>
          </a:bodyPr>
          <a:lstStyle/>
          <a:p>
            <a:pPr algn="ctr"/>
            <a:r>
              <a:rPr lang="en-US" sz="5400" spc="-200" dirty="0">
                <a:latin typeface="Carter One" panose="03080802040405060005" pitchFamily="66" charset="0"/>
              </a:rPr>
              <a:t>The Judgment of BELSHAZZAR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64D86-7426-742E-0888-15856F359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440" y="1178560"/>
            <a:ext cx="10515600" cy="539496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/>
              <a:t>The Circumstances of the Judgment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/>
              <a:t>2 Kings 19:5-7; Isaiah 37:38; Luke 12:16-21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600" dirty="0"/>
              <a:t>1 Thessalonians 5:2-3; Daniel 5:4; Matthew 24:37-39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/>
              <a:t>The Form of the Judgment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/>
              <a:t>1 Corinthians 4:5; 1 Kings 19:11-13; Daniel 5:26-28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600" dirty="0"/>
              <a:t>Mark 16:15-16; 2 Thessalonians 1:7-9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/>
              <a:t>The Effect of the Judgment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/>
              <a:t>Daniel 5:6; Isaiah 6:1-7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/>
              <a:t>Hebrews 10:28-31</a:t>
            </a:r>
          </a:p>
        </p:txBody>
      </p:sp>
    </p:spTree>
    <p:extLst>
      <p:ext uri="{BB962C8B-B14F-4D97-AF65-F5344CB8AC3E}">
        <p14:creationId xmlns:p14="http://schemas.microsoft.com/office/powerpoint/2010/main" val="6978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0DB3BD-DD05-9B13-9FDA-434584F76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705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C1120B-F192-31D7-0C4C-40901FEDD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571" y="492117"/>
            <a:ext cx="5201920" cy="1023202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>
                <a:solidFill>
                  <a:srgbClr val="D3CD92"/>
                </a:solidFill>
                <a:latin typeface="Carter One" panose="03080802040405060005" pitchFamily="66" charset="0"/>
              </a:rPr>
              <a:t>CONCLUSION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2F622B-D987-F832-A5D7-81C23F43E9DC}"/>
              </a:ext>
            </a:extLst>
          </p:cNvPr>
          <p:cNvSpPr/>
          <p:nvPr/>
        </p:nvSpPr>
        <p:spPr>
          <a:xfrm>
            <a:off x="189571" y="4053840"/>
            <a:ext cx="11864897" cy="2660433"/>
          </a:xfrm>
          <a:prstGeom prst="roundRect">
            <a:avLst/>
          </a:prstGeom>
          <a:solidFill>
            <a:srgbClr val="4C3B1F">
              <a:alpha val="88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1DC82-F500-E103-0DE5-B5BAA01DE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120" y="4394517"/>
            <a:ext cx="11023600" cy="197136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  <a:tabLst>
                <a:tab pos="3373438" algn="l"/>
              </a:tabLst>
            </a:pPr>
            <a:r>
              <a:rPr lang="en-US" sz="4000" b="1" dirty="0">
                <a:solidFill>
                  <a:srgbClr val="D3CD92"/>
                </a:solidFill>
              </a:rPr>
              <a:t>As of today, it is not too late to respond to good counsel regarding the coming judgment!</a:t>
            </a:r>
          </a:p>
          <a:p>
            <a:pPr>
              <a:tabLst>
                <a:tab pos="3373438" algn="l"/>
              </a:tabLst>
            </a:pPr>
            <a:r>
              <a:rPr lang="en-US" sz="4000" dirty="0">
                <a:solidFill>
                  <a:srgbClr val="D3CD92"/>
                </a:solidFill>
              </a:rPr>
              <a:t>2 Corinthians 6:1-2</a:t>
            </a:r>
          </a:p>
        </p:txBody>
      </p:sp>
    </p:spTree>
    <p:extLst>
      <p:ext uri="{BB962C8B-B14F-4D97-AF65-F5344CB8AC3E}">
        <p14:creationId xmlns:p14="http://schemas.microsoft.com/office/powerpoint/2010/main" val="264179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122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Carter One</vt:lpstr>
      <vt:lpstr>Office Theme</vt:lpstr>
      <vt:lpstr>PowerPoint Presentation</vt:lpstr>
      <vt:lpstr>THE HANDWRITING ON THE WALL</vt:lpstr>
      <vt:lpstr>The Judgment of BELSHAZZAR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2026-07-18T22:49:38Z</dcterms:created>
  <dcterms:modified xsi:type="dcterms:W3CDTF">2026-07-19T01:20:42Z</dcterms:modified>
</cp:coreProperties>
</file>