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handoutView">
  <p:normalViewPr>
    <p:restoredLeft sz="14995" autoAdjust="0"/>
    <p:restoredTop sz="63446" autoAdjust="0"/>
  </p:normalViewPr>
  <p:slideViewPr>
    <p:cSldViewPr snapToGrid="0">
      <p:cViewPr varScale="1">
        <p:scale>
          <a:sx n="49" d="100"/>
          <a:sy n="49" d="100"/>
        </p:scale>
        <p:origin x="1925" y="48"/>
      </p:cViewPr>
      <p:guideLst/>
    </p:cSldViewPr>
  </p:slideViewPr>
  <p:notesTextViewPr>
    <p:cViewPr>
      <p:scale>
        <a:sx n="1" d="1"/>
        <a:sy n="1" d="1"/>
      </p:scale>
      <p:origin x="0" y="0"/>
    </p:cViewPr>
  </p:notesTextViewPr>
  <p:notesViewPr>
    <p:cSldViewPr snapToGrid="0">
      <p:cViewPr>
        <p:scale>
          <a:sx n="100" d="100"/>
          <a:sy n="100" d="100"/>
        </p:scale>
        <p:origin x="2323"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n Cox" userId="9376f276357bfffd" providerId="LiveId" clId="{39F0753B-9FC5-4F01-9F15-FC4CC8036378}"/>
    <pc:docChg chg="custSel modHandout">
      <pc:chgData name="Stan Cox" userId="9376f276357bfffd" providerId="LiveId" clId="{39F0753B-9FC5-4F01-9F15-FC4CC8036378}" dt="2024-08-30T16:18:12.245" v="170" actId="20577"/>
      <pc:docMkLst>
        <pc:docMk/>
      </pc:docMkLst>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ECF9378-5ACD-58A9-6CB7-FC4077826684}"/>
              </a:ext>
            </a:extLst>
          </p:cNvPr>
          <p:cNvSpPr>
            <a:spLocks noGrp="1"/>
          </p:cNvSpPr>
          <p:nvPr>
            <p:ph type="hdr" sz="quarter"/>
          </p:nvPr>
        </p:nvSpPr>
        <p:spPr>
          <a:xfrm>
            <a:off x="0" y="0"/>
            <a:ext cx="2971800" cy="777240"/>
          </a:xfrm>
          <a:prstGeom prst="rect">
            <a:avLst/>
          </a:prstGeom>
        </p:spPr>
        <p:txBody>
          <a:bodyPr vert="horz" lIns="91440" tIns="45720" rIns="91440" bIns="45720" rtlCol="0"/>
          <a:lstStyle>
            <a:lvl1pPr algn="l">
              <a:defRPr sz="1200"/>
            </a:lvl1pPr>
          </a:lstStyle>
          <a:p>
            <a:r>
              <a:rPr lang="en-US" sz="1800" dirty="0">
                <a:latin typeface="Impact" panose="020B0806030902050204" pitchFamily="34" charset="0"/>
              </a:rPr>
              <a:t>Better Than   </a:t>
            </a:r>
            <a:r>
              <a:rPr lang="en-US" sz="2800" dirty="0">
                <a:latin typeface="Yesteryear" panose="03020802040607070802" pitchFamily="66" charset="0"/>
              </a:rPr>
              <a:t>the Angels</a:t>
            </a:r>
            <a:endParaRPr lang="en-US" sz="1800" dirty="0">
              <a:latin typeface="Yesteryear" panose="03020802040607070802" pitchFamily="66" charset="0"/>
            </a:endParaRPr>
          </a:p>
          <a:p>
            <a:r>
              <a:rPr lang="en-US" dirty="0"/>
              <a:t>Hebrews 1:1-9</a:t>
            </a:r>
          </a:p>
        </p:txBody>
      </p:sp>
      <p:sp>
        <p:nvSpPr>
          <p:cNvPr id="3" name="Date Placeholder 2">
            <a:extLst>
              <a:ext uri="{FF2B5EF4-FFF2-40B4-BE49-F238E27FC236}">
                <a16:creationId xmlns:a16="http://schemas.microsoft.com/office/drawing/2014/main" id="{6C86FD20-ED96-5D80-9794-A87D741F7E1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r>
              <a:rPr lang="en-US" dirty="0"/>
              <a:t>September 1, 2024 @ 9am</a:t>
            </a:r>
          </a:p>
        </p:txBody>
      </p:sp>
      <p:sp>
        <p:nvSpPr>
          <p:cNvPr id="4" name="Footer Placeholder 3">
            <a:extLst>
              <a:ext uri="{FF2B5EF4-FFF2-40B4-BE49-F238E27FC236}">
                <a16:creationId xmlns:a16="http://schemas.microsoft.com/office/drawing/2014/main" id="{EAEB6751-820B-41F6-6F79-95E0F6BA008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dirty="0"/>
              <a:t>West Side church of Christ, Stan Cox</a:t>
            </a:r>
          </a:p>
        </p:txBody>
      </p:sp>
      <p:sp>
        <p:nvSpPr>
          <p:cNvPr id="5" name="Slide Number Placeholder 4">
            <a:extLst>
              <a:ext uri="{FF2B5EF4-FFF2-40B4-BE49-F238E27FC236}">
                <a16:creationId xmlns:a16="http://schemas.microsoft.com/office/drawing/2014/main" id="{4450ADBE-FB3A-03CA-5634-2766D4E71C0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r>
              <a:rPr lang="en-US" dirty="0"/>
              <a:t>  soundteaching.org  </a:t>
            </a:r>
            <a:fld id="{2167B4B9-5622-473E-BE41-138054768CC4}" type="slidenum">
              <a:rPr lang="en-US" smtClean="0"/>
              <a:t>‹#›</a:t>
            </a:fld>
            <a:endParaRPr lang="en-US" dirty="0"/>
          </a:p>
        </p:txBody>
      </p:sp>
    </p:spTree>
    <p:extLst>
      <p:ext uri="{BB962C8B-B14F-4D97-AF65-F5344CB8AC3E}">
        <p14:creationId xmlns:p14="http://schemas.microsoft.com/office/powerpoint/2010/main" val="17109490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691B0C-D9FA-4F22-AE30-30001D6FB728}" type="datetimeFigureOut">
              <a:rPr lang="en-US" smtClean="0"/>
              <a:t>8/30/2024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F3E7E2-8FFE-4A80-8737-717A8D3884D1}" type="slidenum">
              <a:rPr lang="en-US" smtClean="0"/>
              <a:t>‹#›</a:t>
            </a:fld>
            <a:endParaRPr lang="en-US"/>
          </a:p>
        </p:txBody>
      </p:sp>
    </p:spTree>
    <p:extLst>
      <p:ext uri="{BB962C8B-B14F-4D97-AF65-F5344CB8AC3E}">
        <p14:creationId xmlns:p14="http://schemas.microsoft.com/office/powerpoint/2010/main" val="19290233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algn="ctr" rtl="0"/>
            <a:r>
              <a:rPr lang="en-US" sz="1200" b="1" i="0" u="none" strike="noStrike" baseline="0" dirty="0">
                <a:solidFill>
                  <a:srgbClr val="000000"/>
                </a:solidFill>
                <a:latin typeface="+mn-lt"/>
              </a:rPr>
              <a:t>Better Than the Angels</a:t>
            </a:r>
            <a:endParaRPr lang="en-US" sz="1200" b="0" i="0" u="none" strike="noStrike" baseline="0" dirty="0">
              <a:solidFill>
                <a:srgbClr val="000000"/>
              </a:solidFill>
              <a:latin typeface="+mn-lt"/>
            </a:endParaRPr>
          </a:p>
          <a:p>
            <a:pPr marR="0" algn="ctr" rtl="0"/>
            <a:r>
              <a:rPr lang="en-US" sz="1200" b="0" i="0" u="none" strike="noStrike" baseline="0" dirty="0">
                <a:solidFill>
                  <a:srgbClr val="000000"/>
                </a:solidFill>
                <a:latin typeface="+mn-lt"/>
              </a:rPr>
              <a:t>(Hebrews 1:1-9)</a:t>
            </a:r>
          </a:p>
          <a:p>
            <a:pPr marR="0" algn="l" rtl="0"/>
            <a:endParaRPr lang="en-US" sz="1200" b="0" i="0" u="none" strike="noStrike" baseline="0" dirty="0">
              <a:solidFill>
                <a:srgbClr val="000000"/>
              </a:solidFill>
              <a:latin typeface="+mn-lt"/>
            </a:endParaRPr>
          </a:p>
          <a:p>
            <a:pPr marR="0" algn="l" rtl="0"/>
            <a:r>
              <a:rPr lang="en-US" sz="1200" b="1" i="0" u="none" strike="noStrike" baseline="0" dirty="0">
                <a:solidFill>
                  <a:srgbClr val="000000"/>
                </a:solidFill>
                <a:latin typeface="+mn-lt"/>
              </a:rPr>
              <a:t>Introduction:</a:t>
            </a:r>
          </a:p>
          <a:p>
            <a:pPr marR="0" algn="l" rtl="0">
              <a:buSzPts val="2200"/>
              <a:buFont typeface="Symbol" panose="05050102010706020507" pitchFamily="18" charset="2"/>
              <a:buChar char="·"/>
            </a:pPr>
            <a:r>
              <a:rPr lang="en-US" sz="1200" b="1" i="0" u="none" strike="noStrike" baseline="0" dirty="0">
                <a:solidFill>
                  <a:srgbClr val="000000"/>
                </a:solidFill>
                <a:latin typeface="+mn-lt"/>
              </a:rPr>
              <a:t>Note: </a:t>
            </a:r>
            <a:r>
              <a:rPr lang="en-US" sz="1200" b="0" i="0" u="none" strike="noStrike" baseline="0" dirty="0">
                <a:solidFill>
                  <a:srgbClr val="000000"/>
                </a:solidFill>
                <a:latin typeface="+mn-lt"/>
              </a:rPr>
              <a:t> Our reading, which is actually today's reading on our schedule, has a bit of an arbitrary stopping point because of the nature of the schedule. The complete context goes through tomorrow and covers the entire chapter.  However, we will spend our time only in examining the first 9 verses.</a:t>
            </a:r>
          </a:p>
          <a:p>
            <a:pPr marR="0" algn="l" rtl="0">
              <a:buSzPts val="2200"/>
              <a:buFont typeface="Symbol" panose="05050102010706020507" pitchFamily="18" charset="2"/>
              <a:buChar char="·"/>
            </a:pPr>
            <a:r>
              <a:rPr lang="en-US" sz="1200" b="0" i="0" u="none" strike="noStrike" baseline="0" dirty="0">
                <a:solidFill>
                  <a:srgbClr val="000000"/>
                </a:solidFill>
                <a:latin typeface="+mn-lt"/>
              </a:rPr>
              <a:t>A number of years ago we had a very beneficial ladies Bible class on the book of Hebrews</a:t>
            </a:r>
          </a:p>
          <a:p>
            <a:pPr marR="0" lvl="1" algn="l" rtl="0">
              <a:buFont typeface="Symbol" panose="05050102010706020507" pitchFamily="18" charset="2"/>
              <a:buChar char="·"/>
            </a:pPr>
            <a:r>
              <a:rPr lang="en-US" sz="1200" b="0" i="0" u="none" strike="noStrike" baseline="0" dirty="0">
                <a:solidFill>
                  <a:srgbClr val="000000"/>
                </a:solidFill>
                <a:latin typeface="+mn-lt"/>
              </a:rPr>
              <a:t>We used the </a:t>
            </a:r>
            <a:r>
              <a:rPr lang="en-US" sz="1200" b="0" i="0" u="none" strike="noStrike" baseline="0" dirty="0" err="1">
                <a:solidFill>
                  <a:srgbClr val="000000"/>
                </a:solidFill>
                <a:latin typeface="+mn-lt"/>
              </a:rPr>
              <a:t>classbook</a:t>
            </a:r>
            <a:r>
              <a:rPr lang="en-US" sz="1200" b="0" i="0" u="none" strike="noStrike" baseline="0" dirty="0">
                <a:solidFill>
                  <a:srgbClr val="000000"/>
                </a:solidFill>
                <a:latin typeface="+mn-lt"/>
              </a:rPr>
              <a:t> by Ferrell Jenkins "Better Things" (A Workbook on Hebrews)</a:t>
            </a:r>
          </a:p>
          <a:p>
            <a:pPr>
              <a:buFont typeface="Symbol" panose="05050102010706020507" pitchFamily="18" charset="2"/>
              <a:buChar char="·"/>
            </a:pPr>
            <a:r>
              <a:rPr lang="en-US" sz="1200" b="0" i="0" u="none" strike="noStrike" baseline="0" dirty="0">
                <a:solidFill>
                  <a:srgbClr val="000000"/>
                </a:solidFill>
                <a:latin typeface="+mn-lt"/>
              </a:rPr>
              <a:t>Using this idea of constructing a study of the book of Hebrews is a helpful approach to studying it.</a:t>
            </a:r>
          </a:p>
          <a:p>
            <a:pPr marR="0" algn="l" rtl="0">
              <a:buFont typeface="Symbol" panose="05050102010706020507" pitchFamily="18" charset="2"/>
              <a:buChar char="·"/>
            </a:pPr>
            <a:r>
              <a:rPr lang="en-US" sz="1200" b="0" i="0" u="none" strike="noStrike" baseline="0" dirty="0">
                <a:solidFill>
                  <a:srgbClr val="000000"/>
                </a:solidFill>
                <a:latin typeface="+mn-lt"/>
              </a:rPr>
              <a:t>Consider a portion of the NKJV intro to the book (written by a man)</a:t>
            </a:r>
          </a:p>
          <a:p>
            <a:pPr marR="0" lvl="1" algn="l" rtl="0">
              <a:buFont typeface="Symbol" panose="05050102010706020507" pitchFamily="18" charset="2"/>
              <a:buChar char="·"/>
            </a:pPr>
            <a:r>
              <a:rPr lang="en-US" sz="1200" b="0" i="0" u="none" strike="noStrike" baseline="0" dirty="0">
                <a:solidFill>
                  <a:srgbClr val="000000"/>
                </a:solidFill>
                <a:latin typeface="+mn-lt"/>
              </a:rPr>
              <a:t>"Many Jewish believers, having stepped out of Judaism into Christianity, want to reverse their course in order to escape persecution by their countrymen. The writer of Hebrews exhorts them to “go on unto perfection” (6:1). His appeal is based on the superiority of Christ over the Judaic system. Christ is better than the angels, for they worship Him. He is better than Moses, for He created him. He is better than the Aaronic priesthood, for His sacrifice was once for all time. He is better than the law, for He mediates a better covenant. In short, there is more to be gained in Christ than to be lost in Judaism."</a:t>
            </a:r>
          </a:p>
          <a:p>
            <a:pPr marR="0" algn="l" rtl="0">
              <a:buFont typeface="Symbol" panose="05050102010706020507" pitchFamily="18" charset="2"/>
              <a:buChar char="·"/>
            </a:pPr>
            <a:r>
              <a:rPr lang="en-US" sz="1200" b="0" i="0" u="none" strike="noStrike" baseline="0" dirty="0">
                <a:solidFill>
                  <a:srgbClr val="000000"/>
                </a:solidFill>
                <a:latin typeface="+mn-lt"/>
              </a:rPr>
              <a:t>The word "better" is explicitly used 12 times in the book</a:t>
            </a:r>
          </a:p>
          <a:p>
            <a:pPr marR="0" lvl="2" algn="l" rtl="0">
              <a:buFont typeface="Symbol" panose="05050102010706020507" pitchFamily="18" charset="2"/>
              <a:buChar char="·"/>
            </a:pPr>
            <a:r>
              <a:rPr lang="en-US" sz="1200" b="1" i="0" u="none" strike="noStrike" baseline="0" dirty="0">
                <a:solidFill>
                  <a:srgbClr val="FF0000"/>
                </a:solidFill>
                <a:latin typeface="+mn-lt"/>
              </a:rPr>
              <a:t>1:4 </a:t>
            </a:r>
            <a:r>
              <a:rPr lang="en-US" sz="1200" b="0" i="1" u="none" strike="noStrike" baseline="0" dirty="0">
                <a:solidFill>
                  <a:srgbClr val="FF0000"/>
                </a:solidFill>
                <a:latin typeface="+mn-lt"/>
              </a:rPr>
              <a:t>   better than the angels </a:t>
            </a:r>
            <a:r>
              <a:rPr lang="en-US" sz="1200" b="0" i="0" u="none" strike="noStrike" baseline="0" dirty="0">
                <a:solidFill>
                  <a:srgbClr val="000000"/>
                </a:solidFill>
                <a:latin typeface="+mn-lt"/>
              </a:rPr>
              <a:t>(Christ VS Angels)</a:t>
            </a:r>
            <a:endParaRPr lang="en-US" sz="1200" b="0" i="1" u="none" strike="noStrike" baseline="0" dirty="0">
              <a:solidFill>
                <a:srgbClr val="FF0000"/>
              </a:solidFill>
              <a:latin typeface="+mn-lt"/>
            </a:endParaRPr>
          </a:p>
          <a:p>
            <a:pPr>
              <a:buFont typeface="Symbol" panose="05050102010706020507" pitchFamily="18" charset="2"/>
              <a:buChar char="·"/>
            </a:pPr>
            <a:r>
              <a:rPr lang="en-US" sz="1200" b="1" i="0" u="none" strike="noStrike" baseline="0" dirty="0">
                <a:solidFill>
                  <a:srgbClr val="FF0000"/>
                </a:solidFill>
                <a:latin typeface="+mn-lt"/>
              </a:rPr>
              <a:t>6:9</a:t>
            </a:r>
            <a:r>
              <a:rPr lang="en-US" sz="1200" b="0" i="1" u="none" strike="noStrike" baseline="0" dirty="0">
                <a:solidFill>
                  <a:srgbClr val="FF0000"/>
                </a:solidFill>
                <a:latin typeface="+mn-lt"/>
              </a:rPr>
              <a:t>   "better things concerning you" </a:t>
            </a:r>
            <a:r>
              <a:rPr lang="en-US" sz="1200" b="0" i="0" u="none" strike="noStrike" baseline="0" dirty="0">
                <a:solidFill>
                  <a:srgbClr val="000000"/>
                </a:solidFill>
                <a:latin typeface="+mn-lt"/>
              </a:rPr>
              <a:t>(Things that accompany salvation VS Apostasy)</a:t>
            </a:r>
            <a:endParaRPr lang="en-US" sz="1200" b="0" i="1" u="none" strike="noStrike" baseline="0" dirty="0">
              <a:solidFill>
                <a:srgbClr val="FF0000"/>
              </a:solidFill>
              <a:latin typeface="+mn-lt"/>
            </a:endParaRPr>
          </a:p>
          <a:p>
            <a:pPr>
              <a:buFont typeface="Symbol" panose="05050102010706020507" pitchFamily="18" charset="2"/>
              <a:buChar char="·"/>
            </a:pPr>
            <a:r>
              <a:rPr lang="en-US" sz="1200" b="1" i="0" u="none" strike="noStrike" baseline="0" dirty="0">
                <a:solidFill>
                  <a:srgbClr val="FF0000"/>
                </a:solidFill>
                <a:latin typeface="+mn-lt"/>
              </a:rPr>
              <a:t>7:7</a:t>
            </a:r>
            <a:r>
              <a:rPr lang="en-US" sz="1200" b="0" i="1" u="none" strike="noStrike" baseline="0" dirty="0">
                <a:solidFill>
                  <a:srgbClr val="FF0000"/>
                </a:solidFill>
                <a:latin typeface="+mn-lt"/>
              </a:rPr>
              <a:t>    the lesser is blessed by the better </a:t>
            </a:r>
            <a:r>
              <a:rPr lang="en-US" sz="1200" b="0" i="0" u="none" strike="noStrike" baseline="0" dirty="0">
                <a:solidFill>
                  <a:srgbClr val="000000"/>
                </a:solidFill>
                <a:latin typeface="+mn-lt"/>
              </a:rPr>
              <a:t>(Priesthood of Melchizedek VS Priesthood of Aaron)</a:t>
            </a:r>
            <a:endParaRPr lang="en-US" sz="1200" b="0" i="1" u="none" strike="noStrike" baseline="0" dirty="0">
              <a:solidFill>
                <a:srgbClr val="FF0000"/>
              </a:solidFill>
              <a:latin typeface="+mn-lt"/>
            </a:endParaRPr>
          </a:p>
          <a:p>
            <a:pPr>
              <a:buFont typeface="Symbol" panose="05050102010706020507" pitchFamily="18" charset="2"/>
              <a:buChar char="·"/>
            </a:pPr>
            <a:r>
              <a:rPr lang="en-US" sz="1200" b="1" i="0" u="none" strike="noStrike" baseline="0" dirty="0">
                <a:solidFill>
                  <a:srgbClr val="FF0000"/>
                </a:solidFill>
                <a:latin typeface="+mn-lt"/>
              </a:rPr>
              <a:t>7:19</a:t>
            </a:r>
            <a:r>
              <a:rPr lang="en-US" sz="1200" b="0" i="1" u="none" strike="noStrike" baseline="0" dirty="0">
                <a:solidFill>
                  <a:srgbClr val="FF0000"/>
                </a:solidFill>
                <a:latin typeface="+mn-lt"/>
              </a:rPr>
              <a:t>   better hope </a:t>
            </a:r>
            <a:r>
              <a:rPr lang="en-US" sz="1200" b="0" i="0" u="none" strike="noStrike" baseline="0" dirty="0">
                <a:solidFill>
                  <a:srgbClr val="000000"/>
                </a:solidFill>
                <a:latin typeface="+mn-lt"/>
              </a:rPr>
              <a:t>(God's favor in Israel VS God's eternal hope of heaven)</a:t>
            </a:r>
            <a:endParaRPr lang="en-US" sz="1200" b="0" i="1" u="none" strike="noStrike" baseline="0" dirty="0">
              <a:solidFill>
                <a:srgbClr val="FF0000"/>
              </a:solidFill>
              <a:latin typeface="+mn-lt"/>
            </a:endParaRPr>
          </a:p>
          <a:p>
            <a:pPr>
              <a:buFont typeface="Symbol" panose="05050102010706020507" pitchFamily="18" charset="2"/>
              <a:buChar char="·"/>
            </a:pPr>
            <a:r>
              <a:rPr lang="en-US" sz="1200" b="1" i="0" u="none" strike="noStrike" baseline="0" dirty="0">
                <a:solidFill>
                  <a:srgbClr val="FF0000"/>
                </a:solidFill>
                <a:latin typeface="+mn-lt"/>
              </a:rPr>
              <a:t>7:22</a:t>
            </a:r>
            <a:r>
              <a:rPr lang="en-US" sz="1200" b="0" i="1" u="none" strike="noStrike" baseline="0" dirty="0">
                <a:solidFill>
                  <a:srgbClr val="FF0000"/>
                </a:solidFill>
                <a:latin typeface="+mn-lt"/>
              </a:rPr>
              <a:t>   better covenant </a:t>
            </a:r>
            <a:r>
              <a:rPr lang="en-US" sz="1200" b="0" i="0" u="none" strike="noStrike" baseline="0" dirty="0">
                <a:solidFill>
                  <a:srgbClr val="000000"/>
                </a:solidFill>
                <a:latin typeface="+mn-lt"/>
              </a:rPr>
              <a:t>(New Covenant VS Old Covenant)</a:t>
            </a:r>
            <a:endParaRPr lang="en-US" sz="1200" b="0" i="1" u="none" strike="noStrike" baseline="0" dirty="0">
              <a:solidFill>
                <a:srgbClr val="FF0000"/>
              </a:solidFill>
              <a:latin typeface="+mn-lt"/>
            </a:endParaRPr>
          </a:p>
          <a:p>
            <a:pPr>
              <a:buFont typeface="Symbol" panose="05050102010706020507" pitchFamily="18" charset="2"/>
              <a:buChar char="·"/>
            </a:pPr>
            <a:r>
              <a:rPr lang="en-US" sz="1200" b="1" i="0" u="none" strike="noStrike" baseline="0" dirty="0">
                <a:solidFill>
                  <a:srgbClr val="FF0000"/>
                </a:solidFill>
                <a:latin typeface="+mn-lt"/>
              </a:rPr>
              <a:t>8:6</a:t>
            </a:r>
            <a:r>
              <a:rPr lang="en-US" sz="1200" b="0" i="1" u="none" strike="noStrike" baseline="0" dirty="0">
                <a:solidFill>
                  <a:srgbClr val="FF0000"/>
                </a:solidFill>
                <a:latin typeface="+mn-lt"/>
              </a:rPr>
              <a:t>    better covenant; better promises </a:t>
            </a:r>
            <a:r>
              <a:rPr lang="en-US" sz="1200" b="0" i="0" u="none" strike="noStrike" baseline="0" dirty="0">
                <a:solidFill>
                  <a:srgbClr val="000000"/>
                </a:solidFill>
                <a:latin typeface="+mn-lt"/>
              </a:rPr>
              <a:t>(New Covenant VS Old Covenant; Physical VS Spiritual promises)</a:t>
            </a:r>
            <a:endParaRPr lang="en-US" sz="1200" b="0" i="1" u="none" strike="noStrike" baseline="0" dirty="0">
              <a:solidFill>
                <a:srgbClr val="FF0000"/>
              </a:solidFill>
              <a:latin typeface="+mn-lt"/>
            </a:endParaRPr>
          </a:p>
          <a:p>
            <a:pPr>
              <a:buFont typeface="Symbol" panose="05050102010706020507" pitchFamily="18" charset="2"/>
              <a:buChar char="·"/>
            </a:pPr>
            <a:r>
              <a:rPr lang="en-US" sz="1200" b="1" i="0" u="none" strike="noStrike" baseline="0" dirty="0">
                <a:solidFill>
                  <a:srgbClr val="FF0000"/>
                </a:solidFill>
                <a:latin typeface="+mn-lt"/>
              </a:rPr>
              <a:t>9:23</a:t>
            </a:r>
            <a:r>
              <a:rPr lang="en-US" sz="1200" b="0" i="1" u="none" strike="noStrike" baseline="0" dirty="0">
                <a:solidFill>
                  <a:srgbClr val="FF0000"/>
                </a:solidFill>
                <a:latin typeface="+mn-lt"/>
              </a:rPr>
              <a:t>   better sacrifices </a:t>
            </a:r>
            <a:r>
              <a:rPr lang="en-US" sz="1200" b="0" i="0" u="none" strike="noStrike" baseline="0" dirty="0">
                <a:solidFill>
                  <a:srgbClr val="000000"/>
                </a:solidFill>
                <a:latin typeface="+mn-lt"/>
              </a:rPr>
              <a:t>(Christ as the Lamb of God VS Animal Sacrifices)</a:t>
            </a:r>
            <a:endParaRPr lang="en-US" sz="1200" b="0" i="1" u="none" strike="noStrike" baseline="0" dirty="0">
              <a:solidFill>
                <a:srgbClr val="FF0000"/>
              </a:solidFill>
              <a:latin typeface="+mn-lt"/>
            </a:endParaRPr>
          </a:p>
          <a:p>
            <a:pPr>
              <a:buFont typeface="Symbol" panose="05050102010706020507" pitchFamily="18" charset="2"/>
              <a:buChar char="·"/>
            </a:pPr>
            <a:r>
              <a:rPr lang="en-US" sz="1200" b="1" i="0" u="none" strike="noStrike" baseline="0" dirty="0">
                <a:solidFill>
                  <a:srgbClr val="FF0000"/>
                </a:solidFill>
                <a:latin typeface="+mn-lt"/>
              </a:rPr>
              <a:t>10:34</a:t>
            </a:r>
            <a:r>
              <a:rPr lang="en-US" sz="1200" b="0" i="1" u="none" strike="noStrike" baseline="0" dirty="0">
                <a:solidFill>
                  <a:srgbClr val="FF0000"/>
                </a:solidFill>
                <a:latin typeface="+mn-lt"/>
              </a:rPr>
              <a:t>  better and an enduring possession for yourselves in heaven. </a:t>
            </a:r>
            <a:r>
              <a:rPr lang="en-US" sz="1200" b="0" i="0" u="none" strike="noStrike" baseline="0" dirty="0">
                <a:solidFill>
                  <a:srgbClr val="000000"/>
                </a:solidFill>
                <a:latin typeface="+mn-lt"/>
              </a:rPr>
              <a:t>(Heaven VS Physical possessions)</a:t>
            </a:r>
            <a:endParaRPr lang="en-US" sz="1200" b="0" i="1" u="none" strike="noStrike" baseline="0" dirty="0">
              <a:solidFill>
                <a:srgbClr val="FF0000"/>
              </a:solidFill>
              <a:latin typeface="+mn-lt"/>
            </a:endParaRPr>
          </a:p>
          <a:p>
            <a:pPr>
              <a:buFont typeface="Symbol" panose="05050102010706020507" pitchFamily="18" charset="2"/>
              <a:buChar char="·"/>
            </a:pPr>
            <a:r>
              <a:rPr lang="en-US" sz="1200" b="1" i="0" u="none" strike="noStrike" baseline="0" dirty="0">
                <a:solidFill>
                  <a:srgbClr val="FF0000"/>
                </a:solidFill>
                <a:latin typeface="+mn-lt"/>
              </a:rPr>
              <a:t>11:16</a:t>
            </a:r>
            <a:r>
              <a:rPr lang="en-US" sz="1200" b="0" i="1" u="none" strike="noStrike" baseline="0" dirty="0">
                <a:solidFill>
                  <a:srgbClr val="FF0000"/>
                </a:solidFill>
                <a:latin typeface="+mn-lt"/>
              </a:rPr>
              <a:t>  better, that is, a heavenly country </a:t>
            </a:r>
            <a:r>
              <a:rPr lang="en-US" sz="1200" b="0" i="0" u="none" strike="noStrike" baseline="0" dirty="0">
                <a:solidFill>
                  <a:srgbClr val="000000"/>
                </a:solidFill>
                <a:latin typeface="+mn-lt"/>
              </a:rPr>
              <a:t>(Heaven VS Canaan)</a:t>
            </a:r>
            <a:endParaRPr lang="en-US" sz="1200" b="0" i="1" u="none" strike="noStrike" baseline="0" dirty="0">
              <a:solidFill>
                <a:srgbClr val="FF0000"/>
              </a:solidFill>
              <a:latin typeface="+mn-lt"/>
            </a:endParaRPr>
          </a:p>
          <a:p>
            <a:pPr>
              <a:buFont typeface="Symbol" panose="05050102010706020507" pitchFamily="18" charset="2"/>
              <a:buChar char="·"/>
            </a:pPr>
            <a:r>
              <a:rPr lang="en-US" sz="1200" b="1" i="0" u="none" strike="noStrike" baseline="0" dirty="0">
                <a:solidFill>
                  <a:srgbClr val="FF0000"/>
                </a:solidFill>
                <a:latin typeface="+mn-lt"/>
              </a:rPr>
              <a:t>11:35</a:t>
            </a:r>
            <a:r>
              <a:rPr lang="en-US" sz="1200" b="0" i="1" u="none" strike="noStrike" baseline="0" dirty="0">
                <a:solidFill>
                  <a:srgbClr val="FF0000"/>
                </a:solidFill>
                <a:latin typeface="+mn-lt"/>
              </a:rPr>
              <a:t>  better resurrection</a:t>
            </a:r>
            <a:r>
              <a:rPr lang="en-US" sz="1200" b="0" i="0" u="none" strike="noStrike" baseline="0" dirty="0">
                <a:solidFill>
                  <a:srgbClr val="000000"/>
                </a:solidFill>
                <a:latin typeface="+mn-lt"/>
              </a:rPr>
              <a:t> (Eternal resurrection to life VS Temporary physical resurrection)</a:t>
            </a:r>
            <a:endParaRPr lang="en-US" sz="1200" b="0" i="1" u="none" strike="noStrike" baseline="0" dirty="0">
              <a:solidFill>
                <a:srgbClr val="FF0000"/>
              </a:solidFill>
              <a:latin typeface="+mn-lt"/>
            </a:endParaRPr>
          </a:p>
          <a:p>
            <a:pPr>
              <a:buFont typeface="Symbol" panose="05050102010706020507" pitchFamily="18" charset="2"/>
              <a:buChar char="·"/>
            </a:pPr>
            <a:r>
              <a:rPr lang="en-US" sz="1200" b="1" i="0" u="none" strike="noStrike" baseline="0" dirty="0">
                <a:solidFill>
                  <a:srgbClr val="FF0000"/>
                </a:solidFill>
                <a:latin typeface="+mn-lt"/>
              </a:rPr>
              <a:t>11:40</a:t>
            </a:r>
            <a:r>
              <a:rPr lang="en-US" sz="1200" b="0" i="1" u="none" strike="noStrike" baseline="0" dirty="0">
                <a:solidFill>
                  <a:srgbClr val="FF0000"/>
                </a:solidFill>
                <a:latin typeface="+mn-lt"/>
              </a:rPr>
              <a:t>  better for us </a:t>
            </a:r>
            <a:r>
              <a:rPr lang="en-US" sz="1200" b="0" i="0" u="none" strike="noStrike" baseline="0" dirty="0">
                <a:solidFill>
                  <a:srgbClr val="000000"/>
                </a:solidFill>
                <a:latin typeface="+mn-lt"/>
              </a:rPr>
              <a:t>(something provided by God. An eternal reward faithful Jews waited on)</a:t>
            </a:r>
            <a:endParaRPr lang="en-US" sz="1200" b="0" i="1" u="none" strike="noStrike" baseline="0" dirty="0">
              <a:solidFill>
                <a:srgbClr val="FF0000"/>
              </a:solidFill>
              <a:latin typeface="+mn-lt"/>
            </a:endParaRPr>
          </a:p>
          <a:p>
            <a:pPr>
              <a:buFont typeface="Symbol" panose="05050102010706020507" pitchFamily="18" charset="2"/>
              <a:buChar char="·"/>
            </a:pPr>
            <a:r>
              <a:rPr lang="en-US" sz="1200" b="1" i="0" u="none" strike="noStrike" baseline="0" dirty="0">
                <a:solidFill>
                  <a:srgbClr val="FF0000"/>
                </a:solidFill>
                <a:latin typeface="+mn-lt"/>
              </a:rPr>
              <a:t>12:24</a:t>
            </a:r>
            <a:r>
              <a:rPr lang="en-US" sz="1200" b="0" i="1" u="none" strike="noStrike" baseline="0" dirty="0">
                <a:solidFill>
                  <a:srgbClr val="FF0000"/>
                </a:solidFill>
                <a:latin typeface="+mn-lt"/>
              </a:rPr>
              <a:t>  better things that that of Abel </a:t>
            </a:r>
            <a:r>
              <a:rPr lang="en-US" sz="1200" b="0" i="0" u="none" strike="noStrike" baseline="0" dirty="0">
                <a:solidFill>
                  <a:srgbClr val="000000"/>
                </a:solidFill>
                <a:latin typeface="+mn-lt"/>
              </a:rPr>
              <a:t>(Christ's blood [mercy] VS Abel's blood [vengeance, </a:t>
            </a:r>
            <a:r>
              <a:rPr lang="en-US" sz="1200" b="0" i="0" u="none" strike="noStrike" baseline="0" dirty="0" err="1">
                <a:solidFill>
                  <a:srgbClr val="000000"/>
                </a:solidFill>
                <a:latin typeface="+mn-lt"/>
              </a:rPr>
              <a:t>cf</a:t>
            </a:r>
            <a:r>
              <a:rPr lang="en-US" sz="1200" b="0" i="0" u="none" strike="noStrike" baseline="0" dirty="0">
                <a:solidFill>
                  <a:srgbClr val="000000"/>
                </a:solidFill>
                <a:latin typeface="+mn-lt"/>
              </a:rPr>
              <a:t> Genesis 4:10)</a:t>
            </a:r>
          </a:p>
          <a:p>
            <a:pPr marR="0" algn="l" rtl="0">
              <a:buSzPts val="2200"/>
              <a:buFont typeface="Symbol" panose="05050102010706020507" pitchFamily="18" charset="2"/>
              <a:buChar char="·"/>
            </a:pPr>
            <a:r>
              <a:rPr lang="en-US" sz="1200" b="1" i="0" u="none" strike="noStrike" baseline="0" dirty="0">
                <a:solidFill>
                  <a:srgbClr val="000000"/>
                </a:solidFill>
                <a:latin typeface="+mn-lt"/>
              </a:rPr>
              <a:t>Definition:</a:t>
            </a:r>
            <a:r>
              <a:rPr lang="en-US" sz="1200" b="0" i="0" u="none" strike="noStrike" baseline="0" dirty="0">
                <a:solidFill>
                  <a:srgbClr val="000000"/>
                </a:solidFill>
                <a:latin typeface="+mn-lt"/>
              </a:rPr>
              <a:t>  better (</a:t>
            </a:r>
            <a:r>
              <a:rPr lang="en-US" sz="1200" b="0" i="1" u="none" strike="noStrike" baseline="0" dirty="0" err="1">
                <a:solidFill>
                  <a:srgbClr val="000000"/>
                </a:solidFill>
                <a:latin typeface="+mn-lt"/>
              </a:rPr>
              <a:t>kreittōn</a:t>
            </a:r>
            <a:r>
              <a:rPr lang="en-US" sz="1200" b="0" i="0" u="none" strike="noStrike" baseline="0" dirty="0">
                <a:solidFill>
                  <a:srgbClr val="000000"/>
                </a:solidFill>
                <a:latin typeface="+mn-lt"/>
              </a:rPr>
              <a:t>, </a:t>
            </a:r>
            <a:r>
              <a:rPr lang="en-US" sz="1200" b="0" i="0" u="none" strike="noStrike" baseline="0" dirty="0" err="1">
                <a:solidFill>
                  <a:srgbClr val="000000"/>
                </a:solidFill>
                <a:latin typeface="+mn-lt"/>
              </a:rPr>
              <a:t>krite</a:t>
            </a:r>
            <a:r>
              <a:rPr lang="en-US" sz="1200" b="0" i="0" u="none" strike="noStrike" baseline="0" dirty="0">
                <a:solidFill>
                  <a:srgbClr val="000000"/>
                </a:solidFill>
                <a:latin typeface="+mn-lt"/>
              </a:rPr>
              <a:t>'-</a:t>
            </a:r>
            <a:r>
              <a:rPr lang="en-US" sz="1200" b="0" i="0" u="none" strike="noStrike" baseline="0" dirty="0" err="1">
                <a:solidFill>
                  <a:srgbClr val="000000"/>
                </a:solidFill>
                <a:latin typeface="+mn-lt"/>
              </a:rPr>
              <a:t>tohn</a:t>
            </a:r>
            <a:r>
              <a:rPr lang="en-US" sz="1200" b="0" i="0" u="none" strike="noStrike" baseline="0" dirty="0">
                <a:solidFill>
                  <a:srgbClr val="000000"/>
                </a:solidFill>
                <a:latin typeface="+mn-lt"/>
              </a:rPr>
              <a:t>) - stronger, nobler, best, better. (Strong)</a:t>
            </a:r>
            <a:br>
              <a:rPr lang="en-US" sz="1200" b="0" i="0" u="none" strike="noStrike" baseline="0" dirty="0">
                <a:solidFill>
                  <a:srgbClr val="000000"/>
                </a:solidFill>
                <a:latin typeface="+mn-lt"/>
              </a:rPr>
            </a:br>
            <a:r>
              <a:rPr lang="en-US" sz="1200" b="0" i="0" u="none" strike="noStrike" baseline="0" dirty="0">
                <a:solidFill>
                  <a:srgbClr val="000000"/>
                </a:solidFill>
                <a:latin typeface="+mn-lt"/>
              </a:rPr>
              <a:t>                     1) more useful, more serviceable, more advantageous; 2) more excellent </a:t>
            </a:r>
            <a:br>
              <a:rPr lang="en-US" sz="1200" b="0" i="0" u="none" strike="noStrike" baseline="0" dirty="0">
                <a:solidFill>
                  <a:srgbClr val="000000"/>
                </a:solidFill>
                <a:latin typeface="+mn-lt"/>
              </a:rPr>
            </a:br>
            <a:r>
              <a:rPr lang="en-US" sz="1200" b="0" i="0" u="none" strike="noStrike" baseline="0" dirty="0">
                <a:solidFill>
                  <a:srgbClr val="000000"/>
                </a:solidFill>
                <a:latin typeface="+mn-lt"/>
              </a:rPr>
              <a:t>                          (Thayer)</a:t>
            </a:r>
            <a:endParaRPr lang="en-US" sz="1200" dirty="0">
              <a:latin typeface="+mn-lt"/>
            </a:endParaRPr>
          </a:p>
        </p:txBody>
      </p:sp>
      <p:sp>
        <p:nvSpPr>
          <p:cNvPr id="4" name="Slide Number Placeholder 3"/>
          <p:cNvSpPr>
            <a:spLocks noGrp="1"/>
          </p:cNvSpPr>
          <p:nvPr>
            <p:ph type="sldNum" sz="quarter" idx="5"/>
          </p:nvPr>
        </p:nvSpPr>
        <p:spPr/>
        <p:txBody>
          <a:bodyPr/>
          <a:lstStyle/>
          <a:p>
            <a:fld id="{23F3E7E2-8FFE-4A80-8737-717A8D3884D1}" type="slidenum">
              <a:rPr lang="en-US" smtClean="0"/>
              <a:t>1</a:t>
            </a:fld>
            <a:endParaRPr lang="en-US"/>
          </a:p>
        </p:txBody>
      </p:sp>
    </p:spTree>
    <p:extLst>
      <p:ext uri="{BB962C8B-B14F-4D97-AF65-F5344CB8AC3E}">
        <p14:creationId xmlns:p14="http://schemas.microsoft.com/office/powerpoint/2010/main" val="1764329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algn="l" rtl="0">
              <a:buSzPts val="2200"/>
              <a:buFont typeface="Symbol" panose="05050102010706020507" pitchFamily="18" charset="2"/>
              <a:buChar char="·"/>
            </a:pPr>
            <a:r>
              <a:rPr lang="en-US" sz="1200" b="1" i="0" u="none" strike="noStrike" baseline="0" dirty="0">
                <a:solidFill>
                  <a:schemeClr val="tx1"/>
                </a:solidFill>
                <a:latin typeface="+mn-lt"/>
              </a:rPr>
              <a:t>The Son (Jesus Christ) is a better messenger than those who came before. (1-3)</a:t>
            </a:r>
          </a:p>
          <a:p>
            <a:pPr marR="0" algn="l" rtl="0"/>
            <a:r>
              <a:rPr lang="en-US" sz="1200" b="1" i="0" u="none" strike="noStrike" baseline="0" dirty="0">
                <a:solidFill>
                  <a:schemeClr val="tx1"/>
                </a:solidFill>
                <a:latin typeface="+mn-lt"/>
              </a:rPr>
              <a:t>Hebrews 1:1-3</a:t>
            </a:r>
            <a:r>
              <a:rPr lang="en-US" sz="1200" b="0" i="1" u="none" strike="noStrike" baseline="0" dirty="0">
                <a:solidFill>
                  <a:schemeClr val="tx1"/>
                </a:solidFill>
                <a:latin typeface="+mn-lt"/>
              </a:rPr>
              <a:t>  God, who at various times and in various ways spoke in time past to the fathers by the prophets,  (2)  has in these last days spoken to us by His Son, whom He has appointed heir of all things, through whom also He made the worlds;  (3)  who being the brightness of His glory and the express image of His person, and upholding all things by the word of His power, when He had by Himself purged our sins, sat down at the right hand of the Majesty on high,</a:t>
            </a:r>
          </a:p>
          <a:p>
            <a:pPr marR="0" lvl="1" algn="l" rtl="0">
              <a:buSzPts val="2200"/>
              <a:buFont typeface="Symbol" panose="05050102010706020507" pitchFamily="18" charset="2"/>
              <a:buChar char="·"/>
            </a:pPr>
            <a:r>
              <a:rPr lang="en-US" sz="1200" b="0" i="0" u="none" strike="noStrike" baseline="0" dirty="0">
                <a:solidFill>
                  <a:schemeClr val="tx1"/>
                </a:solidFill>
                <a:latin typeface="+mn-lt"/>
              </a:rPr>
              <a:t>The Prophets - Those who by inspiration of the Spirit gave the people the law of God</a:t>
            </a:r>
          </a:p>
          <a:p>
            <a:pPr marR="0" lvl="2" algn="l" rtl="0">
              <a:buFont typeface="Symbol" panose="05050102010706020507" pitchFamily="18" charset="2"/>
              <a:buChar char="·"/>
            </a:pPr>
            <a:r>
              <a:rPr lang="en-US" sz="1200" b="0" i="0" u="none" strike="noStrike" baseline="0" dirty="0">
                <a:solidFill>
                  <a:schemeClr val="tx1"/>
                </a:solidFill>
                <a:latin typeface="+mn-lt"/>
              </a:rPr>
              <a:t>There are over 80 specific instances of Biblical references to those who received messages from God, including  70 elders in Israel (Numbers 11:25); and Philip the Evangelist's four daughters (Acts 21:8-9).</a:t>
            </a:r>
          </a:p>
          <a:p>
            <a:pPr>
              <a:buFont typeface="Symbol" panose="05050102010706020507" pitchFamily="18" charset="2"/>
              <a:buChar char="·"/>
            </a:pPr>
            <a:r>
              <a:rPr lang="en-US" sz="1200" b="0" i="0" u="none" strike="noStrike" baseline="0" dirty="0">
                <a:solidFill>
                  <a:schemeClr val="tx1"/>
                </a:solidFill>
                <a:latin typeface="+mn-lt"/>
              </a:rPr>
              <a:t>God also promised the Spirit's message to all the apostles</a:t>
            </a:r>
          </a:p>
          <a:p>
            <a:pPr>
              <a:buFont typeface="Symbol" panose="05050102010706020507" pitchFamily="18" charset="2"/>
              <a:buChar char="·"/>
            </a:pPr>
            <a:r>
              <a:rPr lang="en-US" sz="1200" b="0" i="0" u="none" strike="noStrike" baseline="0" dirty="0">
                <a:solidFill>
                  <a:schemeClr val="tx1"/>
                </a:solidFill>
                <a:latin typeface="+mn-lt"/>
              </a:rPr>
              <a:t>We have the most well known prophesies found in Isaiah, Jeremiah, Ezekiel &amp; Daniel. As well as the writings of the 12 minor prophets.</a:t>
            </a:r>
          </a:p>
          <a:p>
            <a:pPr marR="0" lvl="1" algn="l" rtl="0">
              <a:buFont typeface="Symbol" panose="05050102010706020507" pitchFamily="18" charset="2"/>
              <a:buChar char="·"/>
            </a:pPr>
            <a:r>
              <a:rPr lang="en-US" sz="1200" b="0" i="0" u="none" strike="noStrike" baseline="0" dirty="0">
                <a:solidFill>
                  <a:schemeClr val="tx1"/>
                </a:solidFill>
                <a:latin typeface="+mn-lt"/>
              </a:rPr>
              <a:t>However, there was something different about Jesus</a:t>
            </a:r>
          </a:p>
          <a:p>
            <a:pPr marR="0" algn="l" rtl="0"/>
            <a:r>
              <a:rPr lang="en-US" sz="1200" b="1" i="0" u="none" strike="noStrike" baseline="0" dirty="0">
                <a:solidFill>
                  <a:schemeClr val="tx1"/>
                </a:solidFill>
                <a:latin typeface="+mn-lt"/>
              </a:rPr>
              <a:t>Hebrews 3:1-6 </a:t>
            </a:r>
            <a:r>
              <a:rPr lang="en-US" sz="1200" b="0" i="1" u="none" strike="noStrike" baseline="0" dirty="0">
                <a:solidFill>
                  <a:schemeClr val="tx1"/>
                </a:solidFill>
                <a:latin typeface="+mn-lt"/>
              </a:rPr>
              <a:t> Therefore, holy brethren, partakers of the heavenly calling, consider the Apostle and High Priest of our confession, Christ Jesus,  (2)  who was faithful to Him who appointed Him, as Moses also was faithful in all His house.  (3)  For </a:t>
            </a:r>
            <a:r>
              <a:rPr lang="en-US" sz="1200" b="1" i="1" u="none" strike="noStrike" baseline="0" dirty="0">
                <a:solidFill>
                  <a:schemeClr val="tx1"/>
                </a:solidFill>
                <a:latin typeface="+mn-lt"/>
              </a:rPr>
              <a:t>this One has been counted worthy of more glory than Moses</a:t>
            </a:r>
            <a:r>
              <a:rPr lang="en-US" sz="1200" b="0" i="1" u="none" strike="noStrike" baseline="0" dirty="0">
                <a:solidFill>
                  <a:schemeClr val="tx1"/>
                </a:solidFill>
                <a:latin typeface="+mn-lt"/>
              </a:rPr>
              <a:t>, inasmuch as He who built the house has more honor than the house.  (4)  For every house is built by someone, but He who built all things is God.  (5)  </a:t>
            </a:r>
            <a:r>
              <a:rPr lang="en-US" sz="1200" b="1" i="1" u="none" strike="noStrike" baseline="0" dirty="0">
                <a:solidFill>
                  <a:schemeClr val="tx1"/>
                </a:solidFill>
                <a:latin typeface="+mn-lt"/>
              </a:rPr>
              <a:t>And Moses indeed was faithful in all His house as a servant</a:t>
            </a:r>
            <a:r>
              <a:rPr lang="en-US" sz="1200" b="0" i="1" u="none" strike="noStrike" baseline="0" dirty="0">
                <a:solidFill>
                  <a:schemeClr val="tx1"/>
                </a:solidFill>
                <a:latin typeface="+mn-lt"/>
              </a:rPr>
              <a:t>, for a testimony of those things which would be spoken afterward,  (6)  </a:t>
            </a:r>
            <a:r>
              <a:rPr lang="en-US" sz="1200" b="1" i="1" u="none" strike="noStrike" baseline="0" dirty="0">
                <a:solidFill>
                  <a:schemeClr val="tx1"/>
                </a:solidFill>
                <a:latin typeface="+mn-lt"/>
              </a:rPr>
              <a:t>but Christ as a Son over His own house</a:t>
            </a:r>
            <a:r>
              <a:rPr lang="en-US" sz="1200" b="0" i="1" u="none" strike="noStrike" baseline="0" dirty="0">
                <a:solidFill>
                  <a:schemeClr val="tx1"/>
                </a:solidFill>
                <a:latin typeface="+mn-lt"/>
              </a:rPr>
              <a:t>, whose house we are if we hold fast the confidence and the rejoicing of the hope firm to the end.</a:t>
            </a:r>
            <a:endParaRPr lang="en-US" sz="1200" b="0" i="0" u="none" strike="noStrike" baseline="0" dirty="0">
              <a:solidFill>
                <a:schemeClr val="tx1"/>
              </a:solidFill>
              <a:latin typeface="+mn-lt"/>
            </a:endParaRPr>
          </a:p>
          <a:p>
            <a:pPr marR="0" lvl="2" algn="l" rtl="0">
              <a:buFont typeface="Symbol" panose="05050102010706020507" pitchFamily="18" charset="2"/>
              <a:buChar char="·"/>
            </a:pPr>
            <a:r>
              <a:rPr lang="en-US" sz="1200" b="0" i="0" u="none" strike="noStrike" baseline="0" dirty="0">
                <a:solidFill>
                  <a:schemeClr val="tx1"/>
                </a:solidFill>
                <a:latin typeface="+mn-lt"/>
              </a:rPr>
              <a:t>As the only begotten of the Father, He is both God's preeminent messenger, and also the last one sent by God!</a:t>
            </a:r>
          </a:p>
          <a:p>
            <a:pPr marR="0" lvl="4" algn="l" rtl="0">
              <a:buFont typeface="Symbol" panose="05050102010706020507" pitchFamily="18" charset="2"/>
              <a:buChar char="·"/>
            </a:pPr>
            <a:r>
              <a:rPr lang="en-US" sz="1200" b="0" i="1" u="none" strike="noStrike" baseline="0" dirty="0">
                <a:solidFill>
                  <a:schemeClr val="tx1"/>
                </a:solidFill>
                <a:latin typeface="+mn-lt"/>
              </a:rPr>
              <a:t>"In these last days spoken to us by His Son" </a:t>
            </a:r>
            <a:r>
              <a:rPr lang="en-US" sz="1200" b="1" i="0" u="none" strike="noStrike" baseline="0" dirty="0">
                <a:solidFill>
                  <a:schemeClr val="tx1"/>
                </a:solidFill>
                <a:latin typeface="+mn-lt"/>
              </a:rPr>
              <a:t>(2)</a:t>
            </a:r>
          </a:p>
          <a:p>
            <a:pPr marR="0" algn="l" rtl="0"/>
            <a:r>
              <a:rPr lang="en-US" sz="1200" b="1" i="0" u="none" strike="noStrike" baseline="0" dirty="0">
                <a:solidFill>
                  <a:schemeClr val="tx1"/>
                </a:solidFill>
                <a:latin typeface="+mn-lt"/>
              </a:rPr>
              <a:t>Matthew 21:33-40 </a:t>
            </a:r>
            <a:r>
              <a:rPr lang="en-US" sz="1200" b="0" i="1" u="none" strike="noStrike" baseline="0" dirty="0">
                <a:solidFill>
                  <a:schemeClr val="tx1"/>
                </a:solidFill>
                <a:latin typeface="+mn-lt"/>
              </a:rPr>
              <a:t> "Hear another parable: There was a certain landowner who planted a vineyard and set a hedge around it, dug a winepress in it and built a tower. And he leased it to vinedressers and went into a far country.  (34)  Now when vintage-time drew near, he sent his servants to the vinedressers, that they might receive its fruit.  (35)  And the vinedressers took his servants, beat one, killed one, and stoned another.  (36)  Again he sent other servants, more than the first, and they did likewise to them.  (37)  Then last of all he sent his son to them, saying, 'They will respect my son.'  (38)  But when the vinedressers saw the son, they said among themselves, 'This is the heir. Come, let us kill him and seize his inheritance.'  (39)  So they took him and cast him out of the vineyard and killed him.  (40)  "Therefore, when the owner of the vineyard comes, what will he do to those vinedressers?"</a:t>
            </a:r>
            <a:endParaRPr lang="en-US" sz="1200" b="0" i="0" u="none" strike="noStrike" baseline="0" dirty="0">
              <a:solidFill>
                <a:schemeClr val="tx1"/>
              </a:solidFill>
              <a:latin typeface="+mn-lt"/>
            </a:endParaRPr>
          </a:p>
          <a:p>
            <a:pPr marR="0" lvl="4" algn="l" rtl="0">
              <a:buFont typeface="Symbol" panose="05050102010706020507" pitchFamily="18" charset="2"/>
              <a:buChar char="·"/>
            </a:pPr>
            <a:r>
              <a:rPr lang="en-US" sz="1200" b="0" i="0" u="none" strike="noStrike" baseline="0" dirty="0">
                <a:solidFill>
                  <a:schemeClr val="tx1"/>
                </a:solidFill>
                <a:latin typeface="+mn-lt"/>
              </a:rPr>
              <a:t>The Pharisees knew Jesus spoke of them, in rejecting His words.  They rejected Jesus, who was the chief cornerstone chosen by God!</a:t>
            </a:r>
          </a:p>
          <a:p>
            <a:pPr marR="0" lvl="2" algn="l" rtl="0">
              <a:buFont typeface="Symbol" panose="05050102010706020507" pitchFamily="18" charset="2"/>
              <a:buChar char="·"/>
            </a:pPr>
            <a:r>
              <a:rPr lang="en-US" sz="1200" b="1" i="0" u="none" strike="noStrike" baseline="0" dirty="0">
                <a:solidFill>
                  <a:schemeClr val="tx1"/>
                </a:solidFill>
                <a:latin typeface="+mn-lt"/>
              </a:rPr>
              <a:t>Note:</a:t>
            </a:r>
            <a:r>
              <a:rPr lang="en-US" sz="1200" b="0" i="0" u="none" strike="noStrike" baseline="0" dirty="0">
                <a:solidFill>
                  <a:schemeClr val="tx1"/>
                </a:solidFill>
                <a:latin typeface="+mn-lt"/>
              </a:rPr>
              <a:t>  Any who claim a new prophet will come bringing a new message are wrong! (Mohammed, Joseph Smith, Mary Baker Eddy, etc.) Jesus came last!  Once His word was confirmed and spread (the perfect law of liberty), it is silly for us to look for another!</a:t>
            </a:r>
          </a:p>
          <a:p>
            <a:pPr marR="0" algn="l" rtl="0"/>
            <a:r>
              <a:rPr lang="en-US" sz="1200" b="1" i="0" u="none" strike="noStrike" baseline="0" dirty="0">
                <a:solidFill>
                  <a:schemeClr val="tx1"/>
                </a:solidFill>
                <a:latin typeface="+mn-lt"/>
              </a:rPr>
              <a:t>Jude 3 </a:t>
            </a:r>
            <a:r>
              <a:rPr lang="en-US" sz="1200" b="0" i="1" u="none" strike="noStrike" baseline="0" dirty="0">
                <a:solidFill>
                  <a:schemeClr val="tx1"/>
                </a:solidFill>
                <a:latin typeface="+mn-lt"/>
              </a:rPr>
              <a:t> Beloved, while I was very diligent to write to you concerning our common salvation, I found it necessary to write to you exhorting you to contend earnestly for the faith which was once for all delivered to the saints.</a:t>
            </a:r>
            <a:endParaRPr lang="en-US" sz="1200" dirty="0">
              <a:solidFill>
                <a:schemeClr val="tx1"/>
              </a:solidFill>
              <a:latin typeface="+mn-lt"/>
            </a:endParaRPr>
          </a:p>
        </p:txBody>
      </p:sp>
      <p:sp>
        <p:nvSpPr>
          <p:cNvPr id="4" name="Slide Number Placeholder 3"/>
          <p:cNvSpPr>
            <a:spLocks noGrp="1"/>
          </p:cNvSpPr>
          <p:nvPr>
            <p:ph type="sldNum" sz="quarter" idx="5"/>
          </p:nvPr>
        </p:nvSpPr>
        <p:spPr/>
        <p:txBody>
          <a:bodyPr/>
          <a:lstStyle/>
          <a:p>
            <a:fld id="{23F3E7E2-8FFE-4A80-8737-717A8D3884D1}" type="slidenum">
              <a:rPr lang="en-US" smtClean="0"/>
              <a:t>2</a:t>
            </a:fld>
            <a:endParaRPr lang="en-US"/>
          </a:p>
        </p:txBody>
      </p:sp>
    </p:spTree>
    <p:extLst>
      <p:ext uri="{BB962C8B-B14F-4D97-AF65-F5344CB8AC3E}">
        <p14:creationId xmlns:p14="http://schemas.microsoft.com/office/powerpoint/2010/main" val="1036434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algn="l" rtl="0">
              <a:buSzPts val="2200"/>
              <a:buFont typeface="Symbol" panose="05050102010706020507" pitchFamily="18" charset="2"/>
              <a:buChar char="·"/>
            </a:pPr>
            <a:r>
              <a:rPr lang="en-US" sz="1200" b="1" i="0" u="none" strike="noStrike" baseline="0" dirty="0">
                <a:solidFill>
                  <a:schemeClr val="tx1"/>
                </a:solidFill>
                <a:latin typeface="+mn-lt"/>
              </a:rPr>
              <a:t>The Son (Jesus Christ) is better than the angels</a:t>
            </a:r>
            <a:endParaRPr lang="en-US" sz="1200" b="0" i="0" u="none" strike="noStrike" baseline="0" dirty="0">
              <a:solidFill>
                <a:schemeClr val="tx1"/>
              </a:solidFill>
              <a:latin typeface="+mn-lt"/>
            </a:endParaRPr>
          </a:p>
          <a:p>
            <a:pPr marR="0" algn="l" rtl="0"/>
            <a:r>
              <a:rPr lang="en-US" sz="1200" b="1" i="0" u="none" strike="noStrike" baseline="0" dirty="0">
                <a:solidFill>
                  <a:schemeClr val="tx1"/>
                </a:solidFill>
                <a:latin typeface="+mn-lt"/>
              </a:rPr>
              <a:t>Hebrews 1:4-8 </a:t>
            </a:r>
            <a:r>
              <a:rPr lang="en-US" sz="1200" b="0" i="1" u="none" strike="noStrike" baseline="0" dirty="0">
                <a:solidFill>
                  <a:schemeClr val="tx1"/>
                </a:solidFill>
                <a:latin typeface="+mn-lt"/>
              </a:rPr>
              <a:t> having become so much better than the angels, as He has by inheritance obtained a more excellent name than they.  (5)  For to which of the angels did He ever say: "YOU ARE MY SON, TODAY I HAVE BEGOTTEN YOU"? And again: "I WILL BE TO HIM A FATHER, AND HE SHALL BE TO ME A SON"?  (6)  But when He again brings the firstborn into the world, He says: "LET ALL THE ANGELS OF GOD WORSHIP HIM."  (7)  And of the angels He says: "WHO MAKES HIS ANGELS SPIRITS AND HIS MINISTERS A FLAME OF FIRE."  (8)  But to the Son He says: "YOUR THRONE, O GOD, IS FOREVER AND EVER; A SCEPTER OF RIGHTEOUSNESS IS THE SCEPTER OF YOUR KINGDOM."</a:t>
            </a:r>
            <a:endParaRPr lang="en-US" sz="1200" b="0" i="0" u="none" strike="noStrike" baseline="0" dirty="0">
              <a:solidFill>
                <a:schemeClr val="tx1"/>
              </a:solidFill>
              <a:latin typeface="+mn-lt"/>
            </a:endParaRPr>
          </a:p>
          <a:p>
            <a:pPr marR="0" lvl="1" algn="l" rtl="0">
              <a:buSzPts val="1400"/>
              <a:buFont typeface="Symbol" panose="05050102010706020507" pitchFamily="18" charset="2"/>
              <a:buChar char="·"/>
            </a:pPr>
            <a:r>
              <a:rPr lang="en-US" sz="1200" b="0" i="0" u="none" strike="noStrike" baseline="0" dirty="0">
                <a:solidFill>
                  <a:schemeClr val="tx1"/>
                </a:solidFill>
                <a:latin typeface="+mn-lt"/>
              </a:rPr>
              <a:t>Christ's Inheritance - A more excellent name</a:t>
            </a:r>
            <a:endParaRPr lang="en-US" sz="1200" b="1" i="0" u="none" strike="noStrike" baseline="0" dirty="0">
              <a:solidFill>
                <a:schemeClr val="tx1"/>
              </a:solidFill>
              <a:latin typeface="+mn-lt"/>
            </a:endParaRPr>
          </a:p>
          <a:p>
            <a:pPr marR="0" lvl="2" algn="l" rtl="0">
              <a:buSzPts val="2200"/>
              <a:buFont typeface="Symbol" panose="05050102010706020507" pitchFamily="18" charset="2"/>
              <a:buChar char="·"/>
            </a:pPr>
            <a:r>
              <a:rPr lang="en-US" sz="1200" b="0" i="0" u="none" strike="noStrike" baseline="0" dirty="0">
                <a:solidFill>
                  <a:schemeClr val="tx1"/>
                </a:solidFill>
                <a:latin typeface="+mn-lt"/>
              </a:rPr>
              <a:t>It is wrong to consider a unique Individual to be as the host of Heaven</a:t>
            </a:r>
          </a:p>
          <a:p>
            <a:pPr>
              <a:buSzPts val="2200"/>
              <a:buFont typeface="Symbol" panose="05050102010706020507" pitchFamily="18" charset="2"/>
              <a:buChar char="·"/>
            </a:pPr>
            <a:r>
              <a:rPr lang="en-US" sz="1200" b="0" i="0" u="none" strike="noStrike" baseline="0" dirty="0">
                <a:solidFill>
                  <a:schemeClr val="tx1"/>
                </a:solidFill>
                <a:latin typeface="+mn-lt"/>
              </a:rPr>
              <a:t>Jesus Christ is God's Son, His only Begotten.  I.e. Family - who was in the beginning with God!</a:t>
            </a:r>
          </a:p>
          <a:p>
            <a:pPr marR="0" algn="l" rtl="0"/>
            <a:r>
              <a:rPr lang="en-US" sz="1200" b="1" i="0" u="none" strike="noStrike" baseline="0" dirty="0">
                <a:solidFill>
                  <a:schemeClr val="tx1"/>
                </a:solidFill>
                <a:latin typeface="+mn-lt"/>
              </a:rPr>
              <a:t>John 1:1-2</a:t>
            </a:r>
            <a:r>
              <a:rPr lang="en-US" sz="1200" b="0" i="1" u="none" strike="noStrike" baseline="0" dirty="0">
                <a:solidFill>
                  <a:schemeClr val="tx1"/>
                </a:solidFill>
                <a:latin typeface="+mn-lt"/>
              </a:rPr>
              <a:t>  In the beginning was the Word, and the Word was with God, and the Word was God.  (2)  He was in the beginning with God.</a:t>
            </a:r>
          </a:p>
          <a:p>
            <a:pPr marR="0" lvl="2" algn="l" rtl="0">
              <a:buSzPts val="2200"/>
              <a:buFont typeface="Symbol" panose="05050102010706020507" pitchFamily="18" charset="2"/>
              <a:buChar char="·"/>
            </a:pPr>
            <a:r>
              <a:rPr lang="en-US" sz="1200" b="0" i="0" u="none" strike="noStrike" baseline="0" dirty="0">
                <a:solidFill>
                  <a:schemeClr val="tx1"/>
                </a:solidFill>
                <a:latin typeface="+mn-lt"/>
              </a:rPr>
              <a:t>Jesus is Divine (Deity) The angels, while spiritual beings, are NOT!</a:t>
            </a:r>
          </a:p>
          <a:p>
            <a:pPr marR="0" algn="l" rtl="0"/>
            <a:r>
              <a:rPr lang="en-US" sz="1200" b="1" i="0" u="none" strike="noStrike" baseline="0" dirty="0">
                <a:solidFill>
                  <a:schemeClr val="tx1"/>
                </a:solidFill>
                <a:latin typeface="+mn-lt"/>
              </a:rPr>
              <a:t>Isaiah 9:6</a:t>
            </a:r>
            <a:r>
              <a:rPr lang="en-US" sz="1200" b="0" i="1" u="none" strike="noStrike" baseline="0" dirty="0">
                <a:solidFill>
                  <a:schemeClr val="tx1"/>
                </a:solidFill>
                <a:latin typeface="+mn-lt"/>
              </a:rPr>
              <a:t>  For unto us a Child is born, Unto us a Son is given; And the government will be upon His shoulder. And His name will be called Wonderful, Counselor, Mighty God, Everlasting Father, Prince of Peace.</a:t>
            </a:r>
            <a:endParaRPr lang="en-US" sz="1200" b="0" i="0" u="none" strike="noStrike" baseline="0" dirty="0">
              <a:solidFill>
                <a:schemeClr val="tx1"/>
              </a:solidFill>
              <a:latin typeface="+mn-lt"/>
            </a:endParaRPr>
          </a:p>
          <a:p>
            <a:pPr marR="0" lvl="2" algn="l" rtl="0">
              <a:buSzPts val="1400"/>
              <a:buFont typeface="Symbol" panose="05050102010706020507" pitchFamily="18" charset="2"/>
              <a:buChar char="·"/>
            </a:pPr>
            <a:r>
              <a:rPr lang="en-US" sz="1200" b="0" i="0" u="none" strike="noStrike" baseline="0" dirty="0">
                <a:solidFill>
                  <a:schemeClr val="tx1"/>
                </a:solidFill>
                <a:latin typeface="+mn-lt"/>
              </a:rPr>
              <a:t>Jesus is God's Son! He has proclaimed it of Jesus, none other!</a:t>
            </a:r>
          </a:p>
          <a:p>
            <a:pPr marR="0" algn="l" rtl="0"/>
            <a:r>
              <a:rPr lang="en-US" sz="1200" b="1" i="0" u="none" strike="noStrike" baseline="0" dirty="0">
                <a:solidFill>
                  <a:schemeClr val="tx1"/>
                </a:solidFill>
                <a:latin typeface="+mn-lt"/>
              </a:rPr>
              <a:t>John 3:16-17 </a:t>
            </a:r>
            <a:r>
              <a:rPr lang="en-US" sz="1200" b="0" i="1" u="none" strike="noStrike" baseline="0" dirty="0">
                <a:solidFill>
                  <a:schemeClr val="tx1"/>
                </a:solidFill>
                <a:latin typeface="+mn-lt"/>
              </a:rPr>
              <a:t> For God so loved the world that He gave His only begotten Son, that whoever believes in Him should not perish but have everlasting life.  (17)  For God did not send His Son into the world to condemn the world, but that the world through Him might be saved.</a:t>
            </a:r>
            <a:endParaRPr lang="en-US" sz="1200" b="0" i="0" u="none" strike="noStrike" baseline="0" dirty="0">
              <a:solidFill>
                <a:schemeClr val="tx1"/>
              </a:solidFill>
              <a:latin typeface="+mn-lt"/>
            </a:endParaRPr>
          </a:p>
          <a:p>
            <a:pPr marR="0" lvl="3" algn="l" rtl="0">
              <a:buSzPts val="1400"/>
              <a:buFont typeface="Symbol" panose="05050102010706020507" pitchFamily="18" charset="2"/>
              <a:buChar char="·"/>
            </a:pPr>
            <a:r>
              <a:rPr lang="en-US" sz="1200" b="0" i="0" u="none" strike="noStrike" baseline="0" dirty="0">
                <a:solidFill>
                  <a:schemeClr val="tx1"/>
                </a:solidFill>
                <a:latin typeface="+mn-lt"/>
              </a:rPr>
              <a:t>cf. The references (prophecies) in our text (Psalm 2:7; 2 Samuel 7:14)</a:t>
            </a:r>
          </a:p>
          <a:p>
            <a:pPr marR="0" lvl="1" algn="l" rtl="0">
              <a:buSzPts val="2200"/>
              <a:buFont typeface="Symbol" panose="05050102010706020507" pitchFamily="18" charset="2"/>
              <a:buChar char="·"/>
            </a:pPr>
            <a:r>
              <a:rPr lang="en-US" sz="1200" b="0" i="0" u="none" strike="noStrike" baseline="0" dirty="0">
                <a:solidFill>
                  <a:schemeClr val="tx1"/>
                </a:solidFill>
                <a:latin typeface="+mn-lt"/>
              </a:rPr>
              <a:t>In contrast note the description the Hebrew writer gives to the angels</a:t>
            </a:r>
          </a:p>
          <a:p>
            <a:pPr marR="0" algn="l" rtl="0"/>
            <a:r>
              <a:rPr lang="en-US" sz="1200" b="1" i="0" u="none" strike="noStrike" baseline="0" dirty="0">
                <a:solidFill>
                  <a:schemeClr val="tx1"/>
                </a:solidFill>
                <a:latin typeface="+mn-lt"/>
              </a:rPr>
              <a:t>Hebrews 1:7 </a:t>
            </a:r>
            <a:r>
              <a:rPr lang="en-US" sz="1200" b="0" i="1" u="none" strike="noStrike" baseline="0" dirty="0">
                <a:solidFill>
                  <a:schemeClr val="tx1"/>
                </a:solidFill>
                <a:latin typeface="+mn-lt"/>
              </a:rPr>
              <a:t> And of the angels He says: "WHO MAKES HIS ANGELS SPIRITS AND HIS MINISTERS A FLAME OF FIRE."</a:t>
            </a:r>
            <a:endParaRPr lang="en-US" sz="1200" b="0" i="0" u="none" strike="noStrike" baseline="0" dirty="0">
              <a:solidFill>
                <a:schemeClr val="tx1"/>
              </a:solidFill>
              <a:latin typeface="+mn-lt"/>
            </a:endParaRPr>
          </a:p>
          <a:p>
            <a:pPr marR="0" lvl="2" algn="l" rtl="0">
              <a:buSzPts val="1400"/>
              <a:buFont typeface="Symbol" panose="05050102010706020507" pitchFamily="18" charset="2"/>
              <a:buChar char="·"/>
            </a:pPr>
            <a:r>
              <a:rPr lang="en-US" sz="1200" b="0" i="0" u="none" strike="noStrike" baseline="0" dirty="0">
                <a:solidFill>
                  <a:schemeClr val="tx1"/>
                </a:solidFill>
                <a:latin typeface="+mn-lt"/>
              </a:rPr>
              <a:t>This text (taken from Psalm 104) is a praise to God as the Creator. Angels are both created, and created for a specific purpose</a:t>
            </a:r>
          </a:p>
          <a:p>
            <a:pPr marR="0" lvl="2" algn="l" rtl="0">
              <a:buSzPts val="2200"/>
              <a:buFont typeface="Symbol" panose="05050102010706020507" pitchFamily="18" charset="2"/>
              <a:buChar char="·"/>
            </a:pPr>
            <a:r>
              <a:rPr lang="en-US" sz="1200" b="1" i="0" u="none" strike="noStrike" baseline="0" dirty="0">
                <a:solidFill>
                  <a:schemeClr val="tx1"/>
                </a:solidFill>
                <a:latin typeface="+mn-lt"/>
              </a:rPr>
              <a:t>Angels</a:t>
            </a:r>
            <a:r>
              <a:rPr lang="en-US" sz="1200" b="0" i="0" u="none" strike="noStrike" baseline="0" dirty="0">
                <a:solidFill>
                  <a:schemeClr val="tx1"/>
                </a:solidFill>
                <a:latin typeface="+mn-lt"/>
              </a:rPr>
              <a:t> (described as the term is primarily used in </a:t>
            </a:r>
            <a:r>
              <a:rPr lang="en-US" sz="1200" b="0" i="0" u="none" strike="noStrike" baseline="0" dirty="0" err="1">
                <a:solidFill>
                  <a:schemeClr val="tx1"/>
                </a:solidFill>
                <a:latin typeface="+mn-lt"/>
              </a:rPr>
              <a:t>scriptrue</a:t>
            </a:r>
            <a:r>
              <a:rPr lang="en-US" sz="1200" b="0" i="0" u="none" strike="noStrike" baseline="0" dirty="0">
                <a:solidFill>
                  <a:schemeClr val="tx1"/>
                </a:solidFill>
                <a:latin typeface="+mn-lt"/>
              </a:rPr>
              <a:t>) - The word angel is applied in Scripture to an order of supernatural or heavenly beings whose business it is to act as God's messengers to men, and as agents who carry out His will. (</a:t>
            </a:r>
            <a:r>
              <a:rPr lang="en-US" sz="1200" b="0" i="1" u="none" strike="noStrike" baseline="0" dirty="0">
                <a:solidFill>
                  <a:schemeClr val="tx1"/>
                </a:solidFill>
                <a:latin typeface="+mn-lt"/>
              </a:rPr>
              <a:t>International Standard Bible Encyclopedia</a:t>
            </a:r>
            <a:r>
              <a:rPr lang="en-US" sz="1200" b="0" i="0" u="none" strike="noStrike" baseline="0" dirty="0">
                <a:solidFill>
                  <a:schemeClr val="tx1"/>
                </a:solidFill>
                <a:latin typeface="+mn-lt"/>
              </a:rPr>
              <a:t>)</a:t>
            </a:r>
          </a:p>
          <a:p>
            <a:pPr marR="0" lvl="3" algn="l" rtl="0">
              <a:buFont typeface="Symbol" panose="05050102010706020507" pitchFamily="18" charset="2"/>
              <a:buChar char="·"/>
            </a:pPr>
            <a:r>
              <a:rPr lang="en-US" sz="1200" b="0" i="0" u="none" strike="noStrike" baseline="0" dirty="0">
                <a:solidFill>
                  <a:schemeClr val="tx1"/>
                </a:solidFill>
                <a:latin typeface="+mn-lt"/>
              </a:rPr>
              <a:t>Winds and Flames of Fire</a:t>
            </a:r>
          </a:p>
          <a:p>
            <a:pPr marR="0" algn="l" rtl="0"/>
            <a:r>
              <a:rPr lang="en-US" sz="1200" b="1" i="0" u="none" strike="noStrike" baseline="0" dirty="0">
                <a:solidFill>
                  <a:schemeClr val="tx1"/>
                </a:solidFill>
                <a:latin typeface="+mn-lt"/>
              </a:rPr>
              <a:t>Psalms 104:4 [ASV]</a:t>
            </a:r>
            <a:r>
              <a:rPr lang="en-US" sz="1200" b="0" i="1" u="none" strike="noStrike" baseline="0" dirty="0">
                <a:solidFill>
                  <a:schemeClr val="tx1"/>
                </a:solidFill>
                <a:latin typeface="+mn-lt"/>
              </a:rPr>
              <a:t>  Who maketh winds his messengers; Flames of fire his ministers;</a:t>
            </a:r>
            <a:endParaRPr lang="en-US" sz="1200" b="0" i="0" u="none" strike="noStrike" baseline="0" dirty="0">
              <a:solidFill>
                <a:schemeClr val="tx1"/>
              </a:solidFill>
              <a:latin typeface="+mn-lt"/>
            </a:endParaRPr>
          </a:p>
          <a:p>
            <a:pPr marR="0" lvl="3" algn="l" rtl="0">
              <a:buFont typeface="Symbol" panose="05050102010706020507" pitchFamily="18" charset="2"/>
              <a:buChar char="·"/>
            </a:pPr>
            <a:r>
              <a:rPr lang="en-US" sz="1200" b="0" i="0" u="none" strike="noStrike" baseline="0" dirty="0">
                <a:solidFill>
                  <a:schemeClr val="tx1"/>
                </a:solidFill>
                <a:latin typeface="+mn-lt"/>
              </a:rPr>
              <a:t>This is an apt description of angels, as the Hebrew writer rightly ascribes them in our text.</a:t>
            </a:r>
          </a:p>
          <a:p>
            <a:pPr>
              <a:buFont typeface="Symbol" panose="05050102010706020507" pitchFamily="18" charset="2"/>
              <a:buChar char="·"/>
            </a:pPr>
            <a:r>
              <a:rPr lang="en-US" sz="1200" b="0" i="0" u="none" strike="noStrike" baseline="0" dirty="0">
                <a:solidFill>
                  <a:schemeClr val="tx1"/>
                </a:solidFill>
                <a:latin typeface="+mn-lt"/>
              </a:rPr>
              <a:t>The key for us here is the idea that these beings were created by God to be his messengers, and to serve him.</a:t>
            </a:r>
          </a:p>
          <a:p>
            <a:pPr>
              <a:buFont typeface="Symbol" panose="05050102010706020507" pitchFamily="18" charset="2"/>
              <a:buChar char="·"/>
            </a:pPr>
            <a:r>
              <a:rPr lang="en-US" sz="1200" b="0" i="0" u="none" strike="noStrike" baseline="0" dirty="0">
                <a:solidFill>
                  <a:schemeClr val="tx1"/>
                </a:solidFill>
                <a:latin typeface="+mn-lt"/>
              </a:rPr>
              <a:t>Four living creatures of Revelation 4.  The angels performing the commands of God over creation in Revelation. The angels sent to Lot, and to Israel, and to Joseph and Mary, etc. to bring messages from God.  </a:t>
            </a:r>
            <a:r>
              <a:rPr lang="en-US" sz="1200" b="1" i="0" u="none" strike="noStrike" baseline="0" dirty="0">
                <a:solidFill>
                  <a:schemeClr val="tx1"/>
                </a:solidFill>
                <a:latin typeface="+mn-lt"/>
              </a:rPr>
              <a:t>BUT THE KEY IS THAT THEY ARE SERVANTS! NOT THE SON!</a:t>
            </a:r>
          </a:p>
          <a:p>
            <a:pPr marR="0" lvl="5" algn="l" rtl="0">
              <a:buFont typeface="Symbol" panose="05050102010706020507" pitchFamily="18" charset="2"/>
              <a:buChar char="·"/>
            </a:pPr>
            <a:r>
              <a:rPr lang="en-US" sz="1200" b="0" i="0" u="none" strike="noStrike" baseline="0" dirty="0">
                <a:solidFill>
                  <a:schemeClr val="tx1"/>
                </a:solidFill>
                <a:latin typeface="+mn-lt"/>
              </a:rPr>
              <a:t>They took Lazarus to Paradise</a:t>
            </a:r>
          </a:p>
          <a:p>
            <a:pPr marR="0" algn="l" rtl="0"/>
            <a:r>
              <a:rPr lang="en-US" sz="1200" b="1" i="0" u="none" strike="noStrike" baseline="0" dirty="0">
                <a:solidFill>
                  <a:schemeClr val="tx1"/>
                </a:solidFill>
                <a:latin typeface="+mn-lt"/>
              </a:rPr>
              <a:t>Luke 16:22</a:t>
            </a:r>
            <a:r>
              <a:rPr lang="en-US" sz="1200" b="0" i="1" u="none" strike="noStrike" baseline="0" dirty="0">
                <a:solidFill>
                  <a:schemeClr val="tx1"/>
                </a:solidFill>
                <a:latin typeface="+mn-lt"/>
              </a:rPr>
              <a:t>  And it came to pass, that the beggar died, and that he was carried away by the angels into Abraham's bosom: and the rich man also died, and was buried.</a:t>
            </a:r>
          </a:p>
          <a:p>
            <a:pPr marR="0" lvl="5" algn="l" rtl="0">
              <a:buSzPts val="2200"/>
              <a:buFont typeface="Symbol" panose="05050102010706020507" pitchFamily="18" charset="2"/>
              <a:buChar char="·"/>
            </a:pPr>
            <a:r>
              <a:rPr lang="en-US" sz="1200" b="0" i="0" u="none" strike="noStrike" baseline="0" dirty="0">
                <a:solidFill>
                  <a:schemeClr val="tx1"/>
                </a:solidFill>
                <a:latin typeface="+mn-lt"/>
              </a:rPr>
              <a:t>The were ready if summoned to save the Son from physical peril at His temptation</a:t>
            </a:r>
          </a:p>
          <a:p>
            <a:pPr marR="0" algn="l" rtl="0"/>
            <a:r>
              <a:rPr lang="en-US" sz="1200" b="1" i="0" u="none" strike="noStrike" baseline="0" dirty="0">
                <a:solidFill>
                  <a:schemeClr val="tx1"/>
                </a:solidFill>
                <a:latin typeface="+mn-lt"/>
              </a:rPr>
              <a:t>Matthew 4:5-7 </a:t>
            </a:r>
            <a:r>
              <a:rPr lang="en-US" sz="1200" b="0" i="1" u="none" strike="noStrike" baseline="0" dirty="0">
                <a:solidFill>
                  <a:schemeClr val="tx1"/>
                </a:solidFill>
                <a:latin typeface="+mn-lt"/>
              </a:rPr>
              <a:t> Then the devil took Him up into the holy city, set Him on the pinnacle of the temple,  (6)  and said to Him, "If You are the Son of God, throw Yourself down. For it is written: 'HE SHALL GIVE HIS ANGELS CHARGE OVER YOU,' and, IN THEIR HANDS THEY SHALL BEAR YOU UP, LEST YOU DASH YOUR FOOT AGAINST A STONE.' "  (7)  Jesus said to him, "It is written again, 'YOU SHALL NOT TEMPT THE LORD YOUR GOD.' "</a:t>
            </a:r>
            <a:endParaRPr lang="en-US" sz="1200" b="0" i="0" u="none" strike="noStrike" baseline="0" dirty="0">
              <a:solidFill>
                <a:schemeClr val="tx1"/>
              </a:solidFill>
              <a:latin typeface="+mn-lt"/>
            </a:endParaRPr>
          </a:p>
          <a:p>
            <a:pPr marR="0" lvl="5" algn="l" rtl="0">
              <a:buSzPts val="1400"/>
              <a:buFont typeface="Symbol" panose="05050102010706020507" pitchFamily="18" charset="2"/>
              <a:buChar char="·"/>
            </a:pPr>
            <a:r>
              <a:rPr lang="en-US" sz="1200" b="0" i="0" u="none" strike="noStrike" baseline="0" dirty="0">
                <a:solidFill>
                  <a:schemeClr val="tx1"/>
                </a:solidFill>
                <a:latin typeface="+mn-lt"/>
              </a:rPr>
              <a:t>They performed God's chastisement in the book of Revelation</a:t>
            </a:r>
          </a:p>
          <a:p>
            <a:pPr marR="0" algn="l" rtl="0"/>
            <a:r>
              <a:rPr lang="en-US" sz="1200" b="1" i="0" u="none" strike="noStrike" baseline="0" dirty="0">
                <a:solidFill>
                  <a:schemeClr val="tx1"/>
                </a:solidFill>
                <a:latin typeface="+mn-lt"/>
              </a:rPr>
              <a:t>Revelation 7:1-3 </a:t>
            </a:r>
            <a:r>
              <a:rPr lang="en-US" sz="1200" b="0" i="1" u="none" strike="noStrike" baseline="0" dirty="0">
                <a:solidFill>
                  <a:schemeClr val="tx1"/>
                </a:solidFill>
                <a:latin typeface="+mn-lt"/>
              </a:rPr>
              <a:t> After these things I saw four angels standing at the four corners of the earth, holding the four winds of the earth, that the wind should not blow on the earth, on the sea, or on any tree.  (2)  Then I saw another angel ascending from the east, having the seal of the living God. And he cried with a loud voice to the four angels to whom it was granted to harm the earth and the sea,  (3)  saying, "Do not harm the earth, the sea, or the trees till we have sealed the servants of our God on their foreheads."</a:t>
            </a:r>
          </a:p>
          <a:p>
            <a:pPr marR="0" lvl="5" algn="l" rtl="0">
              <a:buSzPts val="2200"/>
              <a:buFont typeface="Symbol" panose="05050102010706020507" pitchFamily="18" charset="2"/>
              <a:buChar char="·"/>
            </a:pPr>
            <a:r>
              <a:rPr lang="en-US" sz="1200" b="0" i="0" u="none" strike="noStrike" baseline="0" dirty="0">
                <a:solidFill>
                  <a:schemeClr val="tx1"/>
                </a:solidFill>
                <a:latin typeface="+mn-lt"/>
              </a:rPr>
              <a:t>Unlike the Son, they were not to be worshipped as God</a:t>
            </a:r>
          </a:p>
          <a:p>
            <a:pPr marR="0" algn="l" rtl="0"/>
            <a:r>
              <a:rPr lang="en-US" sz="1200" b="1" i="0" u="none" strike="noStrike" baseline="0" dirty="0">
                <a:solidFill>
                  <a:schemeClr val="tx1"/>
                </a:solidFill>
                <a:latin typeface="+mn-lt"/>
              </a:rPr>
              <a:t>Revelation 19:10 [John's angelic instructor] </a:t>
            </a:r>
            <a:r>
              <a:rPr lang="en-US" sz="1200" b="1" i="1" u="none" strike="noStrike" baseline="0" dirty="0">
                <a:solidFill>
                  <a:schemeClr val="tx1"/>
                </a:solidFill>
                <a:latin typeface="+mn-lt"/>
              </a:rPr>
              <a:t> </a:t>
            </a:r>
            <a:r>
              <a:rPr lang="en-US" sz="1200" b="0" i="1" u="none" strike="noStrike" baseline="0" dirty="0">
                <a:solidFill>
                  <a:schemeClr val="tx1"/>
                </a:solidFill>
                <a:latin typeface="+mn-lt"/>
              </a:rPr>
              <a:t>And I fell at his feet to worship him. But he said to me, "See that you do not do that! I am your fellow servant, and of your brethren who have the testimony of Jesus. Worship God! For the testimony of Jesus is the spirit of prophecy."</a:t>
            </a:r>
            <a:endParaRPr lang="en-US" sz="1200" dirty="0">
              <a:solidFill>
                <a:schemeClr val="tx1"/>
              </a:solidFill>
              <a:latin typeface="+mn-lt"/>
            </a:endParaRPr>
          </a:p>
        </p:txBody>
      </p:sp>
      <p:sp>
        <p:nvSpPr>
          <p:cNvPr id="4" name="Slide Number Placeholder 3"/>
          <p:cNvSpPr>
            <a:spLocks noGrp="1"/>
          </p:cNvSpPr>
          <p:nvPr>
            <p:ph type="sldNum" sz="quarter" idx="5"/>
          </p:nvPr>
        </p:nvSpPr>
        <p:spPr/>
        <p:txBody>
          <a:bodyPr/>
          <a:lstStyle/>
          <a:p>
            <a:fld id="{23F3E7E2-8FFE-4A80-8737-717A8D3884D1}" type="slidenum">
              <a:rPr lang="en-US" smtClean="0"/>
              <a:t>3</a:t>
            </a:fld>
            <a:endParaRPr lang="en-US"/>
          </a:p>
        </p:txBody>
      </p:sp>
    </p:spTree>
    <p:extLst>
      <p:ext uri="{BB962C8B-B14F-4D97-AF65-F5344CB8AC3E}">
        <p14:creationId xmlns:p14="http://schemas.microsoft.com/office/powerpoint/2010/main" val="15184970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R="0" algn="l" rtl="0"/>
            <a:r>
              <a:rPr lang="en-US" sz="1200" b="1" i="0" u="none" strike="noStrike" baseline="0" dirty="0">
                <a:solidFill>
                  <a:schemeClr val="tx1"/>
                </a:solidFill>
                <a:latin typeface="+mn-lt"/>
              </a:rPr>
              <a:t>Hebrews 1:9</a:t>
            </a:r>
            <a:r>
              <a:rPr lang="en-US" sz="1200" b="0" i="1" u="none" strike="noStrike" baseline="0" dirty="0">
                <a:solidFill>
                  <a:schemeClr val="tx1"/>
                </a:solidFill>
                <a:latin typeface="+mn-lt"/>
              </a:rPr>
              <a:t>  YOU HAVE LOVED RIGHTEOUSNESS AND HATED LAWLESSNESS; THEREFORE GOD, YOUR GOD, HAS ANOINTED YOU WITH THE OIL OF GLADNESS MORE THAN YOUR COMPANIONS."</a:t>
            </a:r>
            <a:endParaRPr lang="en-US" sz="1200" b="0" i="0" u="none" strike="noStrike" baseline="0" dirty="0">
              <a:solidFill>
                <a:schemeClr val="tx1"/>
              </a:solidFill>
              <a:latin typeface="+mn-lt"/>
            </a:endParaRPr>
          </a:p>
          <a:p>
            <a:pPr marR="0" algn="l" rtl="0">
              <a:buSzPts val="1400"/>
              <a:buFont typeface="Symbol" panose="05050102010706020507" pitchFamily="18" charset="2"/>
              <a:buChar char="·"/>
            </a:pPr>
            <a:r>
              <a:rPr lang="en-US" sz="1200" b="0" i="0" u="none" strike="noStrike" baseline="0" dirty="0">
                <a:solidFill>
                  <a:schemeClr val="tx1"/>
                </a:solidFill>
                <a:latin typeface="+mn-lt"/>
              </a:rPr>
              <a:t>This passage a quotation from Psalm 45:6,7 a love song by the Psalmist to the coming Messiah</a:t>
            </a:r>
          </a:p>
          <a:p>
            <a:pPr marR="0" algn="l" rtl="0"/>
            <a:r>
              <a:rPr lang="en-US" sz="1200" b="1" i="0" u="none" strike="noStrike" baseline="0" dirty="0">
                <a:solidFill>
                  <a:schemeClr val="tx1"/>
                </a:solidFill>
                <a:latin typeface="+mn-lt"/>
              </a:rPr>
              <a:t>Psalms 45:6-7</a:t>
            </a:r>
            <a:r>
              <a:rPr lang="en-US" sz="1200" b="0" i="1" u="none" strike="noStrike" baseline="0" dirty="0">
                <a:solidFill>
                  <a:schemeClr val="tx1"/>
                </a:solidFill>
                <a:latin typeface="+mn-lt"/>
              </a:rPr>
              <a:t>  Your throne, O God, is forever and ever; A scepter of righteousness is the scepter of Your kingdom.  (7)  You love righteousness and hate wickedness; Therefore God, Your God, has anointed You With the oil of gladness more than Your companions.</a:t>
            </a:r>
            <a:endParaRPr lang="en-US" sz="1200" b="0" i="0" u="none" strike="noStrike" baseline="0" dirty="0">
              <a:solidFill>
                <a:schemeClr val="tx1"/>
              </a:solidFill>
              <a:latin typeface="+mn-lt"/>
            </a:endParaRPr>
          </a:p>
          <a:p>
            <a:pPr marR="0" lvl="1" algn="l" rtl="0">
              <a:buSzPts val="1400"/>
              <a:buFont typeface="Symbol" panose="05050102010706020507" pitchFamily="18" charset="2"/>
              <a:buChar char="·"/>
            </a:pPr>
            <a:r>
              <a:rPr lang="en-US" sz="1200" b="0" i="0" u="none" strike="noStrike" baseline="0" dirty="0">
                <a:solidFill>
                  <a:schemeClr val="tx1"/>
                </a:solidFill>
                <a:latin typeface="+mn-lt"/>
              </a:rPr>
              <a:t>For us, God chose the Son, Jesus to make Lord of Lord and King of Kings</a:t>
            </a:r>
          </a:p>
          <a:p>
            <a:pPr>
              <a:buSzPts val="2200"/>
              <a:buFont typeface="Symbol" panose="05050102010706020507" pitchFamily="18" charset="2"/>
              <a:buChar char="·"/>
            </a:pPr>
            <a:r>
              <a:rPr lang="en-US" sz="1200" b="0" i="0" u="none" strike="noStrike" baseline="0" dirty="0">
                <a:solidFill>
                  <a:schemeClr val="tx1"/>
                </a:solidFill>
                <a:latin typeface="+mn-lt"/>
              </a:rPr>
              <a:t>Because of His justness and mercy. He has been given an </a:t>
            </a:r>
            <a:r>
              <a:rPr lang="en-US" sz="1200" b="0" i="0" u="none" strike="noStrike" baseline="0" dirty="0" err="1">
                <a:solidFill>
                  <a:schemeClr val="tx1"/>
                </a:solidFill>
                <a:latin typeface="+mn-lt"/>
              </a:rPr>
              <a:t>annointing</a:t>
            </a:r>
            <a:r>
              <a:rPr lang="en-US" sz="1200" b="0" i="0" u="none" strike="noStrike" baseline="0" dirty="0">
                <a:solidFill>
                  <a:schemeClr val="tx1"/>
                </a:solidFill>
                <a:latin typeface="+mn-lt"/>
              </a:rPr>
              <a:t>, </a:t>
            </a:r>
            <a:r>
              <a:rPr lang="en-US" sz="1200" b="0" i="1" u="none" strike="noStrike" baseline="0" dirty="0">
                <a:solidFill>
                  <a:schemeClr val="tx1"/>
                </a:solidFill>
                <a:latin typeface="+mn-lt"/>
              </a:rPr>
              <a:t>"with the oil of gladness MORE THAN</a:t>
            </a:r>
            <a:r>
              <a:rPr lang="en-US" sz="1200" b="0" i="0" u="none" strike="noStrike" baseline="0" dirty="0">
                <a:solidFill>
                  <a:schemeClr val="tx1"/>
                </a:solidFill>
                <a:latin typeface="+mn-lt"/>
              </a:rPr>
              <a:t> [His] </a:t>
            </a:r>
            <a:r>
              <a:rPr lang="en-US" sz="1200" b="0" i="1" u="none" strike="noStrike" baseline="0" dirty="0">
                <a:solidFill>
                  <a:schemeClr val="tx1"/>
                </a:solidFill>
                <a:latin typeface="+mn-lt"/>
              </a:rPr>
              <a:t>COMPANIONS"</a:t>
            </a:r>
            <a:endParaRPr lang="en-US" sz="1200" b="0" i="0" u="none" strike="noStrike" baseline="0" dirty="0">
              <a:solidFill>
                <a:schemeClr val="tx1"/>
              </a:solidFill>
              <a:latin typeface="+mn-lt"/>
            </a:endParaRPr>
          </a:p>
          <a:p>
            <a:pPr>
              <a:buSzPts val="2200"/>
              <a:buFont typeface="Symbol" panose="05050102010706020507" pitchFamily="18" charset="2"/>
              <a:buChar char="·"/>
            </a:pPr>
            <a:r>
              <a:rPr lang="en-US" sz="1200" b="0" i="0" u="none" strike="noStrike" baseline="0" dirty="0">
                <a:solidFill>
                  <a:schemeClr val="tx1"/>
                </a:solidFill>
                <a:latin typeface="+mn-lt"/>
              </a:rPr>
              <a:t>We rejoice, because everything about Christ, and what He touched for our redemption is BETTER! Amen</a:t>
            </a:r>
            <a:endParaRPr lang="en-US" sz="1200" dirty="0">
              <a:solidFill>
                <a:schemeClr val="tx1"/>
              </a:solidFill>
              <a:latin typeface="+mn-lt"/>
            </a:endParaRPr>
          </a:p>
        </p:txBody>
      </p:sp>
      <p:sp>
        <p:nvSpPr>
          <p:cNvPr id="4" name="Slide Number Placeholder 3"/>
          <p:cNvSpPr>
            <a:spLocks noGrp="1"/>
          </p:cNvSpPr>
          <p:nvPr>
            <p:ph type="sldNum" sz="quarter" idx="5"/>
          </p:nvPr>
        </p:nvSpPr>
        <p:spPr/>
        <p:txBody>
          <a:bodyPr/>
          <a:lstStyle/>
          <a:p>
            <a:fld id="{23F3E7E2-8FFE-4A80-8737-717A8D3884D1}" type="slidenum">
              <a:rPr lang="en-US" smtClean="0"/>
              <a:t>4</a:t>
            </a:fld>
            <a:endParaRPr lang="en-US"/>
          </a:p>
        </p:txBody>
      </p:sp>
    </p:spTree>
    <p:extLst>
      <p:ext uri="{BB962C8B-B14F-4D97-AF65-F5344CB8AC3E}">
        <p14:creationId xmlns:p14="http://schemas.microsoft.com/office/powerpoint/2010/main" val="1705984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B15CD-0CA2-5CD1-2AD2-8BDCBEF77BB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2941F48-519A-198A-B30A-49512AB9D6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BDC6A5C-9F27-8E41-C771-017BFE697543}"/>
              </a:ext>
            </a:extLst>
          </p:cNvPr>
          <p:cNvSpPr>
            <a:spLocks noGrp="1"/>
          </p:cNvSpPr>
          <p:nvPr>
            <p:ph type="dt" sz="half" idx="10"/>
          </p:nvPr>
        </p:nvSpPr>
        <p:spPr/>
        <p:txBody>
          <a:bodyPr/>
          <a:lstStyle/>
          <a:p>
            <a:fld id="{2C5258FE-EBDF-4D1E-B936-7C73DF225F86}" type="datetimeFigureOut">
              <a:rPr lang="en-US" smtClean="0"/>
              <a:t>8/30/2024</a:t>
            </a:fld>
            <a:endParaRPr lang="en-US"/>
          </a:p>
        </p:txBody>
      </p:sp>
      <p:sp>
        <p:nvSpPr>
          <p:cNvPr id="5" name="Footer Placeholder 4">
            <a:extLst>
              <a:ext uri="{FF2B5EF4-FFF2-40B4-BE49-F238E27FC236}">
                <a16:creationId xmlns:a16="http://schemas.microsoft.com/office/drawing/2014/main" id="{508859CB-4F4D-2FEF-D0DB-D6EA1AD91A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5CAEF7-7E7B-7EE5-FBC7-5FBD3D2C9350}"/>
              </a:ext>
            </a:extLst>
          </p:cNvPr>
          <p:cNvSpPr>
            <a:spLocks noGrp="1"/>
          </p:cNvSpPr>
          <p:nvPr>
            <p:ph type="sldNum" sz="quarter" idx="12"/>
          </p:nvPr>
        </p:nvSpPr>
        <p:spPr/>
        <p:txBody>
          <a:bodyPr/>
          <a:lstStyle/>
          <a:p>
            <a:fld id="{9C70E047-6FB5-4B3C-BCDB-F555CE286F62}" type="slidenum">
              <a:rPr lang="en-US" smtClean="0"/>
              <a:t>‹#›</a:t>
            </a:fld>
            <a:endParaRPr lang="en-US"/>
          </a:p>
        </p:txBody>
      </p:sp>
    </p:spTree>
    <p:extLst>
      <p:ext uri="{BB962C8B-B14F-4D97-AF65-F5344CB8AC3E}">
        <p14:creationId xmlns:p14="http://schemas.microsoft.com/office/powerpoint/2010/main" val="3464347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9410A-47B9-1160-58B0-494225295C4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BDB86CD-2C51-4142-4AC5-936F97B915B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C97A70-6652-FD1E-1DB7-7D1330E5E5C1}"/>
              </a:ext>
            </a:extLst>
          </p:cNvPr>
          <p:cNvSpPr>
            <a:spLocks noGrp="1"/>
          </p:cNvSpPr>
          <p:nvPr>
            <p:ph type="dt" sz="half" idx="10"/>
          </p:nvPr>
        </p:nvSpPr>
        <p:spPr/>
        <p:txBody>
          <a:bodyPr/>
          <a:lstStyle/>
          <a:p>
            <a:fld id="{2C5258FE-EBDF-4D1E-B936-7C73DF225F86}" type="datetimeFigureOut">
              <a:rPr lang="en-US" smtClean="0"/>
              <a:t>8/30/2024</a:t>
            </a:fld>
            <a:endParaRPr lang="en-US"/>
          </a:p>
        </p:txBody>
      </p:sp>
      <p:sp>
        <p:nvSpPr>
          <p:cNvPr id="5" name="Footer Placeholder 4">
            <a:extLst>
              <a:ext uri="{FF2B5EF4-FFF2-40B4-BE49-F238E27FC236}">
                <a16:creationId xmlns:a16="http://schemas.microsoft.com/office/drawing/2014/main" id="{1F7A5AE7-BCAD-9A17-5B91-E5E4C7F645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D36B32-F536-36CB-8477-B477943A5859}"/>
              </a:ext>
            </a:extLst>
          </p:cNvPr>
          <p:cNvSpPr>
            <a:spLocks noGrp="1"/>
          </p:cNvSpPr>
          <p:nvPr>
            <p:ph type="sldNum" sz="quarter" idx="12"/>
          </p:nvPr>
        </p:nvSpPr>
        <p:spPr/>
        <p:txBody>
          <a:bodyPr/>
          <a:lstStyle/>
          <a:p>
            <a:fld id="{9C70E047-6FB5-4B3C-BCDB-F555CE286F62}" type="slidenum">
              <a:rPr lang="en-US" smtClean="0"/>
              <a:t>‹#›</a:t>
            </a:fld>
            <a:endParaRPr lang="en-US"/>
          </a:p>
        </p:txBody>
      </p:sp>
    </p:spTree>
    <p:extLst>
      <p:ext uri="{BB962C8B-B14F-4D97-AF65-F5344CB8AC3E}">
        <p14:creationId xmlns:p14="http://schemas.microsoft.com/office/powerpoint/2010/main" val="2444838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7002E4-46EE-9F9F-742D-5F3F884495A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688585-6FBE-8354-4097-025D4386E0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EFD6A3-ADF6-198F-01B4-F704C3DD0BB4}"/>
              </a:ext>
            </a:extLst>
          </p:cNvPr>
          <p:cNvSpPr>
            <a:spLocks noGrp="1"/>
          </p:cNvSpPr>
          <p:nvPr>
            <p:ph type="dt" sz="half" idx="10"/>
          </p:nvPr>
        </p:nvSpPr>
        <p:spPr/>
        <p:txBody>
          <a:bodyPr/>
          <a:lstStyle/>
          <a:p>
            <a:fld id="{2C5258FE-EBDF-4D1E-B936-7C73DF225F86}" type="datetimeFigureOut">
              <a:rPr lang="en-US" smtClean="0"/>
              <a:t>8/30/2024</a:t>
            </a:fld>
            <a:endParaRPr lang="en-US"/>
          </a:p>
        </p:txBody>
      </p:sp>
      <p:sp>
        <p:nvSpPr>
          <p:cNvPr id="5" name="Footer Placeholder 4">
            <a:extLst>
              <a:ext uri="{FF2B5EF4-FFF2-40B4-BE49-F238E27FC236}">
                <a16:creationId xmlns:a16="http://schemas.microsoft.com/office/drawing/2014/main" id="{992EE0A2-4163-CC02-EABE-A8D4142E0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5BF9EC-CFC4-75DC-A89B-9C2444E9C0EC}"/>
              </a:ext>
            </a:extLst>
          </p:cNvPr>
          <p:cNvSpPr>
            <a:spLocks noGrp="1"/>
          </p:cNvSpPr>
          <p:nvPr>
            <p:ph type="sldNum" sz="quarter" idx="12"/>
          </p:nvPr>
        </p:nvSpPr>
        <p:spPr/>
        <p:txBody>
          <a:bodyPr/>
          <a:lstStyle/>
          <a:p>
            <a:fld id="{9C70E047-6FB5-4B3C-BCDB-F555CE286F62}" type="slidenum">
              <a:rPr lang="en-US" smtClean="0"/>
              <a:t>‹#›</a:t>
            </a:fld>
            <a:endParaRPr lang="en-US"/>
          </a:p>
        </p:txBody>
      </p:sp>
    </p:spTree>
    <p:extLst>
      <p:ext uri="{BB962C8B-B14F-4D97-AF65-F5344CB8AC3E}">
        <p14:creationId xmlns:p14="http://schemas.microsoft.com/office/powerpoint/2010/main" val="3918923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AB6E4-8221-DF5B-16FC-6EE9B3B2D7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52B531-0C71-D89C-5645-4B06877934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8C2294-560A-6E9D-8085-EF08A8FD5415}"/>
              </a:ext>
            </a:extLst>
          </p:cNvPr>
          <p:cNvSpPr>
            <a:spLocks noGrp="1"/>
          </p:cNvSpPr>
          <p:nvPr>
            <p:ph type="dt" sz="half" idx="10"/>
          </p:nvPr>
        </p:nvSpPr>
        <p:spPr/>
        <p:txBody>
          <a:bodyPr/>
          <a:lstStyle/>
          <a:p>
            <a:fld id="{2C5258FE-EBDF-4D1E-B936-7C73DF225F86}" type="datetimeFigureOut">
              <a:rPr lang="en-US" smtClean="0"/>
              <a:t>8/30/2024</a:t>
            </a:fld>
            <a:endParaRPr lang="en-US"/>
          </a:p>
        </p:txBody>
      </p:sp>
      <p:sp>
        <p:nvSpPr>
          <p:cNvPr id="5" name="Footer Placeholder 4">
            <a:extLst>
              <a:ext uri="{FF2B5EF4-FFF2-40B4-BE49-F238E27FC236}">
                <a16:creationId xmlns:a16="http://schemas.microsoft.com/office/drawing/2014/main" id="{B4A4D018-5D5C-B378-C0E4-FA25226EAD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156B66-C778-281F-55D2-4092133F2C6F}"/>
              </a:ext>
            </a:extLst>
          </p:cNvPr>
          <p:cNvSpPr>
            <a:spLocks noGrp="1"/>
          </p:cNvSpPr>
          <p:nvPr>
            <p:ph type="sldNum" sz="quarter" idx="12"/>
          </p:nvPr>
        </p:nvSpPr>
        <p:spPr/>
        <p:txBody>
          <a:bodyPr/>
          <a:lstStyle/>
          <a:p>
            <a:fld id="{9C70E047-6FB5-4B3C-BCDB-F555CE286F62}" type="slidenum">
              <a:rPr lang="en-US" smtClean="0"/>
              <a:t>‹#›</a:t>
            </a:fld>
            <a:endParaRPr lang="en-US"/>
          </a:p>
        </p:txBody>
      </p:sp>
    </p:spTree>
    <p:extLst>
      <p:ext uri="{BB962C8B-B14F-4D97-AF65-F5344CB8AC3E}">
        <p14:creationId xmlns:p14="http://schemas.microsoft.com/office/powerpoint/2010/main" val="3732418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BFD17-CCD2-8980-0733-0AA11BEB780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064BD43-1A0F-8AC0-FCBE-FF519A75665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B35856-5A75-B44A-7A91-CD187F4FF42A}"/>
              </a:ext>
            </a:extLst>
          </p:cNvPr>
          <p:cNvSpPr>
            <a:spLocks noGrp="1"/>
          </p:cNvSpPr>
          <p:nvPr>
            <p:ph type="dt" sz="half" idx="10"/>
          </p:nvPr>
        </p:nvSpPr>
        <p:spPr/>
        <p:txBody>
          <a:bodyPr/>
          <a:lstStyle/>
          <a:p>
            <a:fld id="{2C5258FE-EBDF-4D1E-B936-7C73DF225F86}" type="datetimeFigureOut">
              <a:rPr lang="en-US" smtClean="0"/>
              <a:t>8/30/2024</a:t>
            </a:fld>
            <a:endParaRPr lang="en-US"/>
          </a:p>
        </p:txBody>
      </p:sp>
      <p:sp>
        <p:nvSpPr>
          <p:cNvPr id="5" name="Footer Placeholder 4">
            <a:extLst>
              <a:ext uri="{FF2B5EF4-FFF2-40B4-BE49-F238E27FC236}">
                <a16:creationId xmlns:a16="http://schemas.microsoft.com/office/drawing/2014/main" id="{0892CEAF-1850-5AE4-E33A-CB9CFA95DA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091D72-886C-5951-2DF9-EE3E27BF30AB}"/>
              </a:ext>
            </a:extLst>
          </p:cNvPr>
          <p:cNvSpPr>
            <a:spLocks noGrp="1"/>
          </p:cNvSpPr>
          <p:nvPr>
            <p:ph type="sldNum" sz="quarter" idx="12"/>
          </p:nvPr>
        </p:nvSpPr>
        <p:spPr/>
        <p:txBody>
          <a:bodyPr/>
          <a:lstStyle/>
          <a:p>
            <a:fld id="{9C70E047-6FB5-4B3C-BCDB-F555CE286F62}" type="slidenum">
              <a:rPr lang="en-US" smtClean="0"/>
              <a:t>‹#›</a:t>
            </a:fld>
            <a:endParaRPr lang="en-US"/>
          </a:p>
        </p:txBody>
      </p:sp>
    </p:spTree>
    <p:extLst>
      <p:ext uri="{BB962C8B-B14F-4D97-AF65-F5344CB8AC3E}">
        <p14:creationId xmlns:p14="http://schemas.microsoft.com/office/powerpoint/2010/main" val="1119675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F4364-4AA8-68AF-44DC-3630A5A0DC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2490C4-011D-C680-02AC-83FE229F09E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C6B3F3A-1F8E-3DBE-9E10-8A7C1554EB1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BD0CC7C-69AA-AE87-FCFD-198FA49AB92C}"/>
              </a:ext>
            </a:extLst>
          </p:cNvPr>
          <p:cNvSpPr>
            <a:spLocks noGrp="1"/>
          </p:cNvSpPr>
          <p:nvPr>
            <p:ph type="dt" sz="half" idx="10"/>
          </p:nvPr>
        </p:nvSpPr>
        <p:spPr/>
        <p:txBody>
          <a:bodyPr/>
          <a:lstStyle/>
          <a:p>
            <a:fld id="{2C5258FE-EBDF-4D1E-B936-7C73DF225F86}" type="datetimeFigureOut">
              <a:rPr lang="en-US" smtClean="0"/>
              <a:t>8/30/2024</a:t>
            </a:fld>
            <a:endParaRPr lang="en-US"/>
          </a:p>
        </p:txBody>
      </p:sp>
      <p:sp>
        <p:nvSpPr>
          <p:cNvPr id="6" name="Footer Placeholder 5">
            <a:extLst>
              <a:ext uri="{FF2B5EF4-FFF2-40B4-BE49-F238E27FC236}">
                <a16:creationId xmlns:a16="http://schemas.microsoft.com/office/drawing/2014/main" id="{9325A0EB-E55A-7B9C-D6D0-8F3FBD5554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9E7ED1-836A-1EE5-B6CA-0BE29AFF5E7E}"/>
              </a:ext>
            </a:extLst>
          </p:cNvPr>
          <p:cNvSpPr>
            <a:spLocks noGrp="1"/>
          </p:cNvSpPr>
          <p:nvPr>
            <p:ph type="sldNum" sz="quarter" idx="12"/>
          </p:nvPr>
        </p:nvSpPr>
        <p:spPr/>
        <p:txBody>
          <a:bodyPr/>
          <a:lstStyle/>
          <a:p>
            <a:fld id="{9C70E047-6FB5-4B3C-BCDB-F555CE286F62}" type="slidenum">
              <a:rPr lang="en-US" smtClean="0"/>
              <a:t>‹#›</a:t>
            </a:fld>
            <a:endParaRPr lang="en-US"/>
          </a:p>
        </p:txBody>
      </p:sp>
    </p:spTree>
    <p:extLst>
      <p:ext uri="{BB962C8B-B14F-4D97-AF65-F5344CB8AC3E}">
        <p14:creationId xmlns:p14="http://schemas.microsoft.com/office/powerpoint/2010/main" val="3173191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3C83F-7CC4-0D63-5BB6-72EFD028FC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AFF74A0-1C38-DD6B-F03E-2D8E7CE14A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9C8CED-37C9-F92E-AA33-88DD0E15A34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551BE2-9DA3-7BC1-B29A-0BEA71A315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F5EFA65-25E7-700F-26B9-E9E9F845F6F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C26534E-BC80-8FA8-5A93-7DF33B3D884F}"/>
              </a:ext>
            </a:extLst>
          </p:cNvPr>
          <p:cNvSpPr>
            <a:spLocks noGrp="1"/>
          </p:cNvSpPr>
          <p:nvPr>
            <p:ph type="dt" sz="half" idx="10"/>
          </p:nvPr>
        </p:nvSpPr>
        <p:spPr/>
        <p:txBody>
          <a:bodyPr/>
          <a:lstStyle/>
          <a:p>
            <a:fld id="{2C5258FE-EBDF-4D1E-B936-7C73DF225F86}" type="datetimeFigureOut">
              <a:rPr lang="en-US" smtClean="0"/>
              <a:t>8/30/2024</a:t>
            </a:fld>
            <a:endParaRPr lang="en-US"/>
          </a:p>
        </p:txBody>
      </p:sp>
      <p:sp>
        <p:nvSpPr>
          <p:cNvPr id="8" name="Footer Placeholder 7">
            <a:extLst>
              <a:ext uri="{FF2B5EF4-FFF2-40B4-BE49-F238E27FC236}">
                <a16:creationId xmlns:a16="http://schemas.microsoft.com/office/drawing/2014/main" id="{C4E2BF43-2235-BA0E-371F-D34B5D64164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7EB299C-615E-4F1A-E313-F6A12D87F67D}"/>
              </a:ext>
            </a:extLst>
          </p:cNvPr>
          <p:cNvSpPr>
            <a:spLocks noGrp="1"/>
          </p:cNvSpPr>
          <p:nvPr>
            <p:ph type="sldNum" sz="quarter" idx="12"/>
          </p:nvPr>
        </p:nvSpPr>
        <p:spPr/>
        <p:txBody>
          <a:bodyPr/>
          <a:lstStyle/>
          <a:p>
            <a:fld id="{9C70E047-6FB5-4B3C-BCDB-F555CE286F62}" type="slidenum">
              <a:rPr lang="en-US" smtClean="0"/>
              <a:t>‹#›</a:t>
            </a:fld>
            <a:endParaRPr lang="en-US"/>
          </a:p>
        </p:txBody>
      </p:sp>
    </p:spTree>
    <p:extLst>
      <p:ext uri="{BB962C8B-B14F-4D97-AF65-F5344CB8AC3E}">
        <p14:creationId xmlns:p14="http://schemas.microsoft.com/office/powerpoint/2010/main" val="2852104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5DF9C-9643-F548-F19D-313C405D65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8F97434-3501-92D4-FAE6-B299F5CAEDD7}"/>
              </a:ext>
            </a:extLst>
          </p:cNvPr>
          <p:cNvSpPr>
            <a:spLocks noGrp="1"/>
          </p:cNvSpPr>
          <p:nvPr>
            <p:ph type="dt" sz="half" idx="10"/>
          </p:nvPr>
        </p:nvSpPr>
        <p:spPr/>
        <p:txBody>
          <a:bodyPr/>
          <a:lstStyle/>
          <a:p>
            <a:fld id="{2C5258FE-EBDF-4D1E-B936-7C73DF225F86}" type="datetimeFigureOut">
              <a:rPr lang="en-US" smtClean="0"/>
              <a:t>8/30/2024</a:t>
            </a:fld>
            <a:endParaRPr lang="en-US"/>
          </a:p>
        </p:txBody>
      </p:sp>
      <p:sp>
        <p:nvSpPr>
          <p:cNvPr id="4" name="Footer Placeholder 3">
            <a:extLst>
              <a:ext uri="{FF2B5EF4-FFF2-40B4-BE49-F238E27FC236}">
                <a16:creationId xmlns:a16="http://schemas.microsoft.com/office/drawing/2014/main" id="{6F6B8EA3-871E-2593-C169-99953B55783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E50C2F-28EE-61E2-3C63-D0D3B0F3ED23}"/>
              </a:ext>
            </a:extLst>
          </p:cNvPr>
          <p:cNvSpPr>
            <a:spLocks noGrp="1"/>
          </p:cNvSpPr>
          <p:nvPr>
            <p:ph type="sldNum" sz="quarter" idx="12"/>
          </p:nvPr>
        </p:nvSpPr>
        <p:spPr/>
        <p:txBody>
          <a:bodyPr/>
          <a:lstStyle/>
          <a:p>
            <a:fld id="{9C70E047-6FB5-4B3C-BCDB-F555CE286F62}" type="slidenum">
              <a:rPr lang="en-US" smtClean="0"/>
              <a:t>‹#›</a:t>
            </a:fld>
            <a:endParaRPr lang="en-US"/>
          </a:p>
        </p:txBody>
      </p:sp>
    </p:spTree>
    <p:extLst>
      <p:ext uri="{BB962C8B-B14F-4D97-AF65-F5344CB8AC3E}">
        <p14:creationId xmlns:p14="http://schemas.microsoft.com/office/powerpoint/2010/main" val="3535180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64A156-85C8-1ED4-B6C1-1043F78FF7A4}"/>
              </a:ext>
            </a:extLst>
          </p:cNvPr>
          <p:cNvSpPr>
            <a:spLocks noGrp="1"/>
          </p:cNvSpPr>
          <p:nvPr>
            <p:ph type="dt" sz="half" idx="10"/>
          </p:nvPr>
        </p:nvSpPr>
        <p:spPr/>
        <p:txBody>
          <a:bodyPr/>
          <a:lstStyle/>
          <a:p>
            <a:fld id="{2C5258FE-EBDF-4D1E-B936-7C73DF225F86}" type="datetimeFigureOut">
              <a:rPr lang="en-US" smtClean="0"/>
              <a:t>8/30/2024</a:t>
            </a:fld>
            <a:endParaRPr lang="en-US"/>
          </a:p>
        </p:txBody>
      </p:sp>
      <p:sp>
        <p:nvSpPr>
          <p:cNvPr id="3" name="Footer Placeholder 2">
            <a:extLst>
              <a:ext uri="{FF2B5EF4-FFF2-40B4-BE49-F238E27FC236}">
                <a16:creationId xmlns:a16="http://schemas.microsoft.com/office/drawing/2014/main" id="{C290B102-9372-9C51-4E2A-08BDAE8A658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F89FA15-DBF2-4385-B17D-93A98C8ED078}"/>
              </a:ext>
            </a:extLst>
          </p:cNvPr>
          <p:cNvSpPr>
            <a:spLocks noGrp="1"/>
          </p:cNvSpPr>
          <p:nvPr>
            <p:ph type="sldNum" sz="quarter" idx="12"/>
          </p:nvPr>
        </p:nvSpPr>
        <p:spPr/>
        <p:txBody>
          <a:bodyPr/>
          <a:lstStyle/>
          <a:p>
            <a:fld id="{9C70E047-6FB5-4B3C-BCDB-F555CE286F62}" type="slidenum">
              <a:rPr lang="en-US" smtClean="0"/>
              <a:t>‹#›</a:t>
            </a:fld>
            <a:endParaRPr lang="en-US"/>
          </a:p>
        </p:txBody>
      </p:sp>
    </p:spTree>
    <p:extLst>
      <p:ext uri="{BB962C8B-B14F-4D97-AF65-F5344CB8AC3E}">
        <p14:creationId xmlns:p14="http://schemas.microsoft.com/office/powerpoint/2010/main" val="1900214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C0FEB-3893-CE56-0301-D165A66FED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0776BB1-78C1-49F8-74E7-AE8D882370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372CCCE-C8F0-D787-EC9A-C4CC722CEC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16118A-8BC2-1A83-D62D-CA64ADEBED37}"/>
              </a:ext>
            </a:extLst>
          </p:cNvPr>
          <p:cNvSpPr>
            <a:spLocks noGrp="1"/>
          </p:cNvSpPr>
          <p:nvPr>
            <p:ph type="dt" sz="half" idx="10"/>
          </p:nvPr>
        </p:nvSpPr>
        <p:spPr/>
        <p:txBody>
          <a:bodyPr/>
          <a:lstStyle/>
          <a:p>
            <a:fld id="{2C5258FE-EBDF-4D1E-B936-7C73DF225F86}" type="datetimeFigureOut">
              <a:rPr lang="en-US" smtClean="0"/>
              <a:t>8/30/2024</a:t>
            </a:fld>
            <a:endParaRPr lang="en-US"/>
          </a:p>
        </p:txBody>
      </p:sp>
      <p:sp>
        <p:nvSpPr>
          <p:cNvPr id="6" name="Footer Placeholder 5">
            <a:extLst>
              <a:ext uri="{FF2B5EF4-FFF2-40B4-BE49-F238E27FC236}">
                <a16:creationId xmlns:a16="http://schemas.microsoft.com/office/drawing/2014/main" id="{430A60D0-0D6B-13F4-20F1-7B1B1517A1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630785-0CFD-9860-66F9-F714D470889F}"/>
              </a:ext>
            </a:extLst>
          </p:cNvPr>
          <p:cNvSpPr>
            <a:spLocks noGrp="1"/>
          </p:cNvSpPr>
          <p:nvPr>
            <p:ph type="sldNum" sz="quarter" idx="12"/>
          </p:nvPr>
        </p:nvSpPr>
        <p:spPr/>
        <p:txBody>
          <a:bodyPr/>
          <a:lstStyle/>
          <a:p>
            <a:fld id="{9C70E047-6FB5-4B3C-BCDB-F555CE286F62}" type="slidenum">
              <a:rPr lang="en-US" smtClean="0"/>
              <a:t>‹#›</a:t>
            </a:fld>
            <a:endParaRPr lang="en-US"/>
          </a:p>
        </p:txBody>
      </p:sp>
    </p:spTree>
    <p:extLst>
      <p:ext uri="{BB962C8B-B14F-4D97-AF65-F5344CB8AC3E}">
        <p14:creationId xmlns:p14="http://schemas.microsoft.com/office/powerpoint/2010/main" val="2979125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2F55C-8171-8D18-7D45-4A360A5E9A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C8A0A42-4814-60B6-8CAE-7AE0E864D7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AEFAFCC-47F3-3EEB-A863-262BA41336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BA1EF0-F2B3-3DB6-E712-39B44597E501}"/>
              </a:ext>
            </a:extLst>
          </p:cNvPr>
          <p:cNvSpPr>
            <a:spLocks noGrp="1"/>
          </p:cNvSpPr>
          <p:nvPr>
            <p:ph type="dt" sz="half" idx="10"/>
          </p:nvPr>
        </p:nvSpPr>
        <p:spPr/>
        <p:txBody>
          <a:bodyPr/>
          <a:lstStyle/>
          <a:p>
            <a:fld id="{2C5258FE-EBDF-4D1E-B936-7C73DF225F86}" type="datetimeFigureOut">
              <a:rPr lang="en-US" smtClean="0"/>
              <a:t>8/30/2024</a:t>
            </a:fld>
            <a:endParaRPr lang="en-US"/>
          </a:p>
        </p:txBody>
      </p:sp>
      <p:sp>
        <p:nvSpPr>
          <p:cNvPr id="6" name="Footer Placeholder 5">
            <a:extLst>
              <a:ext uri="{FF2B5EF4-FFF2-40B4-BE49-F238E27FC236}">
                <a16:creationId xmlns:a16="http://schemas.microsoft.com/office/drawing/2014/main" id="{F4932D59-46C2-D116-4B84-E30A01389E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1926BC-0432-2055-833F-C3A033384814}"/>
              </a:ext>
            </a:extLst>
          </p:cNvPr>
          <p:cNvSpPr>
            <a:spLocks noGrp="1"/>
          </p:cNvSpPr>
          <p:nvPr>
            <p:ph type="sldNum" sz="quarter" idx="12"/>
          </p:nvPr>
        </p:nvSpPr>
        <p:spPr/>
        <p:txBody>
          <a:bodyPr/>
          <a:lstStyle/>
          <a:p>
            <a:fld id="{9C70E047-6FB5-4B3C-BCDB-F555CE286F62}" type="slidenum">
              <a:rPr lang="en-US" smtClean="0"/>
              <a:t>‹#›</a:t>
            </a:fld>
            <a:endParaRPr lang="en-US"/>
          </a:p>
        </p:txBody>
      </p:sp>
    </p:spTree>
    <p:extLst>
      <p:ext uri="{BB962C8B-B14F-4D97-AF65-F5344CB8AC3E}">
        <p14:creationId xmlns:p14="http://schemas.microsoft.com/office/powerpoint/2010/main" val="1048558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63CB5D-0C9E-043D-DF73-DF54F91354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8766F88-7B20-CFC7-18E2-D0486B6B2F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B34F5A-9498-43C9-0604-53DB215E5C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C5258FE-EBDF-4D1E-B936-7C73DF225F86}" type="datetimeFigureOut">
              <a:rPr lang="en-US" smtClean="0"/>
              <a:t>8/30/2024</a:t>
            </a:fld>
            <a:endParaRPr lang="en-US"/>
          </a:p>
        </p:txBody>
      </p:sp>
      <p:sp>
        <p:nvSpPr>
          <p:cNvPr id="5" name="Footer Placeholder 4">
            <a:extLst>
              <a:ext uri="{FF2B5EF4-FFF2-40B4-BE49-F238E27FC236}">
                <a16:creationId xmlns:a16="http://schemas.microsoft.com/office/drawing/2014/main" id="{7323B8B9-8172-7DCC-C50B-06924F60DA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4534B809-3BD7-17A7-0B88-FE5B36C0EB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C70E047-6FB5-4B3C-BCDB-F555CE286F62}" type="slidenum">
              <a:rPr lang="en-US" smtClean="0"/>
              <a:t>‹#›</a:t>
            </a:fld>
            <a:endParaRPr lang="en-US"/>
          </a:p>
        </p:txBody>
      </p:sp>
    </p:spTree>
    <p:extLst>
      <p:ext uri="{BB962C8B-B14F-4D97-AF65-F5344CB8AC3E}">
        <p14:creationId xmlns:p14="http://schemas.microsoft.com/office/powerpoint/2010/main" val="1190914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white bird with a yellow and blue background&#10;&#10;Description automatically generated">
            <a:extLst>
              <a:ext uri="{FF2B5EF4-FFF2-40B4-BE49-F238E27FC236}">
                <a16:creationId xmlns:a16="http://schemas.microsoft.com/office/drawing/2014/main" id="{23A1E8DE-3B01-7A3E-89E6-DE5229C798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659001953"/>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blue and yellow waves with black text&#10;&#10;Description automatically generated">
            <a:extLst>
              <a:ext uri="{FF2B5EF4-FFF2-40B4-BE49-F238E27FC236}">
                <a16:creationId xmlns:a16="http://schemas.microsoft.com/office/drawing/2014/main" id="{CEFC08B3-DCD2-F114-8545-818B9D25F3C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51457274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two blue rectangular shapes with white text&#10;&#10;Description automatically generated with medium confidence">
            <a:extLst>
              <a:ext uri="{FF2B5EF4-FFF2-40B4-BE49-F238E27FC236}">
                <a16:creationId xmlns:a16="http://schemas.microsoft.com/office/drawing/2014/main" id="{3059B937-5F36-B299-F577-04B2884943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716786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close up of a liquid&#10;&#10;Description automatically generated">
            <a:extLst>
              <a:ext uri="{FF2B5EF4-FFF2-40B4-BE49-F238E27FC236}">
                <a16:creationId xmlns:a16="http://schemas.microsoft.com/office/drawing/2014/main" id="{D700A04E-D701-9C65-CD0B-1E1A4C742B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665255665"/>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TotalTime>
  <Words>2432</Words>
  <Application>Microsoft Office PowerPoint</Application>
  <PresentationFormat>Widescreen</PresentationFormat>
  <Paragraphs>76</Paragraphs>
  <Slides>4</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Aptos</vt:lpstr>
      <vt:lpstr>Aptos Display</vt:lpstr>
      <vt:lpstr>Arial</vt:lpstr>
      <vt:lpstr>Impact</vt:lpstr>
      <vt:lpstr>Symbol</vt:lpstr>
      <vt:lpstr>Yesteryear</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Stan Cox</dc:creator>
  <cp:lastModifiedBy>Stan Cox</cp:lastModifiedBy>
  <cp:revision>1</cp:revision>
  <dcterms:created xsi:type="dcterms:W3CDTF">2024-08-30T16:07:01Z</dcterms:created>
  <dcterms:modified xsi:type="dcterms:W3CDTF">2024-08-30T16:18:18Z</dcterms:modified>
</cp:coreProperties>
</file>