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Lst>
  <p:sldIdLst>
    <p:sldId id="268" r:id="rId5"/>
    <p:sldId id="259" r:id="rId6"/>
    <p:sldId id="258" r:id="rId7"/>
    <p:sldId id="270" r:id="rId8"/>
    <p:sldId id="261" r:id="rId9"/>
    <p:sldId id="260" r:id="rId10"/>
    <p:sldId id="262" r:id="rId11"/>
    <p:sldId id="263" r:id="rId12"/>
    <p:sldId id="269" r:id="rId13"/>
    <p:sldId id="256" r:id="rId14"/>
    <p:sldId id="2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BD91"/>
    <a:srgbClr val="FFFFFF"/>
    <a:srgbClr val="000000"/>
    <a:srgbClr val="7C7F24"/>
    <a:srgbClr val="254B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61"/>
    <p:restoredTop sz="94718"/>
  </p:normalViewPr>
  <p:slideViewPr>
    <p:cSldViewPr snapToGrid="0" snapToObjects="1" showGuides="1">
      <p:cViewPr varScale="1">
        <p:scale>
          <a:sx n="71" d="100"/>
          <a:sy n="71" d="100"/>
        </p:scale>
        <p:origin x="184" y="1064"/>
      </p:cViewPr>
      <p:guideLst>
        <p:guide orient="horz" pos="2112"/>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F9593B-6A1F-E944-BF78-904DEAEAAAF6}" type="datetimeFigureOut">
              <a:rPr lang="en-US" smtClean="0"/>
              <a:t>5/1/21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06C31-69D5-D34B-8A38-19CB1E2C4067}" type="slidenum">
              <a:rPr lang="en-US" smtClean="0"/>
              <a:t>‹#›</a:t>
            </a:fld>
            <a:endParaRPr lang="en-US"/>
          </a:p>
        </p:txBody>
      </p:sp>
    </p:spTree>
    <p:extLst>
      <p:ext uri="{BB962C8B-B14F-4D97-AF65-F5344CB8AC3E}">
        <p14:creationId xmlns:p14="http://schemas.microsoft.com/office/powerpoint/2010/main" val="2134518146"/>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F9593B-6A1F-E944-BF78-904DEAEAAAF6}" type="datetimeFigureOut">
              <a:rPr lang="en-US" smtClean="0"/>
              <a:t>5/1/21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06C31-69D5-D34B-8A38-19CB1E2C4067}" type="slidenum">
              <a:rPr lang="en-US" smtClean="0"/>
              <a:t>‹#›</a:t>
            </a:fld>
            <a:endParaRPr lang="en-US"/>
          </a:p>
        </p:txBody>
      </p:sp>
    </p:spTree>
    <p:extLst>
      <p:ext uri="{BB962C8B-B14F-4D97-AF65-F5344CB8AC3E}">
        <p14:creationId xmlns:p14="http://schemas.microsoft.com/office/powerpoint/2010/main" val="1655342670"/>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F9593B-6A1F-E944-BF78-904DEAEAAAF6}" type="datetimeFigureOut">
              <a:rPr lang="en-US" smtClean="0"/>
              <a:t>5/1/21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06C31-69D5-D34B-8A38-19CB1E2C4067}" type="slidenum">
              <a:rPr lang="en-US" smtClean="0"/>
              <a:t>‹#›</a:t>
            </a:fld>
            <a:endParaRPr lang="en-US"/>
          </a:p>
        </p:txBody>
      </p:sp>
    </p:spTree>
    <p:extLst>
      <p:ext uri="{BB962C8B-B14F-4D97-AF65-F5344CB8AC3E}">
        <p14:creationId xmlns:p14="http://schemas.microsoft.com/office/powerpoint/2010/main" val="693607805"/>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F9593B-6A1F-E944-BF78-904DEAEAAAF6}" type="datetimeFigureOut">
              <a:rPr lang="en-US" smtClean="0">
                <a:solidFill>
                  <a:prstClr val="black">
                    <a:tint val="75000"/>
                  </a:prstClr>
                </a:solidFill>
              </a:rPr>
              <a:pPr/>
              <a:t>5/1/21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06C31-69D5-D34B-8A38-19CB1E2C40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F9593B-6A1F-E944-BF78-904DEAEAAAF6}" type="datetimeFigureOut">
              <a:rPr lang="en-US" smtClean="0">
                <a:solidFill>
                  <a:prstClr val="black">
                    <a:tint val="75000"/>
                  </a:prstClr>
                </a:solidFill>
              </a:rPr>
              <a:pPr/>
              <a:t>5/1/21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06C31-69D5-D34B-8A38-19CB1E2C40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F9593B-6A1F-E944-BF78-904DEAEAAAF6}" type="datetimeFigureOut">
              <a:rPr lang="en-US" smtClean="0">
                <a:solidFill>
                  <a:prstClr val="black">
                    <a:tint val="75000"/>
                  </a:prstClr>
                </a:solidFill>
              </a:rPr>
              <a:pPr/>
              <a:t>5/1/21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06C31-69D5-D34B-8A38-19CB1E2C40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F9593B-6A1F-E944-BF78-904DEAEAAAF6}" type="datetimeFigureOut">
              <a:rPr lang="en-US" smtClean="0">
                <a:solidFill>
                  <a:prstClr val="black">
                    <a:tint val="75000"/>
                  </a:prstClr>
                </a:solidFill>
              </a:rPr>
              <a:pPr/>
              <a:t>5/1/21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06C31-69D5-D34B-8A38-19CB1E2C40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F9593B-6A1F-E944-BF78-904DEAEAAAF6}" type="datetimeFigureOut">
              <a:rPr lang="en-US" smtClean="0">
                <a:solidFill>
                  <a:prstClr val="black">
                    <a:tint val="75000"/>
                  </a:prstClr>
                </a:solidFill>
              </a:rPr>
              <a:pPr/>
              <a:t>5/1/21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3506C31-69D5-D34B-8A38-19CB1E2C40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F9593B-6A1F-E944-BF78-904DEAEAAAF6}" type="datetimeFigureOut">
              <a:rPr lang="en-US" smtClean="0">
                <a:solidFill>
                  <a:prstClr val="black">
                    <a:tint val="75000"/>
                  </a:prstClr>
                </a:solidFill>
              </a:rPr>
              <a:pPr/>
              <a:t>5/1/21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506C31-69D5-D34B-8A38-19CB1E2C40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F9593B-6A1F-E944-BF78-904DEAEAAAF6}" type="datetimeFigureOut">
              <a:rPr lang="en-US" smtClean="0">
                <a:solidFill>
                  <a:prstClr val="black">
                    <a:tint val="75000"/>
                  </a:prstClr>
                </a:solidFill>
              </a:rPr>
              <a:pPr/>
              <a:t>5/1/21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3506C31-69D5-D34B-8A38-19CB1E2C40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F9593B-6A1F-E944-BF78-904DEAEAAAF6}" type="datetimeFigureOut">
              <a:rPr lang="en-US" smtClean="0">
                <a:solidFill>
                  <a:prstClr val="black">
                    <a:tint val="75000"/>
                  </a:prstClr>
                </a:solidFill>
              </a:rPr>
              <a:pPr/>
              <a:t>5/1/21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06C31-69D5-D34B-8A38-19CB1E2C40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F9593B-6A1F-E944-BF78-904DEAEAAAF6}" type="datetimeFigureOut">
              <a:rPr lang="en-US" smtClean="0"/>
              <a:t>5/1/21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06C31-69D5-D34B-8A38-19CB1E2C4067}" type="slidenum">
              <a:rPr lang="en-US" smtClean="0"/>
              <a:t>‹#›</a:t>
            </a:fld>
            <a:endParaRPr lang="en-US"/>
          </a:p>
        </p:txBody>
      </p:sp>
    </p:spTree>
    <p:extLst>
      <p:ext uri="{BB962C8B-B14F-4D97-AF65-F5344CB8AC3E}">
        <p14:creationId xmlns:p14="http://schemas.microsoft.com/office/powerpoint/2010/main" val="1132156687"/>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F9593B-6A1F-E944-BF78-904DEAEAAAF6}" type="datetimeFigureOut">
              <a:rPr lang="en-US" smtClean="0">
                <a:solidFill>
                  <a:prstClr val="black">
                    <a:tint val="75000"/>
                  </a:prstClr>
                </a:solidFill>
              </a:rPr>
              <a:pPr/>
              <a:t>5/1/21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06C31-69D5-D34B-8A38-19CB1E2C40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F9593B-6A1F-E944-BF78-904DEAEAAAF6}" type="datetimeFigureOut">
              <a:rPr lang="en-US" smtClean="0">
                <a:solidFill>
                  <a:prstClr val="black">
                    <a:tint val="75000"/>
                  </a:prstClr>
                </a:solidFill>
              </a:rPr>
              <a:pPr/>
              <a:t>5/1/21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06C31-69D5-D34B-8A38-19CB1E2C40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F9593B-6A1F-E944-BF78-904DEAEAAAF6}" type="datetimeFigureOut">
              <a:rPr lang="en-US" smtClean="0">
                <a:solidFill>
                  <a:prstClr val="black">
                    <a:tint val="75000"/>
                  </a:prstClr>
                </a:solidFill>
              </a:rPr>
              <a:pPr/>
              <a:t>5/1/21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06C31-69D5-D34B-8A38-19CB1E2C40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5/1/21</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4010587015"/>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5/1/21</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424945103"/>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5/1/21</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362137941"/>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5/1/21</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555395679"/>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5/1/21</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73728015"/>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t>5/1/21</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83997151"/>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5/1/21</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733981416"/>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F9593B-6A1F-E944-BF78-904DEAEAAAF6}" type="datetimeFigureOut">
              <a:rPr lang="en-US" smtClean="0"/>
              <a:t>5/1/21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06C31-69D5-D34B-8A38-19CB1E2C4067}" type="slidenum">
              <a:rPr lang="en-US" smtClean="0"/>
              <a:t>‹#›</a:t>
            </a:fld>
            <a:endParaRPr lang="en-US"/>
          </a:p>
        </p:txBody>
      </p:sp>
    </p:spTree>
    <p:extLst>
      <p:ext uri="{BB962C8B-B14F-4D97-AF65-F5344CB8AC3E}">
        <p14:creationId xmlns:p14="http://schemas.microsoft.com/office/powerpoint/2010/main" val="1452325989"/>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5/1/21</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8341702"/>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5/1/21</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45661951"/>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5/1/21</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873911811"/>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5/1/21</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85908078"/>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EA1E6-81B2-6A45-AC97-7E21FB1D6E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DA957F-6E11-CA4C-A468-36F2C8ADCC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29FBC0-FB78-FA40-9178-D79375EBA66E}"/>
              </a:ext>
            </a:extLst>
          </p:cNvPr>
          <p:cNvSpPr>
            <a:spLocks noGrp="1"/>
          </p:cNvSpPr>
          <p:nvPr>
            <p:ph type="dt" sz="half" idx="10"/>
          </p:nvPr>
        </p:nvSpPr>
        <p:spPr/>
        <p:txBody>
          <a:bodyPr/>
          <a:lstStyle/>
          <a:p>
            <a:fld id="{AAFD8C7B-E85B-2A48-8449-1B266F8F3A68}" type="datetimeFigureOut">
              <a:rPr lang="en-US" smtClean="0"/>
              <a:t>5/1/21</a:t>
            </a:fld>
            <a:endParaRPr lang="en-US"/>
          </a:p>
        </p:txBody>
      </p:sp>
      <p:sp>
        <p:nvSpPr>
          <p:cNvPr id="5" name="Footer Placeholder 4">
            <a:extLst>
              <a:ext uri="{FF2B5EF4-FFF2-40B4-BE49-F238E27FC236}">
                <a16:creationId xmlns:a16="http://schemas.microsoft.com/office/drawing/2014/main" id="{C6319037-2ABD-E449-BCFE-60A7D18845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482156-ACCE-4245-90F0-95DD3BFA3772}"/>
              </a:ext>
            </a:extLst>
          </p:cNvPr>
          <p:cNvSpPr>
            <a:spLocks noGrp="1"/>
          </p:cNvSpPr>
          <p:nvPr>
            <p:ph type="sldNum" sz="quarter" idx="12"/>
          </p:nvPr>
        </p:nvSpPr>
        <p:spPr/>
        <p:txBody>
          <a:bodyPr/>
          <a:lstStyle/>
          <a:p>
            <a:fld id="{04236265-543F-C044-BD7D-DD077350A880}" type="slidenum">
              <a:rPr lang="en-US" smtClean="0"/>
              <a:t>‹#›</a:t>
            </a:fld>
            <a:endParaRPr lang="en-US"/>
          </a:p>
        </p:txBody>
      </p:sp>
    </p:spTree>
    <p:extLst>
      <p:ext uri="{BB962C8B-B14F-4D97-AF65-F5344CB8AC3E}">
        <p14:creationId xmlns:p14="http://schemas.microsoft.com/office/powerpoint/2010/main" val="1577278313"/>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42AFB-E309-1B4D-A19D-9711E23C0D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34E9CF-C731-544D-9B27-EC291FA246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581741-3F60-FC49-97D9-EEAD3B6BA660}"/>
              </a:ext>
            </a:extLst>
          </p:cNvPr>
          <p:cNvSpPr>
            <a:spLocks noGrp="1"/>
          </p:cNvSpPr>
          <p:nvPr>
            <p:ph type="dt" sz="half" idx="10"/>
          </p:nvPr>
        </p:nvSpPr>
        <p:spPr/>
        <p:txBody>
          <a:bodyPr/>
          <a:lstStyle/>
          <a:p>
            <a:fld id="{AAFD8C7B-E85B-2A48-8449-1B266F8F3A68}" type="datetimeFigureOut">
              <a:rPr lang="en-US" smtClean="0"/>
              <a:t>5/1/21</a:t>
            </a:fld>
            <a:endParaRPr lang="en-US"/>
          </a:p>
        </p:txBody>
      </p:sp>
      <p:sp>
        <p:nvSpPr>
          <p:cNvPr id="5" name="Footer Placeholder 4">
            <a:extLst>
              <a:ext uri="{FF2B5EF4-FFF2-40B4-BE49-F238E27FC236}">
                <a16:creationId xmlns:a16="http://schemas.microsoft.com/office/drawing/2014/main" id="{23E11AC1-5E72-A146-8C3B-0B4512586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F2301-7DE3-FF4E-A468-87970E66CD94}"/>
              </a:ext>
            </a:extLst>
          </p:cNvPr>
          <p:cNvSpPr>
            <a:spLocks noGrp="1"/>
          </p:cNvSpPr>
          <p:nvPr>
            <p:ph type="sldNum" sz="quarter" idx="12"/>
          </p:nvPr>
        </p:nvSpPr>
        <p:spPr/>
        <p:txBody>
          <a:bodyPr/>
          <a:lstStyle/>
          <a:p>
            <a:fld id="{04236265-543F-C044-BD7D-DD077350A880}" type="slidenum">
              <a:rPr lang="en-US" smtClean="0"/>
              <a:t>‹#›</a:t>
            </a:fld>
            <a:endParaRPr lang="en-US"/>
          </a:p>
        </p:txBody>
      </p:sp>
    </p:spTree>
    <p:extLst>
      <p:ext uri="{BB962C8B-B14F-4D97-AF65-F5344CB8AC3E}">
        <p14:creationId xmlns:p14="http://schemas.microsoft.com/office/powerpoint/2010/main" val="1880378827"/>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CD913-B394-414D-9EBB-BF1F952D91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78B218-D45E-7849-BBD9-3715EE959C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805E18-8E9F-5947-A2B8-2BD7D9C72084}"/>
              </a:ext>
            </a:extLst>
          </p:cNvPr>
          <p:cNvSpPr>
            <a:spLocks noGrp="1"/>
          </p:cNvSpPr>
          <p:nvPr>
            <p:ph type="dt" sz="half" idx="10"/>
          </p:nvPr>
        </p:nvSpPr>
        <p:spPr/>
        <p:txBody>
          <a:bodyPr/>
          <a:lstStyle/>
          <a:p>
            <a:fld id="{AAFD8C7B-E85B-2A48-8449-1B266F8F3A68}" type="datetimeFigureOut">
              <a:rPr lang="en-US" smtClean="0"/>
              <a:t>5/1/21</a:t>
            </a:fld>
            <a:endParaRPr lang="en-US"/>
          </a:p>
        </p:txBody>
      </p:sp>
      <p:sp>
        <p:nvSpPr>
          <p:cNvPr id="5" name="Footer Placeholder 4">
            <a:extLst>
              <a:ext uri="{FF2B5EF4-FFF2-40B4-BE49-F238E27FC236}">
                <a16:creationId xmlns:a16="http://schemas.microsoft.com/office/drawing/2014/main" id="{761165FD-884A-114A-870C-4FEFCBC5E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8FA05-74F2-CF4C-9AA4-D343AE038539}"/>
              </a:ext>
            </a:extLst>
          </p:cNvPr>
          <p:cNvSpPr>
            <a:spLocks noGrp="1"/>
          </p:cNvSpPr>
          <p:nvPr>
            <p:ph type="sldNum" sz="quarter" idx="12"/>
          </p:nvPr>
        </p:nvSpPr>
        <p:spPr/>
        <p:txBody>
          <a:bodyPr/>
          <a:lstStyle/>
          <a:p>
            <a:fld id="{04236265-543F-C044-BD7D-DD077350A880}" type="slidenum">
              <a:rPr lang="en-US" smtClean="0"/>
              <a:t>‹#›</a:t>
            </a:fld>
            <a:endParaRPr lang="en-US"/>
          </a:p>
        </p:txBody>
      </p:sp>
    </p:spTree>
    <p:extLst>
      <p:ext uri="{BB962C8B-B14F-4D97-AF65-F5344CB8AC3E}">
        <p14:creationId xmlns:p14="http://schemas.microsoft.com/office/powerpoint/2010/main" val="666052957"/>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E8889-A31A-C34F-A460-45A870A55E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AF2E86-855D-824A-AF01-557F2F68BB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5905EF-30DD-2940-8692-6B81CB0649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24AFFC-9BE8-6A44-8DBB-AD07FA18461C}"/>
              </a:ext>
            </a:extLst>
          </p:cNvPr>
          <p:cNvSpPr>
            <a:spLocks noGrp="1"/>
          </p:cNvSpPr>
          <p:nvPr>
            <p:ph type="dt" sz="half" idx="10"/>
          </p:nvPr>
        </p:nvSpPr>
        <p:spPr/>
        <p:txBody>
          <a:bodyPr/>
          <a:lstStyle/>
          <a:p>
            <a:fld id="{AAFD8C7B-E85B-2A48-8449-1B266F8F3A68}" type="datetimeFigureOut">
              <a:rPr lang="en-US" smtClean="0"/>
              <a:t>5/1/21</a:t>
            </a:fld>
            <a:endParaRPr lang="en-US"/>
          </a:p>
        </p:txBody>
      </p:sp>
      <p:sp>
        <p:nvSpPr>
          <p:cNvPr id="6" name="Footer Placeholder 5">
            <a:extLst>
              <a:ext uri="{FF2B5EF4-FFF2-40B4-BE49-F238E27FC236}">
                <a16:creationId xmlns:a16="http://schemas.microsoft.com/office/drawing/2014/main" id="{17FB2D54-851E-2B48-9AA0-F25000B54B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86A561-1B17-0840-8BAD-9BCD992DEF24}"/>
              </a:ext>
            </a:extLst>
          </p:cNvPr>
          <p:cNvSpPr>
            <a:spLocks noGrp="1"/>
          </p:cNvSpPr>
          <p:nvPr>
            <p:ph type="sldNum" sz="quarter" idx="12"/>
          </p:nvPr>
        </p:nvSpPr>
        <p:spPr/>
        <p:txBody>
          <a:bodyPr/>
          <a:lstStyle/>
          <a:p>
            <a:fld id="{04236265-543F-C044-BD7D-DD077350A880}" type="slidenum">
              <a:rPr lang="en-US" smtClean="0"/>
              <a:t>‹#›</a:t>
            </a:fld>
            <a:endParaRPr lang="en-US"/>
          </a:p>
        </p:txBody>
      </p:sp>
    </p:spTree>
    <p:extLst>
      <p:ext uri="{BB962C8B-B14F-4D97-AF65-F5344CB8AC3E}">
        <p14:creationId xmlns:p14="http://schemas.microsoft.com/office/powerpoint/2010/main" val="3210237009"/>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88DD2-C617-F743-A0FC-1A39AB2C0B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22B4B8-1B81-5C44-B0F9-8158ACBC49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EC20F1-C4E7-C34C-B0B2-AD4CE3ECAB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2F3671-ABC8-4D47-935F-5AC5DD28AA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B46390-95BA-A144-B138-FAFF87889F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7EF6C5-455E-1B40-9959-31A190931A69}"/>
              </a:ext>
            </a:extLst>
          </p:cNvPr>
          <p:cNvSpPr>
            <a:spLocks noGrp="1"/>
          </p:cNvSpPr>
          <p:nvPr>
            <p:ph type="dt" sz="half" idx="10"/>
          </p:nvPr>
        </p:nvSpPr>
        <p:spPr/>
        <p:txBody>
          <a:bodyPr/>
          <a:lstStyle/>
          <a:p>
            <a:fld id="{AAFD8C7B-E85B-2A48-8449-1B266F8F3A68}" type="datetimeFigureOut">
              <a:rPr lang="en-US" smtClean="0"/>
              <a:t>5/1/21</a:t>
            </a:fld>
            <a:endParaRPr lang="en-US"/>
          </a:p>
        </p:txBody>
      </p:sp>
      <p:sp>
        <p:nvSpPr>
          <p:cNvPr id="8" name="Footer Placeholder 7">
            <a:extLst>
              <a:ext uri="{FF2B5EF4-FFF2-40B4-BE49-F238E27FC236}">
                <a16:creationId xmlns:a16="http://schemas.microsoft.com/office/drawing/2014/main" id="{0FDF8D28-F27B-E943-B093-3666673C40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870F0F-4DCD-F04D-B6A1-E3B0E93D40AE}"/>
              </a:ext>
            </a:extLst>
          </p:cNvPr>
          <p:cNvSpPr>
            <a:spLocks noGrp="1"/>
          </p:cNvSpPr>
          <p:nvPr>
            <p:ph type="sldNum" sz="quarter" idx="12"/>
          </p:nvPr>
        </p:nvSpPr>
        <p:spPr/>
        <p:txBody>
          <a:bodyPr/>
          <a:lstStyle/>
          <a:p>
            <a:fld id="{04236265-543F-C044-BD7D-DD077350A880}" type="slidenum">
              <a:rPr lang="en-US" smtClean="0"/>
              <a:t>‹#›</a:t>
            </a:fld>
            <a:endParaRPr lang="en-US"/>
          </a:p>
        </p:txBody>
      </p:sp>
    </p:spTree>
    <p:extLst>
      <p:ext uri="{BB962C8B-B14F-4D97-AF65-F5344CB8AC3E}">
        <p14:creationId xmlns:p14="http://schemas.microsoft.com/office/powerpoint/2010/main" val="1658469708"/>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7ECE7-F0B5-5241-AEE0-D2E160B0E6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894307-DE26-B04D-8F5E-B9A0A4F1F249}"/>
              </a:ext>
            </a:extLst>
          </p:cNvPr>
          <p:cNvSpPr>
            <a:spLocks noGrp="1"/>
          </p:cNvSpPr>
          <p:nvPr>
            <p:ph type="dt" sz="half" idx="10"/>
          </p:nvPr>
        </p:nvSpPr>
        <p:spPr/>
        <p:txBody>
          <a:bodyPr/>
          <a:lstStyle/>
          <a:p>
            <a:fld id="{AAFD8C7B-E85B-2A48-8449-1B266F8F3A68}" type="datetimeFigureOut">
              <a:rPr lang="en-US" smtClean="0"/>
              <a:t>5/1/21</a:t>
            </a:fld>
            <a:endParaRPr lang="en-US"/>
          </a:p>
        </p:txBody>
      </p:sp>
      <p:sp>
        <p:nvSpPr>
          <p:cNvPr id="4" name="Footer Placeholder 3">
            <a:extLst>
              <a:ext uri="{FF2B5EF4-FFF2-40B4-BE49-F238E27FC236}">
                <a16:creationId xmlns:a16="http://schemas.microsoft.com/office/drawing/2014/main" id="{FDD87EC1-D58E-104C-8538-35C66CF2F6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971DDA-A27B-AF49-864D-39E41149F0D2}"/>
              </a:ext>
            </a:extLst>
          </p:cNvPr>
          <p:cNvSpPr>
            <a:spLocks noGrp="1"/>
          </p:cNvSpPr>
          <p:nvPr>
            <p:ph type="sldNum" sz="quarter" idx="12"/>
          </p:nvPr>
        </p:nvSpPr>
        <p:spPr/>
        <p:txBody>
          <a:bodyPr/>
          <a:lstStyle/>
          <a:p>
            <a:fld id="{04236265-543F-C044-BD7D-DD077350A880}" type="slidenum">
              <a:rPr lang="en-US" smtClean="0"/>
              <a:t>‹#›</a:t>
            </a:fld>
            <a:endParaRPr lang="en-US"/>
          </a:p>
        </p:txBody>
      </p:sp>
    </p:spTree>
    <p:extLst>
      <p:ext uri="{BB962C8B-B14F-4D97-AF65-F5344CB8AC3E}">
        <p14:creationId xmlns:p14="http://schemas.microsoft.com/office/powerpoint/2010/main" val="2323369260"/>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F9593B-6A1F-E944-BF78-904DEAEAAAF6}" type="datetimeFigureOut">
              <a:rPr lang="en-US" smtClean="0"/>
              <a:t>5/1/21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06C31-69D5-D34B-8A38-19CB1E2C4067}" type="slidenum">
              <a:rPr lang="en-US" smtClean="0"/>
              <a:t>‹#›</a:t>
            </a:fld>
            <a:endParaRPr lang="en-US"/>
          </a:p>
        </p:txBody>
      </p:sp>
    </p:spTree>
    <p:extLst>
      <p:ext uri="{BB962C8B-B14F-4D97-AF65-F5344CB8AC3E}">
        <p14:creationId xmlns:p14="http://schemas.microsoft.com/office/powerpoint/2010/main" val="943765321"/>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35D9D7-84E8-4940-8FEE-8D8D63027CBE}"/>
              </a:ext>
            </a:extLst>
          </p:cNvPr>
          <p:cNvSpPr>
            <a:spLocks noGrp="1"/>
          </p:cNvSpPr>
          <p:nvPr>
            <p:ph type="dt" sz="half" idx="10"/>
          </p:nvPr>
        </p:nvSpPr>
        <p:spPr/>
        <p:txBody>
          <a:bodyPr/>
          <a:lstStyle/>
          <a:p>
            <a:fld id="{AAFD8C7B-E85B-2A48-8449-1B266F8F3A68}" type="datetimeFigureOut">
              <a:rPr lang="en-US" smtClean="0"/>
              <a:t>5/1/21</a:t>
            </a:fld>
            <a:endParaRPr lang="en-US"/>
          </a:p>
        </p:txBody>
      </p:sp>
      <p:sp>
        <p:nvSpPr>
          <p:cNvPr id="3" name="Footer Placeholder 2">
            <a:extLst>
              <a:ext uri="{FF2B5EF4-FFF2-40B4-BE49-F238E27FC236}">
                <a16:creationId xmlns:a16="http://schemas.microsoft.com/office/drawing/2014/main" id="{B041DC59-FEFC-B34A-8DAE-7451C842B5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7CFFCF-A5B3-0E4F-A1F3-5FA06537D495}"/>
              </a:ext>
            </a:extLst>
          </p:cNvPr>
          <p:cNvSpPr>
            <a:spLocks noGrp="1"/>
          </p:cNvSpPr>
          <p:nvPr>
            <p:ph type="sldNum" sz="quarter" idx="12"/>
          </p:nvPr>
        </p:nvSpPr>
        <p:spPr/>
        <p:txBody>
          <a:bodyPr/>
          <a:lstStyle/>
          <a:p>
            <a:fld id="{04236265-543F-C044-BD7D-DD077350A880}" type="slidenum">
              <a:rPr lang="en-US" smtClean="0"/>
              <a:t>‹#›</a:t>
            </a:fld>
            <a:endParaRPr lang="en-US"/>
          </a:p>
        </p:txBody>
      </p:sp>
    </p:spTree>
    <p:extLst>
      <p:ext uri="{BB962C8B-B14F-4D97-AF65-F5344CB8AC3E}">
        <p14:creationId xmlns:p14="http://schemas.microsoft.com/office/powerpoint/2010/main" val="2575810084"/>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6B189-4300-B148-86B5-36C1DFBD6B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B57D12-D962-004C-8010-C053921ABD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112B78-D594-AC44-9F4C-02CB19F0E9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83F2F-9BBC-6046-93E3-0A5F0D4032C3}"/>
              </a:ext>
            </a:extLst>
          </p:cNvPr>
          <p:cNvSpPr>
            <a:spLocks noGrp="1"/>
          </p:cNvSpPr>
          <p:nvPr>
            <p:ph type="dt" sz="half" idx="10"/>
          </p:nvPr>
        </p:nvSpPr>
        <p:spPr/>
        <p:txBody>
          <a:bodyPr/>
          <a:lstStyle/>
          <a:p>
            <a:fld id="{AAFD8C7B-E85B-2A48-8449-1B266F8F3A68}" type="datetimeFigureOut">
              <a:rPr lang="en-US" smtClean="0"/>
              <a:t>5/1/21</a:t>
            </a:fld>
            <a:endParaRPr lang="en-US"/>
          </a:p>
        </p:txBody>
      </p:sp>
      <p:sp>
        <p:nvSpPr>
          <p:cNvPr id="6" name="Footer Placeholder 5">
            <a:extLst>
              <a:ext uri="{FF2B5EF4-FFF2-40B4-BE49-F238E27FC236}">
                <a16:creationId xmlns:a16="http://schemas.microsoft.com/office/drawing/2014/main" id="{824E8000-0A37-424F-A7F8-81FF1DF42C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A7F1AF-17A3-2F46-970F-AE9C929EA1E7}"/>
              </a:ext>
            </a:extLst>
          </p:cNvPr>
          <p:cNvSpPr>
            <a:spLocks noGrp="1"/>
          </p:cNvSpPr>
          <p:nvPr>
            <p:ph type="sldNum" sz="quarter" idx="12"/>
          </p:nvPr>
        </p:nvSpPr>
        <p:spPr/>
        <p:txBody>
          <a:bodyPr/>
          <a:lstStyle/>
          <a:p>
            <a:fld id="{04236265-543F-C044-BD7D-DD077350A880}" type="slidenum">
              <a:rPr lang="en-US" smtClean="0"/>
              <a:t>‹#›</a:t>
            </a:fld>
            <a:endParaRPr lang="en-US"/>
          </a:p>
        </p:txBody>
      </p:sp>
    </p:spTree>
    <p:extLst>
      <p:ext uri="{BB962C8B-B14F-4D97-AF65-F5344CB8AC3E}">
        <p14:creationId xmlns:p14="http://schemas.microsoft.com/office/powerpoint/2010/main" val="1917628825"/>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305E9-313D-BF44-B47B-9B91C603A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0F9A4A-3B53-7E40-8AD4-5743E5E073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043B76-CEBB-854E-B8D8-CFBC4E79A2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B1034D-FC6D-FD42-9568-ACF428AE1815}"/>
              </a:ext>
            </a:extLst>
          </p:cNvPr>
          <p:cNvSpPr>
            <a:spLocks noGrp="1"/>
          </p:cNvSpPr>
          <p:nvPr>
            <p:ph type="dt" sz="half" idx="10"/>
          </p:nvPr>
        </p:nvSpPr>
        <p:spPr/>
        <p:txBody>
          <a:bodyPr/>
          <a:lstStyle/>
          <a:p>
            <a:fld id="{AAFD8C7B-E85B-2A48-8449-1B266F8F3A68}" type="datetimeFigureOut">
              <a:rPr lang="en-US" smtClean="0"/>
              <a:t>5/1/21</a:t>
            </a:fld>
            <a:endParaRPr lang="en-US"/>
          </a:p>
        </p:txBody>
      </p:sp>
      <p:sp>
        <p:nvSpPr>
          <p:cNvPr id="6" name="Footer Placeholder 5">
            <a:extLst>
              <a:ext uri="{FF2B5EF4-FFF2-40B4-BE49-F238E27FC236}">
                <a16:creationId xmlns:a16="http://schemas.microsoft.com/office/drawing/2014/main" id="{537C99E8-3360-FA49-85E6-4803733DDA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611A3C-3C3A-E14E-9BC1-02D3B855C7CD}"/>
              </a:ext>
            </a:extLst>
          </p:cNvPr>
          <p:cNvSpPr>
            <a:spLocks noGrp="1"/>
          </p:cNvSpPr>
          <p:nvPr>
            <p:ph type="sldNum" sz="quarter" idx="12"/>
          </p:nvPr>
        </p:nvSpPr>
        <p:spPr/>
        <p:txBody>
          <a:bodyPr/>
          <a:lstStyle/>
          <a:p>
            <a:fld id="{04236265-543F-C044-BD7D-DD077350A880}" type="slidenum">
              <a:rPr lang="en-US" smtClean="0"/>
              <a:t>‹#›</a:t>
            </a:fld>
            <a:endParaRPr lang="en-US"/>
          </a:p>
        </p:txBody>
      </p:sp>
    </p:spTree>
    <p:extLst>
      <p:ext uri="{BB962C8B-B14F-4D97-AF65-F5344CB8AC3E}">
        <p14:creationId xmlns:p14="http://schemas.microsoft.com/office/powerpoint/2010/main" val="71656983"/>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91A2C-1ECB-E148-8F2E-514A4172B2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080496-09D8-DC45-8EF1-B96D937B03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C7036-C36F-2E48-8486-E147B5FEF76B}"/>
              </a:ext>
            </a:extLst>
          </p:cNvPr>
          <p:cNvSpPr>
            <a:spLocks noGrp="1"/>
          </p:cNvSpPr>
          <p:nvPr>
            <p:ph type="dt" sz="half" idx="10"/>
          </p:nvPr>
        </p:nvSpPr>
        <p:spPr/>
        <p:txBody>
          <a:bodyPr/>
          <a:lstStyle/>
          <a:p>
            <a:fld id="{AAFD8C7B-E85B-2A48-8449-1B266F8F3A68}" type="datetimeFigureOut">
              <a:rPr lang="en-US" smtClean="0"/>
              <a:t>5/1/21</a:t>
            </a:fld>
            <a:endParaRPr lang="en-US"/>
          </a:p>
        </p:txBody>
      </p:sp>
      <p:sp>
        <p:nvSpPr>
          <p:cNvPr id="5" name="Footer Placeholder 4">
            <a:extLst>
              <a:ext uri="{FF2B5EF4-FFF2-40B4-BE49-F238E27FC236}">
                <a16:creationId xmlns:a16="http://schemas.microsoft.com/office/drawing/2014/main" id="{670CA020-2127-5445-BEAE-F6F7B2438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F75EA-8592-0B43-8E21-AA401A52426A}"/>
              </a:ext>
            </a:extLst>
          </p:cNvPr>
          <p:cNvSpPr>
            <a:spLocks noGrp="1"/>
          </p:cNvSpPr>
          <p:nvPr>
            <p:ph type="sldNum" sz="quarter" idx="12"/>
          </p:nvPr>
        </p:nvSpPr>
        <p:spPr/>
        <p:txBody>
          <a:bodyPr/>
          <a:lstStyle/>
          <a:p>
            <a:fld id="{04236265-543F-C044-BD7D-DD077350A880}" type="slidenum">
              <a:rPr lang="en-US" smtClean="0"/>
              <a:t>‹#›</a:t>
            </a:fld>
            <a:endParaRPr lang="en-US"/>
          </a:p>
        </p:txBody>
      </p:sp>
    </p:spTree>
    <p:extLst>
      <p:ext uri="{BB962C8B-B14F-4D97-AF65-F5344CB8AC3E}">
        <p14:creationId xmlns:p14="http://schemas.microsoft.com/office/powerpoint/2010/main" val="251003427"/>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A96FDE-396E-EE43-A15F-7525E86075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5D48BC-E101-C44F-8F25-B63132E579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B73AE5-53CF-2B4E-ACF0-A14DFD192898}"/>
              </a:ext>
            </a:extLst>
          </p:cNvPr>
          <p:cNvSpPr>
            <a:spLocks noGrp="1"/>
          </p:cNvSpPr>
          <p:nvPr>
            <p:ph type="dt" sz="half" idx="10"/>
          </p:nvPr>
        </p:nvSpPr>
        <p:spPr/>
        <p:txBody>
          <a:bodyPr/>
          <a:lstStyle/>
          <a:p>
            <a:fld id="{AAFD8C7B-E85B-2A48-8449-1B266F8F3A68}" type="datetimeFigureOut">
              <a:rPr lang="en-US" smtClean="0"/>
              <a:t>5/1/21</a:t>
            </a:fld>
            <a:endParaRPr lang="en-US"/>
          </a:p>
        </p:txBody>
      </p:sp>
      <p:sp>
        <p:nvSpPr>
          <p:cNvPr id="5" name="Footer Placeholder 4">
            <a:extLst>
              <a:ext uri="{FF2B5EF4-FFF2-40B4-BE49-F238E27FC236}">
                <a16:creationId xmlns:a16="http://schemas.microsoft.com/office/drawing/2014/main" id="{FE4E4D61-61DB-DA43-9925-D771E78554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5A6EB2-19F6-AD4A-936C-3CF749402A9B}"/>
              </a:ext>
            </a:extLst>
          </p:cNvPr>
          <p:cNvSpPr>
            <a:spLocks noGrp="1"/>
          </p:cNvSpPr>
          <p:nvPr>
            <p:ph type="sldNum" sz="quarter" idx="12"/>
          </p:nvPr>
        </p:nvSpPr>
        <p:spPr/>
        <p:txBody>
          <a:bodyPr/>
          <a:lstStyle/>
          <a:p>
            <a:fld id="{04236265-543F-C044-BD7D-DD077350A880}" type="slidenum">
              <a:rPr lang="en-US" smtClean="0"/>
              <a:t>‹#›</a:t>
            </a:fld>
            <a:endParaRPr lang="en-US"/>
          </a:p>
        </p:txBody>
      </p:sp>
    </p:spTree>
    <p:extLst>
      <p:ext uri="{BB962C8B-B14F-4D97-AF65-F5344CB8AC3E}">
        <p14:creationId xmlns:p14="http://schemas.microsoft.com/office/powerpoint/2010/main" val="3833426878"/>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F9593B-6A1F-E944-BF78-904DEAEAAAF6}" type="datetimeFigureOut">
              <a:rPr lang="en-US" smtClean="0"/>
              <a:t>5/1/21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506C31-69D5-D34B-8A38-19CB1E2C4067}" type="slidenum">
              <a:rPr lang="en-US" smtClean="0"/>
              <a:t>‹#›</a:t>
            </a:fld>
            <a:endParaRPr lang="en-US"/>
          </a:p>
        </p:txBody>
      </p:sp>
    </p:spTree>
    <p:extLst>
      <p:ext uri="{BB962C8B-B14F-4D97-AF65-F5344CB8AC3E}">
        <p14:creationId xmlns:p14="http://schemas.microsoft.com/office/powerpoint/2010/main" val="549533305"/>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F9593B-6A1F-E944-BF78-904DEAEAAAF6}" type="datetimeFigureOut">
              <a:rPr lang="en-US" smtClean="0"/>
              <a:t>5/1/21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506C31-69D5-D34B-8A38-19CB1E2C4067}" type="slidenum">
              <a:rPr lang="en-US" smtClean="0"/>
              <a:t>‹#›</a:t>
            </a:fld>
            <a:endParaRPr lang="en-US"/>
          </a:p>
        </p:txBody>
      </p:sp>
    </p:spTree>
    <p:extLst>
      <p:ext uri="{BB962C8B-B14F-4D97-AF65-F5344CB8AC3E}">
        <p14:creationId xmlns:p14="http://schemas.microsoft.com/office/powerpoint/2010/main" val="1826575035"/>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F9593B-6A1F-E944-BF78-904DEAEAAAF6}" type="datetimeFigureOut">
              <a:rPr lang="en-US" smtClean="0"/>
              <a:t>5/1/21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506C31-69D5-D34B-8A38-19CB1E2C4067}" type="slidenum">
              <a:rPr lang="en-US" smtClean="0"/>
              <a:t>‹#›</a:t>
            </a:fld>
            <a:endParaRPr lang="en-US"/>
          </a:p>
        </p:txBody>
      </p:sp>
    </p:spTree>
    <p:extLst>
      <p:ext uri="{BB962C8B-B14F-4D97-AF65-F5344CB8AC3E}">
        <p14:creationId xmlns:p14="http://schemas.microsoft.com/office/powerpoint/2010/main" val="967879380"/>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F9593B-6A1F-E944-BF78-904DEAEAAAF6}" type="datetimeFigureOut">
              <a:rPr lang="en-US" smtClean="0"/>
              <a:t>5/1/21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06C31-69D5-D34B-8A38-19CB1E2C4067}" type="slidenum">
              <a:rPr lang="en-US" smtClean="0"/>
              <a:t>‹#›</a:t>
            </a:fld>
            <a:endParaRPr lang="en-US"/>
          </a:p>
        </p:txBody>
      </p:sp>
    </p:spTree>
    <p:extLst>
      <p:ext uri="{BB962C8B-B14F-4D97-AF65-F5344CB8AC3E}">
        <p14:creationId xmlns:p14="http://schemas.microsoft.com/office/powerpoint/2010/main" val="2107597282"/>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F9593B-6A1F-E944-BF78-904DEAEAAAF6}" type="datetimeFigureOut">
              <a:rPr lang="en-US" smtClean="0"/>
              <a:t>5/1/21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06C31-69D5-D34B-8A38-19CB1E2C4067}" type="slidenum">
              <a:rPr lang="en-US" smtClean="0"/>
              <a:t>‹#›</a:t>
            </a:fld>
            <a:endParaRPr lang="en-US"/>
          </a:p>
        </p:txBody>
      </p:sp>
    </p:spTree>
    <p:extLst>
      <p:ext uri="{BB962C8B-B14F-4D97-AF65-F5344CB8AC3E}">
        <p14:creationId xmlns:p14="http://schemas.microsoft.com/office/powerpoint/2010/main" val="1792244956"/>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F9593B-6A1F-E944-BF78-904DEAEAAAF6}" type="datetimeFigureOut">
              <a:rPr lang="en-US" smtClean="0"/>
              <a:t>5/1/21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506C31-69D5-D34B-8A38-19CB1E2C4067}" type="slidenum">
              <a:rPr lang="en-US" smtClean="0"/>
              <a:t>‹#›</a:t>
            </a:fld>
            <a:endParaRPr lang="en-US"/>
          </a:p>
        </p:txBody>
      </p:sp>
    </p:spTree>
    <p:extLst>
      <p:ext uri="{BB962C8B-B14F-4D97-AF65-F5344CB8AC3E}">
        <p14:creationId xmlns:p14="http://schemas.microsoft.com/office/powerpoint/2010/main" val="478893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F9593B-6A1F-E944-BF78-904DEAEAAAF6}" type="datetimeFigureOut">
              <a:rPr lang="en-US" smtClean="0">
                <a:solidFill>
                  <a:prstClr val="black">
                    <a:tint val="75000"/>
                  </a:prstClr>
                </a:solidFill>
              </a:rPr>
              <a:pPr/>
              <a:t>5/1/21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506C31-69D5-D34B-8A38-19CB1E2C40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0881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5/1/21</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27631882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C76738-EDD3-2B48-86F7-00CE8639F3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EED650-3A73-804B-801A-BE37A0F0F0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E1110F-E044-DD41-AAC3-E52B75131A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FD8C7B-E85B-2A48-8449-1B266F8F3A68}" type="datetimeFigureOut">
              <a:rPr lang="en-US" smtClean="0"/>
              <a:t>5/1/21</a:t>
            </a:fld>
            <a:endParaRPr lang="en-US"/>
          </a:p>
        </p:txBody>
      </p:sp>
      <p:sp>
        <p:nvSpPr>
          <p:cNvPr id="5" name="Footer Placeholder 4">
            <a:extLst>
              <a:ext uri="{FF2B5EF4-FFF2-40B4-BE49-F238E27FC236}">
                <a16:creationId xmlns:a16="http://schemas.microsoft.com/office/drawing/2014/main" id="{CE6896A2-51AE-224B-8A76-CBFD7680B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2FA934-E920-A948-B502-01E1BE30C2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236265-543F-C044-BD7D-DD077350A880}" type="slidenum">
              <a:rPr lang="en-US" smtClean="0"/>
              <a:t>‹#›</a:t>
            </a:fld>
            <a:endParaRPr lang="en-US"/>
          </a:p>
        </p:txBody>
      </p:sp>
    </p:spTree>
    <p:extLst>
      <p:ext uri="{BB962C8B-B14F-4D97-AF65-F5344CB8AC3E}">
        <p14:creationId xmlns:p14="http://schemas.microsoft.com/office/powerpoint/2010/main" val="2601564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883671"/>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9F2144-48B7-4730-955E-365ECED3A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AvenirNext LT Pro Medium" panose="020B0504020202020204" pitchFamily="34" charset="0"/>
              <a:ea typeface="+mn-ea"/>
              <a:cs typeface="+mn-cs"/>
            </a:endParaRPr>
          </a:p>
        </p:txBody>
      </p:sp>
      <p:sp>
        <p:nvSpPr>
          <p:cNvPr id="11" name="Rectangle 10">
            <a:extLst>
              <a:ext uri="{FF2B5EF4-FFF2-40B4-BE49-F238E27FC236}">
                <a16:creationId xmlns:a16="http://schemas.microsoft.com/office/drawing/2014/main" id="{E765FF50-D2F9-4A4F-86ED-F101E172B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venirNext LT Pro Medium" panose="020B0504020202020204" pitchFamily="34" charset="0"/>
              <a:ea typeface="+mn-ea"/>
              <a:cs typeface="+mn-cs"/>
            </a:endParaRPr>
          </a:p>
        </p:txBody>
      </p:sp>
      <p:pic>
        <p:nvPicPr>
          <p:cNvPr id="4" name="Picture 3">
            <a:extLst>
              <a:ext uri="{FF2B5EF4-FFF2-40B4-BE49-F238E27FC236}">
                <a16:creationId xmlns:a16="http://schemas.microsoft.com/office/drawing/2014/main" id="{198C42A0-72DD-4AFC-8DA3-2D5CBADE7730}"/>
              </a:ext>
            </a:extLst>
          </p:cNvPr>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Layer>
                </a14:imgProps>
              </a:ext>
            </a:extLst>
          </a:blip>
          <a:srcRect l="20557" r="20557"/>
          <a:stretch/>
        </p:blipFill>
        <p:spPr>
          <a:xfrm>
            <a:off x="6370320" y="10"/>
            <a:ext cx="5821680" cy="5693802"/>
          </a:xfrm>
          <a:prstGeom prst="rect">
            <a:avLst/>
          </a:prstGeom>
        </p:spPr>
      </p:pic>
      <p:sp>
        <p:nvSpPr>
          <p:cNvPr id="13" name="Rectangle 12">
            <a:extLst>
              <a:ext uri="{FF2B5EF4-FFF2-40B4-BE49-F238E27FC236}">
                <a16:creationId xmlns:a16="http://schemas.microsoft.com/office/drawing/2014/main" id="{04D834C7-8223-43DA-AA30-E15A1BC7B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93812"/>
            <a:ext cx="12192000" cy="116418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AvenirNext LT Pro Medium" panose="020B0504020202020204" pitchFamily="34" charset="0"/>
              <a:ea typeface="+mn-ea"/>
              <a:cs typeface="+mn-cs"/>
            </a:endParaRPr>
          </a:p>
        </p:txBody>
      </p:sp>
      <p:sp>
        <p:nvSpPr>
          <p:cNvPr id="15" name="Rectangle 14">
            <a:extLst>
              <a:ext uri="{FF2B5EF4-FFF2-40B4-BE49-F238E27FC236}">
                <a16:creationId xmlns:a16="http://schemas.microsoft.com/office/drawing/2014/main" id="{B62DE6C5-8EB8-4E41-B0FF-93563AA4C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1" y="5693811"/>
            <a:ext cx="12191999" cy="1164188"/>
          </a:xfrm>
          <a:prstGeom prst="rect">
            <a:avLst/>
          </a:prstGeom>
          <a:blipFill dpi="0" rotWithShape="1">
            <a:blip r:embed="rId4">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7" name="Picture 6" descr="A picture containing text&#10;&#10;Description automatically generated">
            <a:extLst>
              <a:ext uri="{FF2B5EF4-FFF2-40B4-BE49-F238E27FC236}">
                <a16:creationId xmlns:a16="http://schemas.microsoft.com/office/drawing/2014/main" id="{04B2D5CD-8627-7848-8CC7-89451116ADDF}"/>
              </a:ext>
            </a:extLst>
          </p:cNvPr>
          <p:cNvPicPr>
            <a:picLocks noChangeAspect="1"/>
          </p:cNvPicPr>
          <p:nvPr/>
        </p:nvPicPr>
        <p:blipFill rotWithShape="1">
          <a:blip r:embed="rId5"/>
          <a:srcRect t="6195" b="17414"/>
          <a:stretch/>
        </p:blipFill>
        <p:spPr>
          <a:xfrm>
            <a:off x="1695450" y="5693810"/>
            <a:ext cx="8801100" cy="1164190"/>
          </a:xfrm>
          <a:prstGeom prst="rect">
            <a:avLst/>
          </a:prstGeom>
        </p:spPr>
      </p:pic>
      <p:sp>
        <p:nvSpPr>
          <p:cNvPr id="8" name="TextBox 7">
            <a:extLst>
              <a:ext uri="{FF2B5EF4-FFF2-40B4-BE49-F238E27FC236}">
                <a16:creationId xmlns:a16="http://schemas.microsoft.com/office/drawing/2014/main" id="{F4280E24-08E0-5741-97D3-0AC58B97E51F}"/>
              </a:ext>
            </a:extLst>
          </p:cNvPr>
          <p:cNvSpPr txBox="1"/>
          <p:nvPr/>
        </p:nvSpPr>
        <p:spPr>
          <a:xfrm>
            <a:off x="0" y="213360"/>
            <a:ext cx="6370320" cy="532453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800"/>
              </a:spcAft>
              <a:buClrTx/>
              <a:buSzTx/>
              <a:buFont typeface="Wingdings" charset="2"/>
              <a:buChar char="§"/>
              <a:tabLst/>
              <a:defRPr/>
            </a:pPr>
            <a:r>
              <a:rPr kumimoji="0" lang="en-US" sz="2800" b="1" i="0" u="none" strike="noStrike" kern="1200" cap="none" spc="0" normalizeH="0" baseline="0" noProof="0" dirty="0">
                <a:ln>
                  <a:noFill/>
                </a:ln>
                <a:solidFill>
                  <a:srgbClr val="000000"/>
                </a:solidFill>
                <a:effectLst/>
                <a:uLnTx/>
                <a:uFillTx/>
                <a:latin typeface="Arial" charset="0"/>
                <a:ea typeface="Arial" charset="0"/>
                <a:cs typeface="Arial" charset="0"/>
              </a:rPr>
              <a:t>Anyone can be Saved (1 Tim 1:15-16)</a:t>
            </a:r>
          </a:p>
          <a:p>
            <a:pPr marL="342900" marR="0" lvl="0" indent="-342900" algn="l" defTabSz="914400" rtl="0" eaLnBrk="1" fontAlgn="auto" latinLnBrk="0" hangingPunct="1">
              <a:lnSpc>
                <a:spcPct val="100000"/>
              </a:lnSpc>
              <a:spcBef>
                <a:spcPts val="0"/>
              </a:spcBef>
              <a:spcAft>
                <a:spcPts val="1800"/>
              </a:spcAft>
              <a:buClrTx/>
              <a:buSzTx/>
              <a:buFont typeface="Wingdings" charset="2"/>
              <a:buChar char="§"/>
              <a:tabLst/>
              <a:defRPr/>
            </a:pPr>
            <a:r>
              <a:rPr kumimoji="0" lang="en-US" sz="2800" b="1" i="0" u="none" strike="noStrike" kern="1200" cap="none" spc="0" normalizeH="0" baseline="0" noProof="0" dirty="0">
                <a:ln>
                  <a:noFill/>
                </a:ln>
                <a:solidFill>
                  <a:srgbClr val="000000"/>
                </a:solidFill>
                <a:effectLst/>
                <a:uLnTx/>
                <a:uFillTx/>
                <a:latin typeface="Arial" charset="0"/>
                <a:ea typeface="Arial" charset="0"/>
                <a:cs typeface="Arial" charset="0"/>
              </a:rPr>
              <a:t>Sincerity does not equal Truth (Ac 23:1)</a:t>
            </a:r>
          </a:p>
          <a:p>
            <a:pPr marL="342900" marR="0" lvl="0" indent="-342900" algn="l" defTabSz="914400" rtl="0" eaLnBrk="1" fontAlgn="auto" latinLnBrk="0" hangingPunct="1">
              <a:lnSpc>
                <a:spcPct val="100000"/>
              </a:lnSpc>
              <a:spcBef>
                <a:spcPts val="0"/>
              </a:spcBef>
              <a:spcAft>
                <a:spcPts val="1800"/>
              </a:spcAft>
              <a:buClrTx/>
              <a:buSzTx/>
              <a:buFont typeface="Wingdings" charset="2"/>
              <a:buChar char="§"/>
              <a:tabLst/>
              <a:defRPr/>
            </a:pPr>
            <a:r>
              <a:rPr kumimoji="0" lang="en-US" sz="2800" b="1" i="0" u="none" strike="noStrike" kern="1200" cap="none" spc="0" normalizeH="0" baseline="0" noProof="0" dirty="0">
                <a:ln>
                  <a:noFill/>
                </a:ln>
                <a:solidFill>
                  <a:srgbClr val="000000"/>
                </a:solidFill>
                <a:effectLst/>
                <a:uLnTx/>
                <a:uFillTx/>
                <a:latin typeface="Arial" charset="0"/>
                <a:ea typeface="Arial" charset="0"/>
                <a:cs typeface="Arial" charset="0"/>
              </a:rPr>
              <a:t>Must genuinely experience Godly Sorrow (2 Cor 7:10)</a:t>
            </a:r>
          </a:p>
          <a:p>
            <a:pPr marL="342900" marR="0" lvl="0" indent="-342900" algn="l" defTabSz="914400" rtl="0" eaLnBrk="1" fontAlgn="auto" latinLnBrk="0" hangingPunct="1">
              <a:lnSpc>
                <a:spcPct val="100000"/>
              </a:lnSpc>
              <a:spcBef>
                <a:spcPts val="0"/>
              </a:spcBef>
              <a:spcAft>
                <a:spcPts val="1800"/>
              </a:spcAft>
              <a:buClrTx/>
              <a:buSzTx/>
              <a:buFont typeface="Wingdings" charset="2"/>
              <a:buChar char="§"/>
              <a:tabLst/>
              <a:defRPr/>
            </a:pPr>
            <a:r>
              <a:rPr kumimoji="0" lang="en-US" sz="2800" b="1" i="0" u="none" strike="noStrike" kern="1200" cap="none" spc="0" normalizeH="0" baseline="0" noProof="0" dirty="0">
                <a:ln>
                  <a:noFill/>
                </a:ln>
                <a:solidFill>
                  <a:srgbClr val="000000"/>
                </a:solidFill>
                <a:effectLst/>
                <a:uLnTx/>
                <a:uFillTx/>
                <a:latin typeface="Arial" charset="0"/>
                <a:ea typeface="Arial" charset="0"/>
                <a:cs typeface="Arial" charset="0"/>
              </a:rPr>
              <a:t>God can/will use certain </a:t>
            </a:r>
            <a:r>
              <a:rPr kumimoji="0" lang="en-US" sz="2800" b="1" i="1" u="sng" strike="noStrike" kern="1200" cap="none" spc="0" normalizeH="0" baseline="0" noProof="0" dirty="0">
                <a:ln>
                  <a:noFill/>
                </a:ln>
                <a:solidFill>
                  <a:srgbClr val="000000"/>
                </a:solidFill>
                <a:effectLst/>
                <a:uLnTx/>
                <a:uFillTx/>
                <a:latin typeface="Arial" charset="0"/>
                <a:ea typeface="Arial" charset="0"/>
                <a:cs typeface="Arial" charset="0"/>
              </a:rPr>
              <a:t>nobodies</a:t>
            </a:r>
            <a:r>
              <a:rPr kumimoji="0" lang="en-US" sz="2800" b="1" i="0" u="none" strike="noStrike" kern="1200" cap="none" spc="0" normalizeH="0" baseline="0" noProof="0" dirty="0">
                <a:ln>
                  <a:noFill/>
                </a:ln>
                <a:solidFill>
                  <a:srgbClr val="000000"/>
                </a:solidFill>
                <a:effectLst/>
                <a:uLnTx/>
                <a:uFillTx/>
                <a:latin typeface="Arial" charset="0"/>
                <a:ea typeface="Arial" charset="0"/>
                <a:cs typeface="Arial" charset="0"/>
              </a:rPr>
              <a:t> (Ac 9:10)</a:t>
            </a:r>
          </a:p>
          <a:p>
            <a:pPr marL="342900" marR="0" lvl="0" indent="-342900" algn="l" defTabSz="914400" rtl="0" eaLnBrk="1" fontAlgn="auto" latinLnBrk="0" hangingPunct="1">
              <a:lnSpc>
                <a:spcPct val="100000"/>
              </a:lnSpc>
              <a:spcBef>
                <a:spcPts val="0"/>
              </a:spcBef>
              <a:spcAft>
                <a:spcPts val="1800"/>
              </a:spcAft>
              <a:buClrTx/>
              <a:buSzTx/>
              <a:buFont typeface="Wingdings" charset="2"/>
              <a:buChar char="§"/>
              <a:tabLst/>
              <a:defRPr/>
            </a:pPr>
            <a:r>
              <a:rPr kumimoji="0" lang="en-US" sz="2800" b="1" i="0" u="none" strike="noStrike" kern="1200" cap="none" spc="0" normalizeH="0" baseline="0" noProof="0" dirty="0">
                <a:ln>
                  <a:noFill/>
                </a:ln>
                <a:solidFill>
                  <a:srgbClr val="000000"/>
                </a:solidFill>
                <a:effectLst/>
                <a:uLnTx/>
                <a:uFillTx/>
                <a:latin typeface="Arial" charset="0"/>
                <a:ea typeface="Arial" charset="0"/>
                <a:cs typeface="Arial" charset="0"/>
              </a:rPr>
              <a:t>See the art &amp; beauty of Christian forgiveness (Matt 6:14-15)</a:t>
            </a:r>
            <a:endParaRPr kumimoji="0" lang="en-US" sz="1800" b="0" i="0" u="none" strike="noStrike" kern="1200" cap="none" spc="0" normalizeH="0" baseline="0" noProof="0" dirty="0">
              <a:ln>
                <a:noFill/>
              </a:ln>
              <a:solidFill>
                <a:srgbClr val="000000"/>
              </a:solidFill>
              <a:effectLst/>
              <a:uLnTx/>
              <a:uFillTx/>
              <a:latin typeface="Avenir Next LT Pro"/>
              <a:ea typeface="+mn-ea"/>
              <a:cs typeface="+mn-cs"/>
            </a:endParaRPr>
          </a:p>
        </p:txBody>
      </p:sp>
    </p:spTree>
    <p:extLst>
      <p:ext uri="{BB962C8B-B14F-4D97-AF65-F5344CB8AC3E}">
        <p14:creationId xmlns:p14="http://schemas.microsoft.com/office/powerpoint/2010/main" val="1205672593"/>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2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20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2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 calcmode="lin" valueType="num">
                                      <p:cBhvr>
                                        <p:cTn id="28" dur="2000" fill="hold"/>
                                        <p:tgtEl>
                                          <p:spTgt spid="8">
                                            <p:txEl>
                                              <p:pRg st="3" end="3"/>
                                            </p:txEl>
                                          </p:spTgt>
                                        </p:tgtEl>
                                        <p:attrNameLst>
                                          <p:attrName>ppt_w</p:attrName>
                                        </p:attrNameLst>
                                      </p:cBhvr>
                                      <p:tavLst>
                                        <p:tav tm="0">
                                          <p:val>
                                            <p:strVal val="#ppt_w*0.70"/>
                                          </p:val>
                                        </p:tav>
                                        <p:tav tm="100000">
                                          <p:val>
                                            <p:strVal val="#ppt_w"/>
                                          </p:val>
                                        </p:tav>
                                      </p:tavLst>
                                    </p:anim>
                                    <p:anim calcmode="lin" valueType="num">
                                      <p:cBhvr>
                                        <p:cTn id="29" dur="2000" fill="hold"/>
                                        <p:tgtEl>
                                          <p:spTgt spid="8">
                                            <p:txEl>
                                              <p:pRg st="3" end="3"/>
                                            </p:txEl>
                                          </p:spTgt>
                                        </p:tgtEl>
                                        <p:attrNameLst>
                                          <p:attrName>ppt_h</p:attrName>
                                        </p:attrNameLst>
                                      </p:cBhvr>
                                      <p:tavLst>
                                        <p:tav tm="0">
                                          <p:val>
                                            <p:strVal val="#ppt_h"/>
                                          </p:val>
                                        </p:tav>
                                        <p:tav tm="100000">
                                          <p:val>
                                            <p:strVal val="#ppt_h"/>
                                          </p:val>
                                        </p:tav>
                                      </p:tavLst>
                                    </p:anim>
                                    <p:animEffect transition="in" filter="fade">
                                      <p:cBhvr>
                                        <p:cTn id="30" dur="2000"/>
                                        <p:tgtEl>
                                          <p:spTgt spid="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 calcmode="lin" valueType="num">
                                      <p:cBhvr>
                                        <p:cTn id="35" dur="2000" fill="hold"/>
                                        <p:tgtEl>
                                          <p:spTgt spid="8">
                                            <p:txEl>
                                              <p:pRg st="4" end="4"/>
                                            </p:txEl>
                                          </p:spTgt>
                                        </p:tgtEl>
                                        <p:attrNameLst>
                                          <p:attrName>ppt_w</p:attrName>
                                        </p:attrNameLst>
                                      </p:cBhvr>
                                      <p:tavLst>
                                        <p:tav tm="0">
                                          <p:val>
                                            <p:strVal val="#ppt_w*0.70"/>
                                          </p:val>
                                        </p:tav>
                                        <p:tav tm="100000">
                                          <p:val>
                                            <p:strVal val="#ppt_w"/>
                                          </p:val>
                                        </p:tav>
                                      </p:tavLst>
                                    </p:anim>
                                    <p:anim calcmode="lin" valueType="num">
                                      <p:cBhvr>
                                        <p:cTn id="36" dur="2000" fill="hold"/>
                                        <p:tgtEl>
                                          <p:spTgt spid="8">
                                            <p:txEl>
                                              <p:pRg st="4" end="4"/>
                                            </p:txEl>
                                          </p:spTgt>
                                        </p:tgtEl>
                                        <p:attrNameLst>
                                          <p:attrName>ppt_h</p:attrName>
                                        </p:attrNameLst>
                                      </p:cBhvr>
                                      <p:tavLst>
                                        <p:tav tm="0">
                                          <p:val>
                                            <p:strVal val="#ppt_h"/>
                                          </p:val>
                                        </p:tav>
                                        <p:tav tm="100000">
                                          <p:val>
                                            <p:strVal val="#ppt_h"/>
                                          </p:val>
                                        </p:tav>
                                      </p:tavLst>
                                    </p:anim>
                                    <p:animEffect transition="in" filter="fade">
                                      <p:cBhvr>
                                        <p:cTn id="37" dur="2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5"/>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136544"/>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TextBox 2"/>
          <p:cNvSpPr txBox="1"/>
          <p:nvPr/>
        </p:nvSpPr>
        <p:spPr>
          <a:xfrm>
            <a:off x="6940447" y="2322880"/>
            <a:ext cx="4906780" cy="3580467"/>
          </a:xfrm>
          <a:prstGeom prst="rect">
            <a:avLst/>
          </a:prstGeom>
          <a:solidFill>
            <a:srgbClr val="FFFFFF">
              <a:alpha val="70196"/>
            </a:srgbClr>
          </a:solidFill>
          <a:effectLst>
            <a:softEdge rad="88900"/>
          </a:effectLst>
        </p:spPr>
        <p:txBody>
          <a:bodyPr wrap="square" rtlCol="0">
            <a:spAutoFit/>
          </a:bodyPr>
          <a:lstStyle/>
          <a:p>
            <a:pPr algn="ctr">
              <a:spcBef>
                <a:spcPts val="800"/>
              </a:spcBef>
            </a:pPr>
            <a:r>
              <a:rPr lang="en-US" sz="4000" b="1" dirty="0"/>
              <a:t>2 Tim 3:12</a:t>
            </a:r>
          </a:p>
          <a:p>
            <a:pPr algn="ctr">
              <a:spcBef>
                <a:spcPts val="800"/>
              </a:spcBef>
            </a:pPr>
            <a:r>
              <a:rPr lang="en-US" sz="4000" b="1" dirty="0"/>
              <a:t>Acts 12:1-2</a:t>
            </a:r>
          </a:p>
          <a:p>
            <a:pPr algn="ctr">
              <a:spcBef>
                <a:spcPts val="800"/>
              </a:spcBef>
            </a:pPr>
            <a:r>
              <a:rPr lang="en-US" sz="4000" b="1" dirty="0"/>
              <a:t>Rev 2:13</a:t>
            </a:r>
          </a:p>
          <a:p>
            <a:pPr algn="ctr">
              <a:spcBef>
                <a:spcPts val="800"/>
              </a:spcBef>
            </a:pPr>
            <a:r>
              <a:rPr lang="en-US" sz="4000" b="1" dirty="0"/>
              <a:t>Rev 6:9</a:t>
            </a:r>
          </a:p>
          <a:p>
            <a:pPr algn="ctr">
              <a:spcBef>
                <a:spcPts val="800"/>
              </a:spcBef>
            </a:pPr>
            <a:r>
              <a:rPr lang="en-US" sz="4000" b="1" dirty="0"/>
              <a:t>Acts 7:54-60</a:t>
            </a:r>
          </a:p>
        </p:txBody>
      </p:sp>
    </p:spTree>
    <p:extLst>
      <p:ext uri="{BB962C8B-B14F-4D97-AF65-F5344CB8AC3E}">
        <p14:creationId xmlns:p14="http://schemas.microsoft.com/office/powerpoint/2010/main" val="1981588911"/>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1596574" y="3429000"/>
            <a:ext cx="7561941" cy="1292662"/>
            <a:chOff x="449945" y="2200899"/>
            <a:chExt cx="7561941" cy="1292662"/>
          </a:xfrm>
        </p:grpSpPr>
        <p:sp>
          <p:nvSpPr>
            <p:cNvPr id="12" name="Pentagon 11"/>
            <p:cNvSpPr/>
            <p:nvPr/>
          </p:nvSpPr>
          <p:spPr>
            <a:xfrm>
              <a:off x="464458" y="2200899"/>
              <a:ext cx="7547428" cy="1292661"/>
            </a:xfrm>
            <a:prstGeom prst="homePlate">
              <a:avLst/>
            </a:prstGeom>
            <a:solidFill>
              <a:srgbClr val="000000">
                <a:alpha val="50196"/>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49945" y="2200899"/>
              <a:ext cx="7053942" cy="1292662"/>
            </a:xfrm>
            <a:prstGeom prst="rect">
              <a:avLst/>
            </a:prstGeom>
            <a:noFill/>
          </p:spPr>
          <p:txBody>
            <a:bodyPr wrap="square" rtlCol="0">
              <a:spAutoFit/>
            </a:bodyPr>
            <a:lstStyle/>
            <a:p>
              <a:pPr algn="ctr"/>
              <a:r>
                <a:rPr lang="en-US" sz="2600" b="1" dirty="0">
                  <a:solidFill>
                    <a:schemeClr val="bg1"/>
                  </a:solidFill>
                </a:rPr>
                <a:t>They cast him out of the city and stoned him. And the witnesses laid down their clothes at the feet of a young man named </a:t>
              </a:r>
              <a:r>
                <a:rPr lang="en-US" sz="2600" b="1" u="sng" dirty="0">
                  <a:ln>
                    <a:solidFill>
                      <a:srgbClr val="C00000"/>
                    </a:solidFill>
                  </a:ln>
                  <a:solidFill>
                    <a:schemeClr val="bg1"/>
                  </a:solidFill>
                </a:rPr>
                <a:t>Saul</a:t>
              </a:r>
              <a:r>
                <a:rPr lang="en-US" sz="2600" b="1" dirty="0">
                  <a:solidFill>
                    <a:schemeClr val="bg1"/>
                  </a:solidFill>
                </a:rPr>
                <a:t>. </a:t>
              </a:r>
            </a:p>
          </p:txBody>
        </p:sp>
      </p:grpSp>
    </p:spTree>
    <p:extLst>
      <p:ext uri="{BB962C8B-B14F-4D97-AF65-F5344CB8AC3E}">
        <p14:creationId xmlns:p14="http://schemas.microsoft.com/office/powerpoint/2010/main" val="1497161015"/>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Riaza, Soria. Spain. Long dirt road landscape, cropped int ...">
            <a:extLst>
              <a:ext uri="{FF2B5EF4-FFF2-40B4-BE49-F238E27FC236}">
                <a16:creationId xmlns:a16="http://schemas.microsoft.com/office/drawing/2014/main" id="{1DF1CCA9-992E-6442-932D-2462035FF3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30" r="15459"/>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7BBF5F1-3C24-CD41-B22C-795DA7F09F2B}"/>
              </a:ext>
            </a:extLst>
          </p:cNvPr>
          <p:cNvSpPr/>
          <p:nvPr/>
        </p:nvSpPr>
        <p:spPr>
          <a:xfrm>
            <a:off x="-3047" y="4181028"/>
            <a:ext cx="12195047" cy="118872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Shape&#10;&#10;Description automatically generated with medium confidence">
            <a:extLst>
              <a:ext uri="{FF2B5EF4-FFF2-40B4-BE49-F238E27FC236}">
                <a16:creationId xmlns:a16="http://schemas.microsoft.com/office/drawing/2014/main" id="{59F673DF-79E8-684A-8DA3-C3F620506D03}"/>
              </a:ext>
            </a:extLst>
          </p:cNvPr>
          <p:cNvPicPr>
            <a:picLocks noChangeAspect="1"/>
          </p:cNvPicPr>
          <p:nvPr/>
        </p:nvPicPr>
        <p:blipFill>
          <a:blip r:embed="rId3"/>
          <a:stretch>
            <a:fillRect/>
          </a:stretch>
        </p:blipFill>
        <p:spPr>
          <a:xfrm>
            <a:off x="527050" y="3794760"/>
            <a:ext cx="11137900" cy="2308860"/>
          </a:xfrm>
          <a:prstGeom prst="rect">
            <a:avLst/>
          </a:prstGeom>
        </p:spPr>
      </p:pic>
      <p:sp>
        <p:nvSpPr>
          <p:cNvPr id="8" name="TextBox 7">
            <a:extLst>
              <a:ext uri="{FF2B5EF4-FFF2-40B4-BE49-F238E27FC236}">
                <a16:creationId xmlns:a16="http://schemas.microsoft.com/office/drawing/2014/main" id="{35929E5C-FBA3-924C-9C94-1BE545B2D6DB}"/>
              </a:ext>
            </a:extLst>
          </p:cNvPr>
          <p:cNvSpPr txBox="1"/>
          <p:nvPr/>
        </p:nvSpPr>
        <p:spPr>
          <a:xfrm>
            <a:off x="283971" y="342435"/>
            <a:ext cx="2315210" cy="584775"/>
          </a:xfrm>
          <a:prstGeom prst="rect">
            <a:avLst/>
          </a:prstGeom>
          <a:solidFill>
            <a:srgbClr val="FFFFFF">
              <a:alpha val="50196"/>
            </a:srgbClr>
          </a:solidFill>
          <a:effectLst>
            <a:softEdge rad="762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Acts 9:1-22</a:t>
            </a:r>
          </a:p>
        </p:txBody>
      </p:sp>
    </p:spTree>
    <p:extLst>
      <p:ext uri="{BB962C8B-B14F-4D97-AF65-F5344CB8AC3E}">
        <p14:creationId xmlns:p14="http://schemas.microsoft.com/office/powerpoint/2010/main" val="4214127372"/>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37" y="0"/>
            <a:ext cx="7723632" cy="829056"/>
          </a:xfrm>
          <a:prstGeom prst="rect">
            <a:avLst/>
          </a:prstGeom>
        </p:spPr>
      </p:pic>
      <p:sp>
        <p:nvSpPr>
          <p:cNvPr id="4" name="TextBox 3"/>
          <p:cNvSpPr txBox="1"/>
          <p:nvPr/>
        </p:nvSpPr>
        <p:spPr>
          <a:xfrm>
            <a:off x="181514" y="2980015"/>
            <a:ext cx="11828972" cy="3877985"/>
          </a:xfrm>
          <a:prstGeom prst="rect">
            <a:avLst/>
          </a:prstGeom>
          <a:solidFill>
            <a:srgbClr val="FFFFFF">
              <a:alpha val="74902"/>
            </a:srgbClr>
          </a:solidFill>
          <a:effectLst>
            <a:softEdge rad="31750"/>
          </a:effectLst>
        </p:spPr>
        <p:txBody>
          <a:bodyPr wrap="square" rtlCol="0">
            <a:spAutoFit/>
          </a:bodyPr>
          <a:lstStyle/>
          <a:p>
            <a:pPr marL="342900" indent="-342900">
              <a:spcBef>
                <a:spcPts val="600"/>
              </a:spcBef>
              <a:buFont typeface="Wingdings" charset="2"/>
              <a:buChar char="Ø"/>
            </a:pPr>
            <a:r>
              <a:rPr lang="en-US" sz="2400" b="1" i="1" dirty="0"/>
              <a:t>“I am a Jew from Tarsus, in Cilicia, a citizen of no mean city . . .” </a:t>
            </a:r>
            <a:r>
              <a:rPr lang="en-US" sz="2400" b="1" dirty="0"/>
              <a:t>(Ac 21:39).</a:t>
            </a:r>
          </a:p>
          <a:p>
            <a:pPr marL="342900" indent="-342900">
              <a:spcBef>
                <a:spcPts val="600"/>
              </a:spcBef>
              <a:buFont typeface="Wingdings" charset="2"/>
              <a:buChar char="Ø"/>
            </a:pPr>
            <a:r>
              <a:rPr lang="en-US" sz="2400" b="1" dirty="0"/>
              <a:t>From the tiny tribe of Benjamin (Phil 3:5).</a:t>
            </a:r>
          </a:p>
          <a:p>
            <a:pPr marL="342900" indent="-342900">
              <a:spcBef>
                <a:spcPts val="600"/>
              </a:spcBef>
              <a:buFont typeface="Wingdings" charset="2"/>
              <a:buChar char="Ø"/>
            </a:pPr>
            <a:r>
              <a:rPr lang="en-US" sz="2400" b="1" dirty="0"/>
              <a:t>Sent to Jerusalem as a youth to study at feet of Gamaliel (Ac 22:3).</a:t>
            </a:r>
          </a:p>
          <a:p>
            <a:pPr marL="342900" indent="-342900">
              <a:spcBef>
                <a:spcPts val="600"/>
              </a:spcBef>
              <a:buFont typeface="Wingdings" charset="2"/>
              <a:buChar char="Ø"/>
            </a:pPr>
            <a:r>
              <a:rPr lang="en-US" sz="2400" b="1" dirty="0"/>
              <a:t>Belonged to the strict sect of the Pharisees (Phil 3:5).</a:t>
            </a:r>
          </a:p>
          <a:p>
            <a:pPr marL="342900" indent="-342900">
              <a:spcBef>
                <a:spcPts val="600"/>
              </a:spcBef>
              <a:buFont typeface="Wingdings" charset="2"/>
              <a:buChar char="Ø"/>
            </a:pPr>
            <a:r>
              <a:rPr lang="en-US" sz="2400" b="1" dirty="0"/>
              <a:t>Rapid Progress, </a:t>
            </a:r>
            <a:r>
              <a:rPr lang="en-US" sz="2400" b="1" i="1" dirty="0"/>
              <a:t>“And I advanced in Judaism beyond many of my contemporaries in my own nation, being more exceedingly zealous for the traditions of my fathers” </a:t>
            </a:r>
            <a:r>
              <a:rPr lang="en-US" sz="2400" b="1" dirty="0"/>
              <a:t>(Gal 1:14).</a:t>
            </a:r>
          </a:p>
          <a:p>
            <a:pPr marL="342900" indent="-342900">
              <a:spcBef>
                <a:spcPts val="600"/>
              </a:spcBef>
              <a:buFont typeface="Wingdings" charset="2"/>
              <a:buChar char="Ø"/>
            </a:pPr>
            <a:r>
              <a:rPr lang="en-US" sz="2400" b="1" dirty="0"/>
              <a:t>Very Zealous for the Law / Judaism, </a:t>
            </a:r>
            <a:r>
              <a:rPr lang="en-US" sz="2400" b="1" i="1" dirty="0"/>
              <a:t>“. . . taught according to the strictness of our fathers’ law, and was zealous toward God . . .” </a:t>
            </a:r>
            <a:r>
              <a:rPr lang="en-US" sz="2400" b="1" dirty="0"/>
              <a:t>(Ac 22:3).</a:t>
            </a:r>
          </a:p>
          <a:p>
            <a:pPr marL="342900" indent="-342900">
              <a:spcBef>
                <a:spcPts val="600"/>
              </a:spcBef>
              <a:buFont typeface="Wingdings" charset="2"/>
              <a:buChar char="Ø"/>
            </a:pPr>
            <a:r>
              <a:rPr lang="en-US" sz="2400" b="1" dirty="0"/>
              <a:t>Sincerely believed Christianity was heresy, (Deut 21:22-23; Ac 23:1; Ac 26:9).</a:t>
            </a:r>
          </a:p>
        </p:txBody>
      </p:sp>
    </p:spTree>
    <p:extLst>
      <p:ext uri="{BB962C8B-B14F-4D97-AF65-F5344CB8AC3E}">
        <p14:creationId xmlns:p14="http://schemas.microsoft.com/office/powerpoint/2010/main" val="557171168"/>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2000" fill="hold"/>
                                        <p:tgtEl>
                                          <p:spTgt spid="4">
                                            <p:bg/>
                                          </p:spTgt>
                                        </p:tgtEl>
                                        <p:attrNameLst>
                                          <p:attrName>ppt_w</p:attrName>
                                        </p:attrNameLst>
                                      </p:cBhvr>
                                      <p:tavLst>
                                        <p:tav tm="0">
                                          <p:val>
                                            <p:fltVal val="0"/>
                                          </p:val>
                                        </p:tav>
                                        <p:tav tm="100000">
                                          <p:val>
                                            <p:strVal val="#ppt_w"/>
                                          </p:val>
                                        </p:tav>
                                      </p:tavLst>
                                    </p:anim>
                                    <p:anim calcmode="lin" valueType="num">
                                      <p:cBhvr>
                                        <p:cTn id="8" dur="2000" fill="hold"/>
                                        <p:tgtEl>
                                          <p:spTgt spid="4">
                                            <p:bg/>
                                          </p:spTgt>
                                        </p:tgtEl>
                                        <p:attrNameLst>
                                          <p:attrName>ppt_h</p:attrName>
                                        </p:attrNameLst>
                                      </p:cBhvr>
                                      <p:tavLst>
                                        <p:tav tm="0">
                                          <p:val>
                                            <p:strVal val="#ppt_h"/>
                                          </p:val>
                                        </p:tav>
                                        <p:tav tm="100000">
                                          <p:val>
                                            <p:strVal val="#ppt_h"/>
                                          </p:val>
                                        </p:tav>
                                      </p:tavLst>
                                    </p:anim>
                                  </p:childTnLst>
                                </p:cTn>
                              </p:par>
                            </p:childTnLst>
                          </p:cTn>
                        </p:par>
                        <p:par>
                          <p:cTn id="9" fill="hold">
                            <p:stCondLst>
                              <p:cond delay="2000"/>
                            </p:stCondLst>
                            <p:childTnLst>
                              <p:par>
                                <p:cTn id="10" presetID="17" presetClass="entr" presetSubtype="1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2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p:cTn id="18" dur="2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9" dur="20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p:cTn id="24" dur="2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5" dur="20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p:cTn id="30" dur="2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1" dur="2000" fill="hold"/>
                                        <p:tgtEl>
                                          <p:spTgt spid="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 calcmode="lin" valueType="num">
                                      <p:cBhvr>
                                        <p:cTn id="36" dur="2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7" dur="2000" fill="hold"/>
                                        <p:tgtEl>
                                          <p:spTgt spid="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p:cTn id="42" dur="2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3" dur="2000" fill="hold"/>
                                        <p:tgtEl>
                                          <p:spTgt spid="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grpId="0" nodeType="click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 calcmode="lin" valueType="num">
                                      <p:cBhvr>
                                        <p:cTn id="48" dur="2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49" dur="2000" fill="hold"/>
                                        <p:tgtEl>
                                          <p:spTgt spid="4">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343" y="0"/>
            <a:ext cx="9521371" cy="1132114"/>
          </a:xfrm>
          <a:prstGeom prst="rect">
            <a:avLst/>
          </a:prstGeom>
        </p:spPr>
      </p:pic>
      <p:sp>
        <p:nvSpPr>
          <p:cNvPr id="2" name="TextBox 1"/>
          <p:cNvSpPr txBox="1"/>
          <p:nvPr/>
        </p:nvSpPr>
        <p:spPr>
          <a:xfrm>
            <a:off x="170482" y="2224669"/>
            <a:ext cx="11856202" cy="4539704"/>
          </a:xfrm>
          <a:prstGeom prst="rect">
            <a:avLst/>
          </a:prstGeom>
          <a:solidFill>
            <a:srgbClr val="FFFFFF">
              <a:alpha val="74902"/>
            </a:srgbClr>
          </a:solidFill>
          <a:effectLst>
            <a:softEdge rad="31750"/>
          </a:effectLst>
        </p:spPr>
        <p:txBody>
          <a:bodyPr wrap="square" rtlCol="0">
            <a:spAutoFit/>
          </a:bodyPr>
          <a:lstStyle/>
          <a:p>
            <a:pPr marL="342900" indent="-342900">
              <a:spcAft>
                <a:spcPts val="600"/>
              </a:spcAft>
              <a:buFont typeface="Wingdings" charset="2"/>
              <a:buChar char="v"/>
            </a:pPr>
            <a:r>
              <a:rPr lang="en-US" sz="2400" b="1" dirty="0"/>
              <a:t>Then Saul, still breathing </a:t>
            </a:r>
            <a:r>
              <a:rPr lang="en-US" sz="2400" b="1" u="sng" dirty="0">
                <a:ln>
                  <a:solidFill>
                    <a:srgbClr val="C00000"/>
                  </a:solidFill>
                </a:ln>
              </a:rPr>
              <a:t>threats and murder</a:t>
            </a:r>
            <a:r>
              <a:rPr lang="en-US" sz="2400" b="1" dirty="0"/>
              <a:t> against the disciples of the Lord, (Ac 9:1).</a:t>
            </a:r>
          </a:p>
          <a:p>
            <a:pPr marL="342900" indent="-342900">
              <a:spcAft>
                <a:spcPts val="600"/>
              </a:spcAft>
              <a:buFont typeface="Wingdings" charset="2"/>
              <a:buChar char="v"/>
            </a:pPr>
            <a:r>
              <a:rPr lang="en-US" sz="2400" b="1" dirty="0"/>
              <a:t>As for Saul, he made havoc of the church, entering every house, and dragging off men and women, </a:t>
            </a:r>
            <a:r>
              <a:rPr lang="en-US" sz="2400" b="1" u="sng" dirty="0">
                <a:ln>
                  <a:solidFill>
                    <a:srgbClr val="C00000"/>
                  </a:solidFill>
                </a:ln>
              </a:rPr>
              <a:t>committing them to prison</a:t>
            </a:r>
            <a:r>
              <a:rPr lang="en-US" sz="2400" b="1" dirty="0"/>
              <a:t>, (Ac 8:3).</a:t>
            </a:r>
          </a:p>
          <a:p>
            <a:pPr marL="342900" indent="-342900">
              <a:spcAft>
                <a:spcPts val="600"/>
              </a:spcAft>
              <a:buFont typeface="Wingdings" charset="2"/>
              <a:buChar char="v"/>
            </a:pPr>
            <a:r>
              <a:rPr lang="en-US" sz="2400" b="1" dirty="0"/>
              <a:t>I persecuted this Way </a:t>
            </a:r>
            <a:r>
              <a:rPr lang="en-US" sz="2400" b="1" u="sng" dirty="0">
                <a:ln>
                  <a:solidFill>
                    <a:srgbClr val="C00000"/>
                  </a:solidFill>
                </a:ln>
              </a:rPr>
              <a:t>to the death</a:t>
            </a:r>
            <a:r>
              <a:rPr lang="en-US" sz="2400" b="1" dirty="0"/>
              <a:t>, binding and delivering into prisons both men and women, (Ac 22:4).</a:t>
            </a:r>
          </a:p>
          <a:p>
            <a:pPr marL="342900" indent="-342900">
              <a:spcAft>
                <a:spcPts val="600"/>
              </a:spcAft>
              <a:buFont typeface="Wingdings" charset="2"/>
              <a:buChar char="v"/>
            </a:pPr>
            <a:r>
              <a:rPr lang="en-US" sz="2400" b="1" dirty="0"/>
              <a:t>And when the </a:t>
            </a:r>
            <a:r>
              <a:rPr lang="en-US" sz="2400" b="1" u="sng" dirty="0">
                <a:ln>
                  <a:solidFill>
                    <a:srgbClr val="C00000"/>
                  </a:solidFill>
                </a:ln>
              </a:rPr>
              <a:t>blood of Your martyr Stephen</a:t>
            </a:r>
            <a:r>
              <a:rPr lang="en-US" sz="2400" b="1" dirty="0"/>
              <a:t> was shed, I also was standing by consenting to his death, and guarding the clothes of those who were killing him, (Ac 22:20).</a:t>
            </a:r>
          </a:p>
          <a:p>
            <a:pPr marL="342900" indent="-342900">
              <a:spcAft>
                <a:spcPts val="600"/>
              </a:spcAft>
              <a:buFont typeface="Wingdings" charset="2"/>
              <a:buChar char="v"/>
            </a:pPr>
            <a:r>
              <a:rPr lang="en-US" sz="2400" b="1" dirty="0"/>
              <a:t>. . . and when they were put to death, </a:t>
            </a:r>
            <a:r>
              <a:rPr lang="en-US" sz="2400" b="1" u="sng" dirty="0">
                <a:ln>
                  <a:solidFill>
                    <a:srgbClr val="C00000"/>
                  </a:solidFill>
                </a:ln>
              </a:rPr>
              <a:t>I cast my vote against them</a:t>
            </a:r>
            <a:r>
              <a:rPr lang="en-US" sz="2400" b="1" dirty="0"/>
              <a:t>. And I punished them often in every synagogue and compelled them to blaspheme; and being exceedingly enraged against them, </a:t>
            </a:r>
            <a:r>
              <a:rPr lang="en-US" sz="2400" b="1" u="sng" dirty="0">
                <a:ln>
                  <a:solidFill>
                    <a:srgbClr val="C00000"/>
                  </a:solidFill>
                </a:ln>
              </a:rPr>
              <a:t>I persecuted them even to foreign cities</a:t>
            </a:r>
            <a:r>
              <a:rPr lang="en-US" sz="2400" b="1" dirty="0"/>
              <a:t>, (Ac 26:10-11)</a:t>
            </a:r>
          </a:p>
          <a:p>
            <a:pPr marL="342900" indent="-342900">
              <a:spcAft>
                <a:spcPts val="600"/>
              </a:spcAft>
              <a:buFont typeface="Wingdings" charset="2"/>
              <a:buChar char="v"/>
            </a:pPr>
            <a:r>
              <a:rPr lang="en-US" sz="2400" b="1" dirty="0"/>
              <a:t>I persecuted the church of God beyond measure and </a:t>
            </a:r>
            <a:r>
              <a:rPr lang="en-US" sz="2400" b="1" u="sng" dirty="0">
                <a:ln>
                  <a:solidFill>
                    <a:srgbClr val="C00000"/>
                  </a:solidFill>
                </a:ln>
              </a:rPr>
              <a:t>tried to destroy it</a:t>
            </a:r>
            <a:r>
              <a:rPr lang="en-US" sz="2400" b="1" dirty="0"/>
              <a:t>, (Gal 1:13).</a:t>
            </a:r>
          </a:p>
        </p:txBody>
      </p:sp>
    </p:spTree>
    <p:extLst>
      <p:ext uri="{BB962C8B-B14F-4D97-AF65-F5344CB8AC3E}">
        <p14:creationId xmlns:p14="http://schemas.microsoft.com/office/powerpoint/2010/main" val="1225088195"/>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2000" fill="hold"/>
                                        <p:tgtEl>
                                          <p:spTgt spid="2">
                                            <p:bg/>
                                          </p:spTgt>
                                        </p:tgtEl>
                                        <p:attrNameLst>
                                          <p:attrName>ppt_w</p:attrName>
                                        </p:attrNameLst>
                                      </p:cBhvr>
                                      <p:tavLst>
                                        <p:tav tm="0">
                                          <p:val>
                                            <p:strVal val="#ppt_w*0.70"/>
                                          </p:val>
                                        </p:tav>
                                        <p:tav tm="100000">
                                          <p:val>
                                            <p:strVal val="#ppt_w"/>
                                          </p:val>
                                        </p:tav>
                                      </p:tavLst>
                                    </p:anim>
                                    <p:anim calcmode="lin" valueType="num">
                                      <p:cBhvr>
                                        <p:cTn id="8" dur="2000" fill="hold"/>
                                        <p:tgtEl>
                                          <p:spTgt spid="2">
                                            <p:bg/>
                                          </p:spTgt>
                                        </p:tgtEl>
                                        <p:attrNameLst>
                                          <p:attrName>ppt_h</p:attrName>
                                        </p:attrNameLst>
                                      </p:cBhvr>
                                      <p:tavLst>
                                        <p:tav tm="0">
                                          <p:val>
                                            <p:strVal val="#ppt_h"/>
                                          </p:val>
                                        </p:tav>
                                        <p:tav tm="100000">
                                          <p:val>
                                            <p:strVal val="#ppt_h"/>
                                          </p:val>
                                        </p:tav>
                                      </p:tavLst>
                                    </p:anim>
                                    <p:animEffect transition="in" filter="fade">
                                      <p:cBhvr>
                                        <p:cTn id="9" dur="2000"/>
                                        <p:tgtEl>
                                          <p:spTgt spid="2">
                                            <p:bg/>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p:cTn id="13"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14"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 calcmode="lin" valueType="num">
                                      <p:cBhvr>
                                        <p:cTn id="20" dur="2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21" dur="2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22" dur="20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 calcmode="lin" valueType="num">
                                      <p:cBhvr>
                                        <p:cTn id="27"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8"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9" dur="2000"/>
                                        <p:tgtEl>
                                          <p:spTgt spid="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 calcmode="lin" valueType="num">
                                      <p:cBhvr>
                                        <p:cTn id="34" dur="2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35" dur="2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36" dur="2000"/>
                                        <p:tgtEl>
                                          <p:spTgt spid="2">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anim calcmode="lin" valueType="num">
                                      <p:cBhvr>
                                        <p:cTn id="41" dur="2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42" dur="2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43" dur="2000"/>
                                        <p:tgtEl>
                                          <p:spTgt spid="2">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2">
                                            <p:txEl>
                                              <p:pRg st="5" end="5"/>
                                            </p:txEl>
                                          </p:spTgt>
                                        </p:tgtEl>
                                        <p:attrNameLst>
                                          <p:attrName>style.visibility</p:attrName>
                                        </p:attrNameLst>
                                      </p:cBhvr>
                                      <p:to>
                                        <p:strVal val="visible"/>
                                      </p:to>
                                    </p:set>
                                    <p:anim calcmode="lin" valueType="num">
                                      <p:cBhvr>
                                        <p:cTn id="48" dur="2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49" dur="2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50"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66" y="-1"/>
            <a:ext cx="11623729" cy="1286360"/>
          </a:xfrm>
          <a:prstGeom prst="rect">
            <a:avLst/>
          </a:prstGeom>
        </p:spPr>
      </p:pic>
      <p:sp>
        <p:nvSpPr>
          <p:cNvPr id="5" name="TextBox 4"/>
          <p:cNvSpPr txBox="1"/>
          <p:nvPr/>
        </p:nvSpPr>
        <p:spPr>
          <a:xfrm>
            <a:off x="246035" y="3368739"/>
            <a:ext cx="11623729" cy="2015936"/>
          </a:xfrm>
          <a:prstGeom prst="rect">
            <a:avLst/>
          </a:prstGeom>
          <a:solidFill>
            <a:srgbClr val="FFFFFF">
              <a:alpha val="12157"/>
            </a:srgbClr>
          </a:solidFill>
          <a:effectLst>
            <a:glow rad="1714500">
              <a:schemeClr val="bg1">
                <a:alpha val="90000"/>
              </a:schemeClr>
            </a:glow>
          </a:effectLst>
        </p:spPr>
        <p:txBody>
          <a:bodyPr wrap="square" rtlCol="0">
            <a:spAutoFit/>
          </a:bodyPr>
          <a:lstStyle/>
          <a:p>
            <a:pPr>
              <a:spcAft>
                <a:spcPts val="600"/>
              </a:spcAft>
            </a:pPr>
            <a:r>
              <a:rPr lang="en-US" sz="2400" b="1" dirty="0"/>
              <a:t>As he journeyed he came near Damascus, and suddenly a light shone around him from heaven. Then he fell to the ground, and heard a voice saying to him, </a:t>
            </a:r>
            <a:r>
              <a:rPr lang="en-US" sz="2400" b="1" dirty="0">
                <a:ln>
                  <a:solidFill>
                    <a:srgbClr val="C00000"/>
                  </a:solidFill>
                </a:ln>
              </a:rPr>
              <a:t>Saul, Saul, why are you persecuting Me</a:t>
            </a:r>
            <a:r>
              <a:rPr lang="en-US" sz="2400" b="1" dirty="0"/>
              <a:t>? (Ac 9:3-4)</a:t>
            </a:r>
          </a:p>
          <a:p>
            <a:pPr>
              <a:spcAft>
                <a:spcPts val="600"/>
              </a:spcAft>
            </a:pPr>
            <a:r>
              <a:rPr lang="en-US" sz="2400" b="1" dirty="0"/>
              <a:t>And he said, who are You, Lord? Then the Lord said, </a:t>
            </a:r>
            <a:r>
              <a:rPr lang="en-US" sz="2400" b="1" dirty="0">
                <a:ln>
                  <a:solidFill>
                    <a:srgbClr val="C00000"/>
                  </a:solidFill>
                </a:ln>
              </a:rPr>
              <a:t>I am Jesus, whom you are persecuting</a:t>
            </a:r>
            <a:r>
              <a:rPr lang="en-US" sz="2400" b="1" dirty="0"/>
              <a:t>. It is hard for you to kick against the goads. (Ac 9:5)</a:t>
            </a:r>
          </a:p>
        </p:txBody>
      </p:sp>
      <p:sp>
        <p:nvSpPr>
          <p:cNvPr id="6" name="TextBox 5"/>
          <p:cNvSpPr txBox="1"/>
          <p:nvPr/>
        </p:nvSpPr>
        <p:spPr>
          <a:xfrm>
            <a:off x="264486" y="3365830"/>
            <a:ext cx="11623729" cy="830997"/>
          </a:xfrm>
          <a:prstGeom prst="rect">
            <a:avLst/>
          </a:prstGeom>
          <a:solidFill>
            <a:srgbClr val="FFFFFF">
              <a:alpha val="12157"/>
            </a:srgbClr>
          </a:solidFill>
          <a:effectLst>
            <a:glow rad="1714500">
              <a:schemeClr val="bg1">
                <a:alpha val="90000"/>
              </a:schemeClr>
            </a:glow>
          </a:effectLst>
        </p:spPr>
        <p:txBody>
          <a:bodyPr wrap="square" rtlCol="0">
            <a:spAutoFit/>
          </a:bodyPr>
          <a:lstStyle/>
          <a:p>
            <a:pPr>
              <a:spcAft>
                <a:spcPts val="600"/>
              </a:spcAft>
            </a:pPr>
            <a:r>
              <a:rPr lang="en-US" sz="2400" b="1" dirty="0"/>
              <a:t>So he, trembling and astonished, said, Lord, what do You want me to do? Then the Lord said to him, arise and go into the city, and </a:t>
            </a:r>
            <a:r>
              <a:rPr lang="en-US" sz="2400" b="1" u="sng" dirty="0">
                <a:ln>
                  <a:solidFill>
                    <a:srgbClr val="C00000"/>
                  </a:solidFill>
                </a:ln>
              </a:rPr>
              <a:t>you will be told what you must do</a:t>
            </a:r>
            <a:r>
              <a:rPr lang="en-US" sz="2400" b="1" dirty="0"/>
              <a:t>. (Ac 9:6)</a:t>
            </a:r>
          </a:p>
        </p:txBody>
      </p:sp>
    </p:spTree>
    <p:extLst>
      <p:ext uri="{BB962C8B-B14F-4D97-AF65-F5344CB8AC3E}">
        <p14:creationId xmlns:p14="http://schemas.microsoft.com/office/powerpoint/2010/main" val="28102464"/>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4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16" fill="hold" grpId="1" nodeType="clickEffect">
                                  <p:stCondLst>
                                    <p:cond delay="0"/>
                                  </p:stCondLst>
                                  <p:childTnLst>
                                    <p:animEffect transition="out" filter="circle(in)">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 y="5508571"/>
            <a:ext cx="9845040" cy="1349429"/>
          </a:xfrm>
          <a:prstGeom prst="rect">
            <a:avLst/>
          </a:prstGeom>
        </p:spPr>
      </p:pic>
      <p:sp>
        <p:nvSpPr>
          <p:cNvPr id="5" name="TextBox 4"/>
          <p:cNvSpPr txBox="1"/>
          <p:nvPr/>
        </p:nvSpPr>
        <p:spPr>
          <a:xfrm>
            <a:off x="5395347" y="0"/>
            <a:ext cx="6796653" cy="5493812"/>
          </a:xfrm>
          <a:prstGeom prst="rect">
            <a:avLst/>
          </a:prstGeom>
          <a:solidFill>
            <a:srgbClr val="000000">
              <a:alpha val="50196"/>
            </a:srgbClr>
          </a:solidFill>
          <a:effectLst>
            <a:softEdge rad="31750"/>
          </a:effectLst>
        </p:spPr>
        <p:txBody>
          <a:bodyPr wrap="square" rtlCol="0">
            <a:spAutoFit/>
          </a:bodyPr>
          <a:lstStyle/>
          <a:p>
            <a:r>
              <a:rPr lang="en-US" sz="2700" b="1" dirty="0">
                <a:solidFill>
                  <a:schemeClr val="bg1"/>
                </a:solidFill>
              </a:rPr>
              <a:t>Then a certain Ananias, a devout man according to the law, having a good testimony with all the Jews who dwelt there, came to me; and he stood and said to me,  brother Saul, receive your sight. And at that same hour I looked up at him. Then he said, the God of our fathers has chosen you that you should know His will, and see the Just One, and hear the voice of His mouth. For you will be His witness to all men of what you have seen and heard. And now why are you waiting? </a:t>
            </a:r>
            <a:r>
              <a:rPr lang="en-US" sz="2700" b="1" i="1" u="sng" dirty="0">
                <a:ln>
                  <a:solidFill>
                    <a:srgbClr val="C00000"/>
                  </a:solidFill>
                </a:ln>
                <a:solidFill>
                  <a:schemeClr val="bg1"/>
                </a:solidFill>
              </a:rPr>
              <a:t>Arise and be baptized, and wash away your sins, calling on the name of the Lord</a:t>
            </a:r>
            <a:r>
              <a:rPr lang="en-US" sz="2700" b="1" dirty="0">
                <a:solidFill>
                  <a:schemeClr val="bg1"/>
                </a:solidFill>
              </a:rPr>
              <a:t>. (Ac 22:13-16)</a:t>
            </a:r>
          </a:p>
        </p:txBody>
      </p:sp>
    </p:spTree>
    <p:extLst>
      <p:ext uri="{BB962C8B-B14F-4D97-AF65-F5344CB8AC3E}">
        <p14:creationId xmlns:p14="http://schemas.microsoft.com/office/powerpoint/2010/main" val="648228837"/>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26720" y="2527452"/>
            <a:ext cx="11262360" cy="1754326"/>
          </a:xfrm>
          <a:prstGeom prst="rect">
            <a:avLst/>
          </a:prstGeom>
          <a:solidFill>
            <a:srgbClr val="000000">
              <a:alpha val="50196"/>
            </a:srgbClr>
          </a:solidFill>
          <a:effectLst>
            <a:softEdge rad="31750"/>
          </a:effectLst>
        </p:spPr>
        <p:txBody>
          <a:bodyPr wrap="square" rtlCol="0">
            <a:spAutoFit/>
          </a:bodyPr>
          <a:lstStyle/>
          <a:p>
            <a:r>
              <a:rPr lang="en-US" sz="3600" b="1" dirty="0">
                <a:solidFill>
                  <a:prstClr val="white"/>
                </a:solidFill>
              </a:rPr>
              <a:t>So he was </a:t>
            </a:r>
            <a:r>
              <a:rPr lang="en-US" sz="3600" b="1" u="sng" dirty="0">
                <a:solidFill>
                  <a:prstClr val="white"/>
                </a:solidFill>
              </a:rPr>
              <a:t>with them at Jerusalem</a:t>
            </a:r>
            <a:r>
              <a:rPr lang="en-US" sz="3600" b="1" dirty="0">
                <a:solidFill>
                  <a:prstClr val="white"/>
                </a:solidFill>
              </a:rPr>
              <a:t>, coming in and going out. And he spoke boldly in the name of the Lord Jesus </a:t>
            </a:r>
            <a:r>
              <a:rPr lang="is-IS" sz="3600" b="1" dirty="0">
                <a:solidFill>
                  <a:prstClr val="white"/>
                </a:solidFill>
              </a:rPr>
              <a:t>… </a:t>
            </a:r>
          </a:p>
          <a:p>
            <a:pPr algn="r"/>
            <a:r>
              <a:rPr lang="is-IS" sz="3600" b="1" dirty="0">
                <a:solidFill>
                  <a:prstClr val="white"/>
                </a:solidFill>
              </a:rPr>
              <a:t>(Ac 9:28-29</a:t>
            </a:r>
            <a:endParaRPr lang="en-US" sz="3600" b="1" dirty="0">
              <a:solidFill>
                <a:prstClr val="white"/>
              </a:solidFill>
            </a:endParaRPr>
          </a:p>
        </p:txBody>
      </p:sp>
    </p:spTree>
    <p:extLst>
      <p:ext uri="{BB962C8B-B14F-4D97-AF65-F5344CB8AC3E}">
        <p14:creationId xmlns:p14="http://schemas.microsoft.com/office/powerpoint/2010/main" val="1448725209"/>
      </p:ext>
    </p:extLst>
  </p:cSld>
  <p:clrMapOvr>
    <a:masterClrMapping/>
  </p:clrMapOvr>
  <mc:AlternateContent xmlns:mc="http://schemas.openxmlformats.org/markup-compatibility/2006">
    <mc:Choice xmlns:p14="http://schemas.microsoft.com/office/powerpoint/2010/main" Requires="p14">
      <p:transition spd="slow" p14:dur="175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ockprintVTI">
  <a:themeElements>
    <a:clrScheme name="AnalogousFromLightSeed_2SEEDS">
      <a:dk1>
        <a:srgbClr val="000000"/>
      </a:dk1>
      <a:lt1>
        <a:srgbClr val="FFFFFF"/>
      </a:lt1>
      <a:dk2>
        <a:srgbClr val="213A3A"/>
      </a:dk2>
      <a:lt2>
        <a:srgbClr val="E2E5E8"/>
      </a:lt2>
      <a:accent1>
        <a:srgbClr val="BA9A7F"/>
      </a:accent1>
      <a:accent2>
        <a:srgbClr val="C59694"/>
      </a:accent2>
      <a:accent3>
        <a:srgbClr val="A6A27E"/>
      </a:accent3>
      <a:accent4>
        <a:srgbClr val="76AD9C"/>
      </a:accent4>
      <a:accent5>
        <a:srgbClr val="81A8AD"/>
      </a:accent5>
      <a:accent6>
        <a:srgbClr val="7F9BBA"/>
      </a:accent6>
      <a:hlink>
        <a:srgbClr val="5D85A8"/>
      </a:hlink>
      <a:folHlink>
        <a:srgbClr val="7F7F7F"/>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TotalTime>
  <Words>712</Words>
  <Application>Microsoft Macintosh PowerPoint</Application>
  <PresentationFormat>Widescreen</PresentationFormat>
  <Paragraphs>31</Paragraphs>
  <Slides>11</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11</vt:i4>
      </vt:variant>
    </vt:vector>
  </HeadingPairs>
  <TitlesOfParts>
    <vt:vector size="21" baseType="lpstr">
      <vt:lpstr>Arial</vt:lpstr>
      <vt:lpstr>Avenir Next LT Pro</vt:lpstr>
      <vt:lpstr>AvenirNext LT Pro Medium</vt:lpstr>
      <vt:lpstr>Calibri</vt:lpstr>
      <vt:lpstr>Calibri Light</vt:lpstr>
      <vt:lpstr>Wingdings</vt:lpstr>
      <vt:lpstr>Office Theme</vt:lpstr>
      <vt:lpstr>1_Office Theme</vt:lpstr>
      <vt:lpstr>BlockprintVTI</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 Bronger</dc:creator>
  <cp:lastModifiedBy>JR Bronger</cp:lastModifiedBy>
  <cp:revision>44</cp:revision>
  <dcterms:created xsi:type="dcterms:W3CDTF">2017-06-29T16:02:26Z</dcterms:created>
  <dcterms:modified xsi:type="dcterms:W3CDTF">2021-05-01T21:17:37Z</dcterms:modified>
</cp:coreProperties>
</file>