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B"/>
    <a:srgbClr val="FAC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/>
    <p:restoredTop sz="94648"/>
  </p:normalViewPr>
  <p:slideViewPr>
    <p:cSldViewPr snapToGrid="0" snapToObjects="1" showGuides="1">
      <p:cViewPr varScale="1">
        <p:scale>
          <a:sx n="109" d="100"/>
          <a:sy n="109" d="100"/>
        </p:scale>
        <p:origin x="200" y="2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B259-8B36-3A4D-94CC-FF1F0F5B8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4C311-7584-3546-907E-AB0DAC7BD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E831-2BF3-B14B-8BFF-E9BAFC39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F291-0422-A646-9F2F-478B89DD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E2AA-BC09-7F41-BA91-E3E2A96F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F9F2-0EA1-444D-B5A9-4C389424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F2B2-38CE-414D-ACF0-B0CE39F9E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6B28-DC6F-634F-AE96-3ACDCD10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6ED4-D893-B248-9EEC-7C7BAC3F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D6DE-8F51-8F46-8BCF-74503DA7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96DB3-E1DB-994E-BAEF-C3AE75C3E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560F9-EA57-6749-8B19-1E7A1814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4B335-B055-CB48-AFF0-223FE799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A5809-2A4B-794A-905B-26203468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7088-4D01-C644-B6A0-7F6577DB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9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8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8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31CF-D989-3046-8BD6-60FB319C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B9800-6BEE-8840-A96C-3D5AB626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8D987-78A5-2A47-96C9-A6D27B2D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214-9EEC-424F-873F-4C0CECA6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CA11-8C23-8748-A38E-96D1120C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5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3D07-13D0-0A48-A508-34944A33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F066A-E302-4D40-A478-B7945144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BBAE-DC09-B046-A11F-F6C5E03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EE278-EBA9-4C4D-94EA-E4BE29E0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B163-B00B-F447-8DF7-E11AC887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F73C-0364-3242-A8AE-38E61A74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B005-8DCE-294A-BEE2-8B6668EE3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05692-54EF-3A4A-88D7-E674247BE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AA4F-8DAA-D941-BE79-6BA98C1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79190-B5D6-3D47-B361-A0C7627E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95C84-D01C-774C-8640-927DB20F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7FDA-6FEC-F347-B4D7-716DB71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7C098-CC62-AC4E-8B77-8043008CC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2AAAE-0085-DF43-9E64-7638DC91B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55DCB-3AEC-A043-BFE8-9A9F1E619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16EFE-F837-414C-AA61-F76482971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58D48-107D-E948-A422-2699061E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205B4-2469-C449-AD90-C5C85CDA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7EB15-DDA9-1845-A50E-E17302D5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A21A-9577-2C4F-8E72-CCA39213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07B82-A947-B842-A392-747A1A32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34A67-8900-D948-944B-2D4FB008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7E353-E62D-7F43-94AA-0E63F5F1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2EA08-6BE2-5046-839C-2ED38C77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730D7-563F-BD40-AF04-B08F8A95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2C62E-C739-C24E-AA6D-8227E964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5165-3A62-9E44-A429-536E95FD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2A1F-DE80-FF4E-B692-29BF0EA71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EC6AC-227B-B54D-BBEE-5929CD156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B526B-2B79-9241-917C-96DD1BE4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190A6-16F9-7C4D-936F-60CD6EBA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F7142-D569-D64E-B75A-EB9B49BF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99B8-59D2-934A-BC59-030E195B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1EC3D-7581-5442-A569-190B79AE3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6D968-5FE6-B648-B046-0638B9EC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45DD0-641E-E84E-8E6F-360592D3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9A559-E7BD-5B47-B870-0269F0A3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C14F3-3610-2F43-9FB2-381C958A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CD7FE-7D1A-174C-9A5E-F2598949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53A18-7E8A-2A42-A98A-14D1B015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C7285-7FE9-E64C-B851-C74CA2B8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D573-502E-6841-886D-0F745D8CF396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ECE5-B314-1D4E-ACCF-547176D31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EFCEC-E4C1-5C4F-961E-E09EBDA70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3B79-4068-A94D-9A37-5A56F3E6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4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57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AA49-2F1C-4E44-A738-5AB1C83C4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3E4FE-0736-194C-850F-F8894F9FC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8589D-5EEE-4446-8680-14AAC2E4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8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41B4D-5F55-B542-98D6-36F1759E7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82C82-6E35-D749-A0EB-A2E60FE69E85}"/>
              </a:ext>
            </a:extLst>
          </p:cNvPr>
          <p:cNvSpPr txBox="1"/>
          <p:nvPr/>
        </p:nvSpPr>
        <p:spPr>
          <a:xfrm>
            <a:off x="7534655" y="336972"/>
            <a:ext cx="4393148" cy="616066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disciples (Acts 1:15)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3000 (Acts 2:41)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5000 men [women not numbered] (Acts 4:4)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“multiplied” (Acts 6:7)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thousands (Acts 21:20)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 “all the world” (Colossians 1:6)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Touched “every creature” (Colossians 1:23)</a:t>
            </a:r>
          </a:p>
          <a:p>
            <a:pPr>
              <a:spcAft>
                <a:spcPts val="95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by close of 1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1,000,000 Christians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F33B0D3-6494-9740-953E-31F46188E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42"/>
          <a:stretch/>
        </p:blipFill>
        <p:spPr>
          <a:xfrm>
            <a:off x="726714" y="4282440"/>
            <a:ext cx="67183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6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148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14495-034D-364E-96E4-4F502CAC5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" r="-3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408601-22BF-044C-98E6-8D5F73664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77" b="16242"/>
          <a:stretch/>
        </p:blipFill>
        <p:spPr>
          <a:xfrm>
            <a:off x="497549" y="571499"/>
            <a:ext cx="6718300" cy="1387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A3541-9EB5-1B44-BE6E-750B5ECC8FD5}"/>
              </a:ext>
            </a:extLst>
          </p:cNvPr>
          <p:cNvSpPr txBox="1"/>
          <p:nvPr/>
        </p:nvSpPr>
        <p:spPr>
          <a:xfrm>
            <a:off x="7555856" y="344025"/>
            <a:ext cx="428762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Sundays off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laws favorable to Christianity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comfortable church buildings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“God-fearing” political leaders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access to complete Bibles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books detailing church growth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radio / TV / Internet</a:t>
            </a:r>
          </a:p>
          <a:p>
            <a:pPr>
              <a:spcAft>
                <a:spcPts val="600"/>
              </a:spcAft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have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great opposition / persecution!</a:t>
            </a:r>
          </a:p>
        </p:txBody>
      </p:sp>
    </p:spTree>
    <p:extLst>
      <p:ext uri="{BB962C8B-B14F-4D97-AF65-F5344CB8AC3E}">
        <p14:creationId xmlns:p14="http://schemas.microsoft.com/office/powerpoint/2010/main" val="190082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6E147-E022-CE40-9E9E-8B3B1F84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5" b="2834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6B022E6-4BBB-1748-851A-E7DCC85C6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4569793"/>
            <a:ext cx="12192000" cy="14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6E147-E022-CE40-9E9E-8B3B1F84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5" b="2834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A6A5F1D-7619-AA4B-B2BE-F38473383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4539311"/>
            <a:ext cx="12128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6E147-E022-CE40-9E9E-8B3B1F84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5" b="2834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930BD3-6AD4-AA4C-930D-9A3A289FB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4582019"/>
            <a:ext cx="12192000" cy="14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6E147-E022-CE40-9E9E-8B3B1F84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5" b="2834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293412B-C272-B244-B3A6-D9B5E335E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0" y="4488770"/>
            <a:ext cx="10490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CE9D81B-53FA-664B-A5EB-A92D293F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0710C0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0D97801-A299-4546-AE11-7D31412E1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67"/>
          <a:stretch/>
        </p:blipFill>
        <p:spPr>
          <a:xfrm>
            <a:off x="6285230" y="4165130"/>
            <a:ext cx="5701679" cy="15240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A58335C2-4AC0-0646-95B8-DF3B10C84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33" t="11403" r="4236" b="21774"/>
          <a:stretch/>
        </p:blipFill>
        <p:spPr>
          <a:xfrm>
            <a:off x="7286130" y="5334000"/>
            <a:ext cx="425054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5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120</Words>
  <Application>Microsoft Macintosh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Modern Love</vt:lpstr>
      <vt:lpstr>The Hand</vt:lpstr>
      <vt:lpstr>Office Theme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7</cp:revision>
  <dcterms:created xsi:type="dcterms:W3CDTF">2021-04-30T14:19:09Z</dcterms:created>
  <dcterms:modified xsi:type="dcterms:W3CDTF">2021-05-01T00:20:51Z</dcterms:modified>
</cp:coreProperties>
</file>