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Angeline Vintage" pitchFamily="2"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KG TRIBECA STAMP" panose="02000505000000020004"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9F057-2DC7-4256-B94A-5A5274FE3FBA}" v="17" dt="2021-02-20T21:44:19.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553" autoAdjust="0"/>
  </p:normalViewPr>
  <p:slideViewPr>
    <p:cSldViewPr snapToGrid="0">
      <p:cViewPr varScale="1">
        <p:scale>
          <a:sx n="48" d="100"/>
          <a:sy n="48" d="100"/>
        </p:scale>
        <p:origin x="1958" y="58"/>
      </p:cViewPr>
      <p:guideLst/>
    </p:cSldViewPr>
  </p:slideViewPr>
  <p:notesTextViewPr>
    <p:cViewPr>
      <p:scale>
        <a:sx n="1" d="1"/>
        <a:sy n="1" d="1"/>
      </p:scale>
      <p:origin x="0" y="0"/>
    </p:cViewPr>
  </p:notesTextViewPr>
  <p:notesViewPr>
    <p:cSldViewPr snapToGrid="0">
      <p:cViewPr varScale="1">
        <p:scale>
          <a:sx n="62" d="100"/>
          <a:sy n="62" d="100"/>
        </p:scale>
        <p:origin x="14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0909F057-2DC7-4256-B94A-5A5274FE3FBA}"/>
    <pc:docChg chg="custSel addSld delSld modSld modHandout">
      <pc:chgData name="Stan Cox" userId="9376f276357bfffd" providerId="LiveId" clId="{0909F057-2DC7-4256-B94A-5A5274FE3FBA}" dt="2021-02-20T21:45:32.451" v="3430" actId="47"/>
      <pc:docMkLst>
        <pc:docMk/>
      </pc:docMkLst>
      <pc:sldChg chg="modNotesTx">
        <pc:chgData name="Stan Cox" userId="9376f276357bfffd" providerId="LiveId" clId="{0909F057-2DC7-4256-B94A-5A5274FE3FBA}" dt="2021-02-20T20:07:20.351" v="960" actId="114"/>
        <pc:sldMkLst>
          <pc:docMk/>
          <pc:sldMk cId="1000625778" sldId="256"/>
        </pc:sldMkLst>
      </pc:sldChg>
      <pc:sldChg chg="modSp modNotesTx">
        <pc:chgData name="Stan Cox" userId="9376f276357bfffd" providerId="LiveId" clId="{0909F057-2DC7-4256-B94A-5A5274FE3FBA}" dt="2021-02-20T20:27:37.411" v="2231" actId="114"/>
        <pc:sldMkLst>
          <pc:docMk/>
          <pc:sldMk cId="2498447335" sldId="257"/>
        </pc:sldMkLst>
        <pc:spChg chg="mod">
          <ac:chgData name="Stan Cox" userId="9376f276357bfffd" providerId="LiveId" clId="{0909F057-2DC7-4256-B94A-5A5274FE3FBA}" dt="2021-02-20T20:20:11.874" v="1668" actId="6549"/>
          <ac:spMkLst>
            <pc:docMk/>
            <pc:sldMk cId="2498447335" sldId="257"/>
            <ac:spMk id="3" creationId="{C533AC71-D524-4DE5-9E16-32DA694BE6C1}"/>
          </ac:spMkLst>
        </pc:spChg>
      </pc:sldChg>
      <pc:sldChg chg="modSp modNotesTx">
        <pc:chgData name="Stan Cox" userId="9376f276357bfffd" providerId="LiveId" clId="{0909F057-2DC7-4256-B94A-5A5274FE3FBA}" dt="2021-02-20T20:39:24.441" v="2857" actId="113"/>
        <pc:sldMkLst>
          <pc:docMk/>
          <pc:sldMk cId="3452178162" sldId="258"/>
        </pc:sldMkLst>
        <pc:spChg chg="mod">
          <ac:chgData name="Stan Cox" userId="9376f276357bfffd" providerId="LiveId" clId="{0909F057-2DC7-4256-B94A-5A5274FE3FBA}" dt="2021-02-20T20:33:46.355" v="2424" actId="6549"/>
          <ac:spMkLst>
            <pc:docMk/>
            <pc:sldMk cId="3452178162" sldId="258"/>
            <ac:spMk id="3" creationId="{C533AC71-D524-4DE5-9E16-32DA694BE6C1}"/>
          </ac:spMkLst>
        </pc:spChg>
      </pc:sldChg>
      <pc:sldChg chg="addSp delSp modSp mod modNotesTx">
        <pc:chgData name="Stan Cox" userId="9376f276357bfffd" providerId="LiveId" clId="{0909F057-2DC7-4256-B94A-5A5274FE3FBA}" dt="2021-02-20T21:28:34.951" v="3249" actId="114"/>
        <pc:sldMkLst>
          <pc:docMk/>
          <pc:sldMk cId="1979415938" sldId="259"/>
        </pc:sldMkLst>
        <pc:spChg chg="mod">
          <ac:chgData name="Stan Cox" userId="9376f276357bfffd" providerId="LiveId" clId="{0909F057-2DC7-4256-B94A-5A5274FE3FBA}" dt="2021-02-20T06:15:16.454" v="93" actId="20577"/>
          <ac:spMkLst>
            <pc:docMk/>
            <pc:sldMk cId="1979415938" sldId="259"/>
            <ac:spMk id="3" creationId="{C533AC71-D524-4DE5-9E16-32DA694BE6C1}"/>
          </ac:spMkLst>
        </pc:spChg>
        <pc:spChg chg="add del">
          <ac:chgData name="Stan Cox" userId="9376f276357bfffd" providerId="LiveId" clId="{0909F057-2DC7-4256-B94A-5A5274FE3FBA}" dt="2021-02-20T21:27:31.745" v="3093" actId="478"/>
          <ac:spMkLst>
            <pc:docMk/>
            <pc:sldMk cId="1979415938" sldId="259"/>
            <ac:spMk id="6" creationId="{84AD9E5D-EF90-4B68-A568-37556300AF33}"/>
          </ac:spMkLst>
        </pc:spChg>
      </pc:sldChg>
      <pc:sldChg chg="new del setBg">
        <pc:chgData name="Stan Cox" userId="9376f276357bfffd" providerId="LiveId" clId="{0909F057-2DC7-4256-B94A-5A5274FE3FBA}" dt="2021-02-20T21:45:32.451" v="3430" actId="47"/>
        <pc:sldMkLst>
          <pc:docMk/>
          <pc:sldMk cId="598981500"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DD07E-96E5-4C67-9466-EFE9D88CB6A6}"/>
              </a:ext>
            </a:extLst>
          </p:cNvPr>
          <p:cNvSpPr>
            <a:spLocks noGrp="1"/>
          </p:cNvSpPr>
          <p:nvPr>
            <p:ph type="hdr" sz="quarter"/>
          </p:nvPr>
        </p:nvSpPr>
        <p:spPr>
          <a:xfrm>
            <a:off x="0" y="0"/>
            <a:ext cx="3719384" cy="926758"/>
          </a:xfrm>
          <a:prstGeom prst="rect">
            <a:avLst/>
          </a:prstGeom>
        </p:spPr>
        <p:txBody>
          <a:bodyPr vert="horz" lIns="91440" tIns="45720" rIns="91440" bIns="45720" rtlCol="0"/>
          <a:lstStyle>
            <a:lvl1pPr algn="l">
              <a:defRPr sz="1200"/>
            </a:lvl1pPr>
          </a:lstStyle>
          <a:p>
            <a:r>
              <a:rPr lang="en-US" sz="1600" dirty="0">
                <a:latin typeface="Angeline Vintage" pitchFamily="2" charset="0"/>
              </a:rPr>
              <a:t>building trust in</a:t>
            </a:r>
          </a:p>
          <a:p>
            <a:r>
              <a:rPr lang="en-US" sz="2400" dirty="0">
                <a:latin typeface="KG TRIBECA STAMP" panose="02000505000000020004" pitchFamily="2" charset="0"/>
              </a:rPr>
              <a:t>Marriage</a:t>
            </a:r>
          </a:p>
          <a:p>
            <a:r>
              <a:rPr lang="en-US" dirty="0"/>
              <a:t>(Ecclesiastes 4:9-12)</a:t>
            </a:r>
          </a:p>
        </p:txBody>
      </p:sp>
      <p:sp>
        <p:nvSpPr>
          <p:cNvPr id="3" name="Date Placeholder 2">
            <a:extLst>
              <a:ext uri="{FF2B5EF4-FFF2-40B4-BE49-F238E27FC236}">
                <a16:creationId xmlns:a16="http://schemas.microsoft.com/office/drawing/2014/main" id="{71199DE7-C49D-47E5-A856-BE95822470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February 21, 2021 @ 11am</a:t>
            </a:r>
          </a:p>
        </p:txBody>
      </p:sp>
      <p:sp>
        <p:nvSpPr>
          <p:cNvPr id="4" name="Footer Placeholder 3">
            <a:extLst>
              <a:ext uri="{FF2B5EF4-FFF2-40B4-BE49-F238E27FC236}">
                <a16:creationId xmlns:a16="http://schemas.microsoft.com/office/drawing/2014/main" id="{2C3CEB9B-BED1-4FE4-968D-4EF4F1B3DA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	</a:t>
            </a:r>
          </a:p>
        </p:txBody>
      </p:sp>
      <p:sp>
        <p:nvSpPr>
          <p:cNvPr id="5" name="Slide Number Placeholder 4">
            <a:extLst>
              <a:ext uri="{FF2B5EF4-FFF2-40B4-BE49-F238E27FC236}">
                <a16:creationId xmlns:a16="http://schemas.microsoft.com/office/drawing/2014/main" id="{74C65255-32EA-470B-81DC-55756EB76E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8E8053BB-312A-4F44-B99B-A41FE3BA9340}" type="slidenum">
              <a:rPr lang="en-US" smtClean="0"/>
              <a:t>‹#›</a:t>
            </a:fld>
            <a:endParaRPr lang="en-US" dirty="0"/>
          </a:p>
        </p:txBody>
      </p:sp>
    </p:spTree>
    <p:extLst>
      <p:ext uri="{BB962C8B-B14F-4D97-AF65-F5344CB8AC3E}">
        <p14:creationId xmlns:p14="http://schemas.microsoft.com/office/powerpoint/2010/main" val="476276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0C1BC-8C9E-4B20-BB42-DA23BEE57150}" type="datetimeFigureOut">
              <a:rPr lang="en-US" smtClean="0"/>
              <a:t>2/20/2021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8E152-91D9-4D2D-B924-2881A80F2387}" type="slidenum">
              <a:rPr lang="en-US" smtClean="0"/>
              <a:t>‹#›</a:t>
            </a:fld>
            <a:endParaRPr lang="en-US"/>
          </a:p>
        </p:txBody>
      </p:sp>
    </p:spTree>
    <p:extLst>
      <p:ext uri="{BB962C8B-B14F-4D97-AF65-F5344CB8AC3E}">
        <p14:creationId xmlns:p14="http://schemas.microsoft.com/office/powerpoint/2010/main" val="39940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Introduction:</a:t>
            </a:r>
          </a:p>
          <a:p>
            <a:pPr marL="742950" lvl="1" indent="-285750" algn="l">
              <a:buFont typeface="Arial" panose="020B0604020202020204" pitchFamily="34" charset="0"/>
              <a:buChar char="•"/>
            </a:pPr>
            <a:r>
              <a:rPr lang="en-US" sz="1200" b="1" i="0" dirty="0">
                <a:solidFill>
                  <a:srgbClr val="000000"/>
                </a:solidFill>
                <a:effectLst/>
                <a:latin typeface="+mn-lt"/>
              </a:rPr>
              <a:t>The family is in crisis… so many broken homes… unhappy relationships… inattentive parents</a:t>
            </a:r>
          </a:p>
          <a:p>
            <a:pPr marL="285750" lvl="0" indent="-285750" algn="l">
              <a:buFont typeface="Arial" panose="020B0604020202020204" pitchFamily="34" charset="0"/>
              <a:buChar char="•"/>
            </a:pPr>
            <a:r>
              <a:rPr lang="en-US" sz="1200" b="1" i="0" dirty="0">
                <a:solidFill>
                  <a:srgbClr val="000000"/>
                </a:solidFill>
                <a:effectLst/>
                <a:latin typeface="+mn-lt"/>
              </a:rPr>
              <a:t>A breakdown in trust in the relationship between husband and wife often at the root of such problems</a:t>
            </a:r>
          </a:p>
          <a:p>
            <a:pPr marL="285750" lvl="0" indent="-285750" algn="l">
              <a:buFont typeface="Arial" panose="020B0604020202020204" pitchFamily="34" charset="0"/>
              <a:buChar char="•"/>
            </a:pPr>
            <a:r>
              <a:rPr lang="en-US" sz="1200" b="1" i="0" dirty="0">
                <a:solidFill>
                  <a:srgbClr val="000000"/>
                </a:solidFill>
                <a:effectLst/>
                <a:latin typeface="+mn-lt"/>
              </a:rPr>
              <a:t>How/why does the trust break down?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000000"/>
                </a:solidFill>
                <a:effectLst/>
                <a:latin typeface="+mn-lt"/>
              </a:rPr>
              <a:t>Infidelity</a:t>
            </a:r>
            <a:r>
              <a:rPr lang="en-US" sz="1200" b="0" i="0" dirty="0">
                <a:solidFill>
                  <a:srgbClr val="000000"/>
                </a:solidFill>
                <a:effectLst/>
                <a:latin typeface="+mn-l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000000"/>
                </a:solidFill>
                <a:effectLst/>
                <a:latin typeface="+mn-lt"/>
              </a:rPr>
              <a:t>(Proverbs 6:32-35), </a:t>
            </a:r>
            <a:r>
              <a:rPr lang="en-US" sz="1200" b="0" i="1" dirty="0">
                <a:solidFill>
                  <a:srgbClr val="000000"/>
                </a:solidFill>
                <a:effectLst/>
                <a:latin typeface="+mn-lt"/>
              </a:rPr>
              <a:t>“</a:t>
            </a:r>
            <a:r>
              <a:rPr lang="en-US" sz="1200" i="1" dirty="0">
                <a:latin typeface="+mn-lt"/>
              </a:rPr>
              <a:t>Whoever commits adultery with a woman lacks understanding; he who does so destroys his own soul. </a:t>
            </a:r>
            <a:r>
              <a:rPr lang="en-US" sz="1200" i="1" baseline="30000" dirty="0">
                <a:latin typeface="+mn-lt"/>
              </a:rPr>
              <a:t>33</a:t>
            </a:r>
            <a:r>
              <a:rPr lang="en-US" sz="1200" i="1" dirty="0">
                <a:latin typeface="+mn-lt"/>
              </a:rPr>
              <a:t> Wounds and dishonor he will get, and his reproach will not be wiped away. </a:t>
            </a:r>
            <a:r>
              <a:rPr lang="en-US" sz="1200" i="1" baseline="30000" dirty="0">
                <a:latin typeface="+mn-lt"/>
              </a:rPr>
              <a:t>34</a:t>
            </a:r>
            <a:r>
              <a:rPr lang="en-US" sz="1200" i="1" dirty="0">
                <a:latin typeface="+mn-lt"/>
              </a:rPr>
              <a:t> For jealousy is a husband's fury; therefore he will not spare in the day of vengeance. </a:t>
            </a:r>
            <a:r>
              <a:rPr lang="en-US" sz="1200" i="1" baseline="30000" dirty="0">
                <a:latin typeface="+mn-lt"/>
              </a:rPr>
              <a:t>35</a:t>
            </a:r>
            <a:r>
              <a:rPr lang="en-US" sz="1200" i="1" dirty="0">
                <a:latin typeface="+mn-lt"/>
              </a:rPr>
              <a:t> He will accept no recompense, nor will he be appeased though you give many gifts.”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000000"/>
                </a:solidFill>
                <a:effectLst/>
                <a:latin typeface="+mn-lt"/>
              </a:rPr>
              <a:t>Publicly Ridiculing Your Spouse,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000000"/>
                </a:solidFill>
                <a:effectLst/>
                <a:latin typeface="+mn-lt"/>
              </a:rPr>
              <a:t>(1 Peter 3:4-6) [Expresses the beautiful, but vulnerable and sensitive nature of the woman’s place in the home. Her inward adornment and beauty], </a:t>
            </a:r>
            <a:r>
              <a:rPr lang="en-US" sz="1200" b="0" i="1" dirty="0">
                <a:solidFill>
                  <a:srgbClr val="000000"/>
                </a:solidFill>
                <a:effectLst/>
                <a:latin typeface="+mn-lt"/>
              </a:rPr>
              <a:t>“</a:t>
            </a:r>
            <a:r>
              <a:rPr lang="en-US" sz="1200" i="1" dirty="0">
                <a:latin typeface="+mn-lt"/>
              </a:rPr>
              <a:t>rather let it be the hidden person of the heart, with the incorruptible beauty of a gentle and quiet spirit, which is very precious in the sight of God.</a:t>
            </a:r>
            <a:r>
              <a:rPr lang="en-US" sz="1200" i="1" baseline="30000" dirty="0">
                <a:latin typeface="+mn-lt"/>
              </a:rPr>
              <a:t> 5</a:t>
            </a:r>
            <a:r>
              <a:rPr lang="en-US" sz="1200" i="1" dirty="0">
                <a:latin typeface="+mn-lt"/>
              </a:rPr>
              <a:t> For in this manner, in former times, the holy women who trusted in God also adorned themselves, being submissive to their own husbands,</a:t>
            </a:r>
            <a:r>
              <a:rPr lang="en-US" sz="1200" i="1" baseline="30000" dirty="0">
                <a:latin typeface="+mn-lt"/>
              </a:rPr>
              <a:t> 6</a:t>
            </a:r>
            <a:r>
              <a:rPr lang="en-US" sz="1200" i="1" dirty="0">
                <a:latin typeface="+mn-lt"/>
              </a:rPr>
              <a:t> as Sarah obeyed Abraham, calling him lord, whose daughters you are if you do good and are not afraid with any terror.”</a:t>
            </a:r>
            <a:endParaRPr lang="en-US" sz="1200" b="0" i="1" dirty="0">
              <a:solidFill>
                <a:srgbClr val="000000"/>
              </a:solidFill>
              <a:effectLst/>
              <a:latin typeface="+mn-lt"/>
            </a:endParaRP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mn-lt"/>
              </a:rPr>
              <a:t>When a man teases, criticizes, and minimizes his spouse to others, it is so destructive to that gentle and quiet spirit.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000000"/>
                </a:solidFill>
                <a:effectLst/>
                <a:latin typeface="+mn-lt"/>
              </a:rPr>
              <a:t>(Matthew 7:12) [Golden rule], </a:t>
            </a:r>
            <a:r>
              <a:rPr lang="en-US" sz="1200" b="0" i="1" dirty="0">
                <a:solidFill>
                  <a:srgbClr val="000000"/>
                </a:solidFill>
                <a:effectLst/>
                <a:latin typeface="+mn-lt"/>
              </a:rPr>
              <a:t>“</a:t>
            </a:r>
            <a:r>
              <a:rPr lang="en-US" sz="1200" i="1" dirty="0">
                <a:latin typeface="+mn-lt"/>
              </a:rPr>
              <a:t>Therefore, whatever you want men to do to you, do also to them, for this is the Law and the Prophets</a:t>
            </a:r>
            <a:r>
              <a:rPr lang="en-US" sz="1200" b="0" i="1" dirty="0">
                <a:solidFill>
                  <a:srgbClr val="000000"/>
                </a:solidFill>
                <a:effectLst/>
                <a:latin typeface="+mn-lt"/>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000000"/>
                </a:solidFill>
                <a:effectLst/>
                <a:latin typeface="+mn-lt"/>
              </a:rPr>
              <a:t>Selfishness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000000"/>
                </a:solidFill>
                <a:effectLst/>
                <a:latin typeface="+mn-lt"/>
              </a:rPr>
              <a:t>(Ephesians 5:22-25), </a:t>
            </a:r>
            <a:r>
              <a:rPr lang="en-US" sz="1200" b="0" i="1" dirty="0">
                <a:solidFill>
                  <a:srgbClr val="000000"/>
                </a:solidFill>
                <a:effectLst/>
                <a:latin typeface="+mn-lt"/>
              </a:rPr>
              <a:t>“</a:t>
            </a:r>
            <a:r>
              <a:rPr lang="en-US" sz="1200" i="1" dirty="0">
                <a:latin typeface="+mn-lt"/>
              </a:rPr>
              <a:t>Wives, submit to your own husbands, as to the Lord.</a:t>
            </a:r>
            <a:r>
              <a:rPr lang="en-US" sz="1200" i="1" baseline="30000" dirty="0">
                <a:latin typeface="+mn-lt"/>
              </a:rPr>
              <a:t> 23</a:t>
            </a:r>
            <a:r>
              <a:rPr lang="en-US" sz="1200" i="1" dirty="0">
                <a:latin typeface="+mn-lt"/>
              </a:rPr>
              <a:t> For the husband is head of the wife, as also Christ is head of the church; and He is the Savior of the body.</a:t>
            </a:r>
            <a:r>
              <a:rPr lang="en-US" sz="1200" i="1" baseline="30000" dirty="0">
                <a:latin typeface="+mn-lt"/>
              </a:rPr>
              <a:t> 24</a:t>
            </a:r>
            <a:r>
              <a:rPr lang="en-US" sz="1200" i="1" dirty="0">
                <a:latin typeface="+mn-lt"/>
              </a:rPr>
              <a:t> Therefore, just as the church is subject to Christ, so let the wives be to their own husbands in everything. </a:t>
            </a:r>
            <a:r>
              <a:rPr lang="en-US" sz="1200" i="1" baseline="30000" dirty="0">
                <a:latin typeface="+mn-lt"/>
              </a:rPr>
              <a:t>25</a:t>
            </a:r>
            <a:r>
              <a:rPr lang="en-US" sz="1200" i="1" dirty="0">
                <a:latin typeface="+mn-lt"/>
              </a:rPr>
              <a:t> Husbands, love your wives, just as Christ also loved the church and gave Himself for her.”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mn-lt"/>
              </a:rPr>
              <a:t>Selfishness prevents the wife and the husband from fulfilling their God-given responsibilities.</a:t>
            </a:r>
          </a:p>
          <a:p>
            <a:pPr algn="l"/>
            <a:endParaRPr lang="en-US" sz="1200" b="1" i="1"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The partnership of marriage, forged in trust, brings protection, security and strength to your God-ordained relationship</a:t>
            </a:r>
          </a:p>
          <a:p>
            <a:pPr marL="628650" lvl="1" indent="-171450" algn="l">
              <a:buFont typeface="Arial" panose="020B0604020202020204" pitchFamily="34" charset="0"/>
              <a:buChar char="•"/>
            </a:pPr>
            <a:r>
              <a:rPr lang="en-US" sz="1200" b="1" i="0" dirty="0">
                <a:solidFill>
                  <a:srgbClr val="000000"/>
                </a:solidFill>
                <a:effectLst/>
                <a:latin typeface="+mn-lt"/>
              </a:rPr>
              <a:t>It is the closest of friendships, and such a relationship, when healthy, is a great blessing on earth!</a:t>
            </a:r>
          </a:p>
          <a:p>
            <a:pPr algn="l"/>
            <a:r>
              <a:rPr lang="en-US" sz="1200" b="1" i="0" dirty="0">
                <a:solidFill>
                  <a:srgbClr val="000000"/>
                </a:solidFill>
                <a:effectLst/>
                <a:latin typeface="+mn-lt"/>
              </a:rPr>
              <a:t>(Ecclesiastes 4:9-12), </a:t>
            </a:r>
            <a:r>
              <a:rPr lang="en-US" sz="1200" b="0" i="1" dirty="0">
                <a:solidFill>
                  <a:srgbClr val="000000"/>
                </a:solidFill>
                <a:effectLst/>
                <a:latin typeface="+mn-lt"/>
              </a:rPr>
              <a:t>“</a:t>
            </a:r>
            <a:r>
              <a:rPr lang="en-US" i="1" dirty="0"/>
              <a:t>Two are better than one, because they have a good reward for their labor. </a:t>
            </a:r>
            <a:r>
              <a:rPr lang="en-US" i="1" baseline="30000" dirty="0"/>
              <a:t>10</a:t>
            </a:r>
            <a:r>
              <a:rPr lang="en-US" i="1" dirty="0"/>
              <a:t> For if they fall, one will lift up his companion. But woe to him who is alone when he falls, for he has no one to help him up. </a:t>
            </a:r>
            <a:r>
              <a:rPr lang="en-US" i="1" baseline="30000" dirty="0"/>
              <a:t>11</a:t>
            </a:r>
            <a:r>
              <a:rPr lang="en-US" i="1" dirty="0"/>
              <a:t> Again, if two lie down together, they will keep warm; but how can one be warm alone? </a:t>
            </a:r>
            <a:r>
              <a:rPr lang="en-US" i="1" baseline="30000" dirty="0"/>
              <a:t>12</a:t>
            </a:r>
            <a:r>
              <a:rPr lang="en-US" i="1" dirty="0"/>
              <a:t> Though one may be overpowered by another, two can withstand him. And a threefold cord is not quickly broken.”</a:t>
            </a:r>
          </a:p>
          <a:p>
            <a:pPr algn="l"/>
            <a:endParaRPr lang="en-US" sz="1200" b="0" i="1" dirty="0">
              <a:solidFill>
                <a:srgbClr val="000000"/>
              </a:solidFill>
              <a:effectLst/>
              <a:latin typeface="+mn-lt"/>
            </a:endParaRPr>
          </a:p>
          <a:p>
            <a:pPr algn="l"/>
            <a:r>
              <a:rPr lang="en-US" sz="1200" b="1" i="0" dirty="0">
                <a:solidFill>
                  <a:srgbClr val="000000"/>
                </a:solidFill>
                <a:effectLst/>
                <a:latin typeface="+mn-lt"/>
              </a:rPr>
              <a:t>So, how can trust be established and fostered between husband and wife?</a:t>
            </a:r>
          </a:p>
          <a:p>
            <a:pPr algn="l"/>
            <a:endParaRPr lang="en-US" sz="1200" dirty="0">
              <a:latin typeface="+mn-lt"/>
            </a:endParaRPr>
          </a:p>
          <a:p>
            <a:r>
              <a:rPr lang="en-US" sz="1200" dirty="0">
                <a:latin typeface="+mn-lt"/>
              </a:rPr>
              <a:t>Based on Sermon by Joe R. Price (from 4/17)</a:t>
            </a:r>
          </a:p>
        </p:txBody>
      </p:sp>
      <p:sp>
        <p:nvSpPr>
          <p:cNvPr id="4" name="Slide Number Placeholder 3"/>
          <p:cNvSpPr>
            <a:spLocks noGrp="1"/>
          </p:cNvSpPr>
          <p:nvPr>
            <p:ph type="sldNum" sz="quarter" idx="5"/>
          </p:nvPr>
        </p:nvSpPr>
        <p:spPr/>
        <p:txBody>
          <a:bodyPr/>
          <a:lstStyle/>
          <a:p>
            <a:fld id="{5938E152-91D9-4D2D-B924-2881A80F2387}" type="slidenum">
              <a:rPr lang="en-US" smtClean="0"/>
              <a:t>1</a:t>
            </a:fld>
            <a:endParaRPr lang="en-US"/>
          </a:p>
        </p:txBody>
      </p:sp>
    </p:spTree>
    <p:extLst>
      <p:ext uri="{BB962C8B-B14F-4D97-AF65-F5344CB8AC3E}">
        <p14:creationId xmlns:p14="http://schemas.microsoft.com/office/powerpoint/2010/main" val="201474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BUILDING TRUST IN YOUR MARRIAGE.</a:t>
            </a:r>
            <a:endParaRPr lang="en-US" sz="1200" b="0" i="0" dirty="0">
              <a:solidFill>
                <a:srgbClr val="000000"/>
              </a:solidFill>
              <a:effectLst/>
              <a:latin typeface="+mn-lt"/>
            </a:endParaRPr>
          </a:p>
          <a:p>
            <a:pPr marL="285750" indent="-285750" algn="l">
              <a:buFont typeface="Arial" panose="020B0604020202020204" pitchFamily="34" charset="0"/>
              <a:buChar char="•"/>
            </a:pPr>
            <a:r>
              <a:rPr lang="en-US" sz="1200" b="1" i="0" dirty="0">
                <a:solidFill>
                  <a:srgbClr val="000000"/>
                </a:solidFill>
                <a:effectLst/>
                <a:latin typeface="+mn-lt"/>
              </a:rPr>
              <a:t>Four Essentials for Building and Maintaining Trust in Marriage.</a:t>
            </a:r>
          </a:p>
          <a:p>
            <a:pPr marL="742950" lvl="1" indent="-285750" algn="l">
              <a:buFont typeface="Arial" panose="020B0604020202020204" pitchFamily="34" charset="0"/>
              <a:buChar char="•"/>
            </a:pPr>
            <a:r>
              <a:rPr lang="en-US" sz="1200" b="1" i="0" u="none" dirty="0">
                <a:solidFill>
                  <a:srgbClr val="000000"/>
                </a:solidFill>
                <a:effectLst/>
                <a:latin typeface="+mn-lt"/>
              </a:rPr>
              <a:t>Reliability </a:t>
            </a:r>
            <a:r>
              <a:rPr lang="en-US" sz="1200" b="1" i="1" u="none" dirty="0">
                <a:solidFill>
                  <a:srgbClr val="000000"/>
                </a:solidFill>
                <a:effectLst/>
                <a:latin typeface="+mn-lt"/>
              </a:rPr>
              <a:t>(</a:t>
            </a:r>
            <a:r>
              <a:rPr lang="en-US" sz="1200" b="1" i="1" dirty="0">
                <a:solidFill>
                  <a:srgbClr val="000000"/>
                </a:solidFill>
                <a:effectLst/>
                <a:latin typeface="+mn-lt"/>
              </a:rPr>
              <a:t>“Actions speak louder than words”)</a:t>
            </a:r>
          </a:p>
          <a:p>
            <a:pPr marL="1200150" lvl="2" indent="-285750" algn="l">
              <a:buFont typeface="Arial" panose="020B0604020202020204" pitchFamily="34" charset="0"/>
              <a:buChar char="•"/>
            </a:pPr>
            <a:r>
              <a:rPr lang="en-US" sz="1200" b="0" i="0" dirty="0">
                <a:solidFill>
                  <a:srgbClr val="000000"/>
                </a:solidFill>
                <a:effectLst/>
                <a:latin typeface="+mn-lt"/>
              </a:rPr>
              <a:t>When promises are made and broken, lying has taken  place</a:t>
            </a:r>
          </a:p>
          <a:p>
            <a:pPr marL="0" lvl="0" indent="0" algn="l">
              <a:buFont typeface="Arial" panose="020B0604020202020204" pitchFamily="34" charset="0"/>
              <a:buNone/>
            </a:pPr>
            <a:r>
              <a:rPr lang="en-US" sz="1200" b="1" i="0" dirty="0">
                <a:solidFill>
                  <a:srgbClr val="000000"/>
                </a:solidFill>
                <a:effectLst/>
                <a:latin typeface="+mn-lt"/>
              </a:rPr>
              <a:t>(Ephesians 4:25), </a:t>
            </a:r>
            <a:r>
              <a:rPr lang="en-US" sz="1200" b="1" i="1" dirty="0">
                <a:solidFill>
                  <a:srgbClr val="000000"/>
                </a:solidFill>
                <a:effectLst/>
                <a:latin typeface="+mn-lt"/>
              </a:rPr>
              <a:t>“</a:t>
            </a:r>
            <a:r>
              <a:rPr lang="en-US" sz="1200" i="1" dirty="0">
                <a:latin typeface="+mn-lt"/>
              </a:rPr>
              <a:t>Therefore, putting away lying, “Let each one of you speak truth with his neighbor,” for we are members of one another.”</a:t>
            </a:r>
          </a:p>
          <a:p>
            <a:pPr marL="1200150" lvl="2" indent="-285750" algn="l">
              <a:buFont typeface="Arial" panose="020B0604020202020204" pitchFamily="34" charset="0"/>
              <a:buChar char="•"/>
            </a:pPr>
            <a:r>
              <a:rPr lang="en-US" sz="1200" i="1" dirty="0">
                <a:latin typeface="+mn-lt"/>
              </a:rPr>
              <a:t>When a spouse shows anger and wrath (angry action), trust is broken</a:t>
            </a:r>
          </a:p>
          <a:p>
            <a:pPr marL="0" lvl="0" indent="0" algn="l">
              <a:buFont typeface="Arial" panose="020B0604020202020204" pitchFamily="34" charset="0"/>
              <a:buNone/>
            </a:pPr>
            <a:r>
              <a:rPr lang="en-US" sz="1200" b="1" i="0" dirty="0">
                <a:solidFill>
                  <a:srgbClr val="000000"/>
                </a:solidFill>
                <a:effectLst/>
                <a:latin typeface="+mn-lt"/>
              </a:rPr>
              <a:t>(James 1:19-20)</a:t>
            </a:r>
            <a:r>
              <a:rPr lang="en-US" sz="1200" b="1" i="1" dirty="0">
                <a:solidFill>
                  <a:srgbClr val="000000"/>
                </a:solidFill>
                <a:effectLst/>
                <a:latin typeface="+mn-lt"/>
              </a:rPr>
              <a:t>, </a:t>
            </a:r>
            <a:r>
              <a:rPr lang="en-US" sz="1200" b="0" i="1" dirty="0">
                <a:solidFill>
                  <a:srgbClr val="000000"/>
                </a:solidFill>
                <a:effectLst/>
                <a:latin typeface="+mn-lt"/>
              </a:rPr>
              <a:t>“</a:t>
            </a:r>
            <a:r>
              <a:rPr lang="en-US" b="0" i="1" dirty="0"/>
              <a:t>So then, my beloved brethren, let every man be swift to hear, slow to speak, slow to wrath;</a:t>
            </a:r>
            <a:r>
              <a:rPr lang="en-US" b="0" i="1" baseline="30000" dirty="0"/>
              <a:t> 20</a:t>
            </a:r>
            <a:r>
              <a:rPr lang="en-US" b="0" i="1" dirty="0"/>
              <a:t> for the wrath of man does not produce the righteousness of God.”</a:t>
            </a:r>
          </a:p>
          <a:p>
            <a:pPr marL="1200150" lvl="2" indent="-285750" algn="l">
              <a:buFont typeface="Arial" panose="020B0604020202020204" pitchFamily="34" charset="0"/>
              <a:buChar char="•"/>
            </a:pPr>
            <a:r>
              <a:rPr lang="en-US" sz="1200" b="0" i="1" dirty="0">
                <a:solidFill>
                  <a:srgbClr val="000000"/>
                </a:solidFill>
                <a:effectLst/>
                <a:latin typeface="+mn-lt"/>
              </a:rPr>
              <a:t>When a spouse fails to do what is needful for the relationship, he or she fails responsibilities before God</a:t>
            </a:r>
          </a:p>
          <a:p>
            <a:pPr marL="0" lvl="0" indent="0" algn="l">
              <a:buFont typeface="Arial" panose="020B0604020202020204" pitchFamily="34" charset="0"/>
              <a:buNone/>
            </a:pPr>
            <a:r>
              <a:rPr lang="en-US" sz="1200" b="1" i="0" dirty="0">
                <a:solidFill>
                  <a:srgbClr val="000000"/>
                </a:solidFill>
                <a:effectLst/>
                <a:latin typeface="+mn-lt"/>
              </a:rPr>
              <a:t>(James 4:17), </a:t>
            </a:r>
            <a:r>
              <a:rPr lang="en-US" sz="1200" b="0" i="1" dirty="0">
                <a:solidFill>
                  <a:srgbClr val="000000"/>
                </a:solidFill>
                <a:effectLst/>
                <a:latin typeface="+mn-lt"/>
              </a:rPr>
              <a:t>“</a:t>
            </a:r>
            <a:r>
              <a:rPr lang="en-US" b="0" i="1" dirty="0"/>
              <a:t>Therefore, to him who knows to do good and does not do it, to him it is sin.”</a:t>
            </a:r>
            <a:endParaRPr lang="en-US" sz="1200" b="0" i="1" dirty="0">
              <a:solidFill>
                <a:srgbClr val="000000"/>
              </a:solidFill>
              <a:effectLst/>
              <a:latin typeface="+mn-lt"/>
            </a:endParaRPr>
          </a:p>
          <a:p>
            <a:pPr marL="742950" lvl="1" indent="-285750" algn="l">
              <a:buFont typeface="Arial" panose="020B0604020202020204" pitchFamily="34" charset="0"/>
              <a:buChar char="•"/>
            </a:pPr>
            <a:r>
              <a:rPr lang="en-US" sz="1200" b="1" i="0" u="none" dirty="0">
                <a:solidFill>
                  <a:srgbClr val="000000"/>
                </a:solidFill>
                <a:effectLst/>
                <a:latin typeface="+mn-lt"/>
              </a:rPr>
              <a:t>[CLICK] Commitment</a:t>
            </a:r>
            <a:r>
              <a:rPr lang="en-US" sz="1200" b="1" i="0" dirty="0">
                <a:solidFill>
                  <a:srgbClr val="000000"/>
                </a:solidFill>
                <a:effectLst/>
                <a:latin typeface="+mn-lt"/>
              </a:rPr>
              <a:t> </a:t>
            </a:r>
            <a:r>
              <a:rPr lang="en-US" sz="1200" b="1" i="1" dirty="0">
                <a:solidFill>
                  <a:srgbClr val="000000"/>
                </a:solidFill>
                <a:effectLst/>
                <a:latin typeface="+mn-lt"/>
              </a:rPr>
              <a:t>(“forsaking all others”)</a:t>
            </a:r>
          </a:p>
          <a:p>
            <a:pPr marL="1200150" lvl="2" indent="-285750" algn="l">
              <a:buFont typeface="Arial" panose="020B0604020202020204" pitchFamily="34" charset="0"/>
              <a:buChar char="•"/>
            </a:pPr>
            <a:r>
              <a:rPr lang="en-US" sz="1200" b="0" i="0" dirty="0">
                <a:solidFill>
                  <a:srgbClr val="000000"/>
                </a:solidFill>
                <a:effectLst/>
                <a:latin typeface="+mn-lt"/>
              </a:rPr>
              <a:t>Both Love (man) and Respect (woman) requires that commitment</a:t>
            </a:r>
          </a:p>
          <a:p>
            <a:pPr marL="0" lvl="0" indent="0" algn="l">
              <a:buFont typeface="Arial" panose="020B0604020202020204" pitchFamily="34" charset="0"/>
              <a:buNone/>
            </a:pPr>
            <a:r>
              <a:rPr lang="en-US" sz="1200" b="1" i="0" dirty="0">
                <a:solidFill>
                  <a:srgbClr val="000000"/>
                </a:solidFill>
                <a:effectLst/>
                <a:latin typeface="+mn-lt"/>
              </a:rPr>
              <a:t>(Ephesians 5:33), </a:t>
            </a:r>
            <a:r>
              <a:rPr lang="en-US" sz="1200" b="0" i="1" dirty="0">
                <a:solidFill>
                  <a:srgbClr val="000000"/>
                </a:solidFill>
                <a:effectLst/>
                <a:latin typeface="+mn-lt"/>
              </a:rPr>
              <a:t>“</a:t>
            </a:r>
            <a:r>
              <a:rPr lang="en-US" b="0" i="1" dirty="0"/>
              <a:t>Nevertheless let each one of you in particular so love his own wife as himself, and let the wife see that she respects her husband.”</a:t>
            </a:r>
          </a:p>
          <a:p>
            <a:pPr marL="1200150" lvl="2" indent="-285750" algn="l">
              <a:buFont typeface="Arial" panose="020B0604020202020204" pitchFamily="34" charset="0"/>
              <a:buChar char="•"/>
            </a:pPr>
            <a:r>
              <a:rPr lang="en-US" dirty="0"/>
              <a:t>The vows made in marriage are vows made before God!</a:t>
            </a:r>
          </a:p>
          <a:p>
            <a:pPr marL="0" lvl="0" indent="0" algn="l">
              <a:buFont typeface="Arial" panose="020B0604020202020204" pitchFamily="34" charset="0"/>
              <a:buNone/>
            </a:pPr>
            <a:r>
              <a:rPr lang="en-US" sz="1200" b="1" i="0" dirty="0">
                <a:solidFill>
                  <a:srgbClr val="000000"/>
                </a:solidFill>
                <a:effectLst/>
                <a:latin typeface="+mn-lt"/>
              </a:rPr>
              <a:t>(Ecclesiastes 5:4-6), </a:t>
            </a:r>
            <a:r>
              <a:rPr lang="en-US" sz="1200" b="0" i="1" dirty="0">
                <a:solidFill>
                  <a:srgbClr val="000000"/>
                </a:solidFill>
                <a:effectLst/>
                <a:latin typeface="+mn-lt"/>
              </a:rPr>
              <a:t>“</a:t>
            </a:r>
            <a:r>
              <a:rPr lang="en-US" b="0" i="1" dirty="0"/>
              <a:t>When you make a vow to God, do not delay to pay it; for He has no pleasure in fools. Pay what you have vowed—</a:t>
            </a:r>
            <a:r>
              <a:rPr lang="en-US" b="0" i="1" baseline="30000" dirty="0"/>
              <a:t>5</a:t>
            </a:r>
            <a:r>
              <a:rPr lang="en-US" b="0" i="1" dirty="0"/>
              <a:t> Better not to vow than to vow and not pay. </a:t>
            </a:r>
            <a:r>
              <a:rPr lang="en-US" b="0" i="1" baseline="30000" dirty="0"/>
              <a:t>6</a:t>
            </a:r>
            <a:r>
              <a:rPr lang="en-US" b="0" i="1" dirty="0"/>
              <a:t> Do not let your mouth cause your flesh to sin, nor say before the messenger of God that it was an error. Why should God be angry at your excuse and destroy the work of your hands?”</a:t>
            </a:r>
            <a:endParaRPr lang="en-US" sz="1200" b="0" i="1" dirty="0">
              <a:solidFill>
                <a:srgbClr val="000000"/>
              </a:solidFill>
              <a:effectLst/>
              <a:latin typeface="+mn-lt"/>
            </a:endParaRPr>
          </a:p>
          <a:p>
            <a:pPr marL="742950" lvl="1" indent="-285750" algn="l">
              <a:buFont typeface="Arial" panose="020B0604020202020204" pitchFamily="34" charset="0"/>
              <a:buChar char="•"/>
            </a:pPr>
            <a:r>
              <a:rPr lang="en-US" sz="1200" b="1" i="0" u="none" dirty="0">
                <a:solidFill>
                  <a:srgbClr val="000000"/>
                </a:solidFill>
                <a:effectLst/>
                <a:latin typeface="+mn-lt"/>
              </a:rPr>
              <a:t>[CLICK] Consistency</a:t>
            </a:r>
          </a:p>
          <a:p>
            <a:pPr marL="1200150" lvl="2" indent="-285750" algn="l">
              <a:buFont typeface="Arial" panose="020B0604020202020204" pitchFamily="34" charset="0"/>
              <a:buChar char="•"/>
            </a:pPr>
            <a:r>
              <a:rPr lang="en-US" sz="1200" b="0" i="0" u="none" dirty="0">
                <a:solidFill>
                  <a:srgbClr val="000000"/>
                </a:solidFill>
                <a:effectLst/>
                <a:latin typeface="+mn-lt"/>
              </a:rPr>
              <a:t>This is especially important when dealing with children.  In marriage, consistency brings peace and trust.</a:t>
            </a:r>
          </a:p>
          <a:p>
            <a:pPr marL="0" lvl="0" indent="0" algn="l">
              <a:buFont typeface="Arial" panose="020B0604020202020204" pitchFamily="34" charset="0"/>
              <a:buNone/>
            </a:pPr>
            <a:r>
              <a:rPr lang="en-US" sz="1200" b="1" i="0" dirty="0">
                <a:solidFill>
                  <a:srgbClr val="000000"/>
                </a:solidFill>
                <a:effectLst/>
                <a:latin typeface="+mn-lt"/>
              </a:rPr>
              <a:t>(2 Corinthians 1:18-19), </a:t>
            </a:r>
            <a:r>
              <a:rPr lang="en-US" sz="1200" b="0" i="1" dirty="0">
                <a:solidFill>
                  <a:srgbClr val="000000"/>
                </a:solidFill>
                <a:effectLst/>
                <a:latin typeface="+mn-lt"/>
              </a:rPr>
              <a:t>“</a:t>
            </a:r>
            <a:r>
              <a:rPr lang="en-US" b="0" i="1" dirty="0"/>
              <a:t>But as God is faithful, our word to you was not Yes and No.</a:t>
            </a:r>
            <a:r>
              <a:rPr lang="en-US" b="0" i="1" baseline="30000" dirty="0"/>
              <a:t> 19</a:t>
            </a:r>
            <a:r>
              <a:rPr lang="en-US" b="0" i="1" dirty="0"/>
              <a:t> For the Son of God, Jesus Christ, who was preached among you by us—by me, Silvanus, and Timothy—was not Yes and No, but in Him was Yes.”</a:t>
            </a:r>
            <a:endParaRPr lang="en-US" sz="1200" b="0" i="1" dirty="0">
              <a:solidFill>
                <a:srgbClr val="000000"/>
              </a:solidFill>
              <a:effectLst/>
              <a:latin typeface="+mn-lt"/>
            </a:endParaRPr>
          </a:p>
          <a:p>
            <a:pPr marL="742950" lvl="1" indent="-285750" algn="l">
              <a:buFont typeface="Arial" panose="020B0604020202020204" pitchFamily="34" charset="0"/>
              <a:buChar char="•"/>
            </a:pPr>
            <a:r>
              <a:rPr lang="en-US" sz="1200" b="1" i="0" u="none" dirty="0">
                <a:solidFill>
                  <a:srgbClr val="000000"/>
                </a:solidFill>
                <a:effectLst/>
                <a:latin typeface="+mn-lt"/>
              </a:rPr>
              <a:t>[CLICK] Acceptance</a:t>
            </a:r>
            <a:r>
              <a:rPr lang="en-US" sz="1200" b="1" i="0" dirty="0">
                <a:solidFill>
                  <a:srgbClr val="000000"/>
                </a:solidFill>
                <a:effectLst/>
                <a:latin typeface="+mn-lt"/>
              </a:rPr>
              <a:t> </a:t>
            </a:r>
            <a:r>
              <a:rPr lang="en-US" sz="1200" b="1" i="1" dirty="0">
                <a:solidFill>
                  <a:srgbClr val="000000"/>
                </a:solidFill>
                <a:effectLst/>
                <a:latin typeface="+mn-lt"/>
              </a:rPr>
              <a:t>(“with this ring, I thee wed”)</a:t>
            </a:r>
          </a:p>
          <a:p>
            <a:pPr marL="1200150" lvl="2" indent="-285750" algn="l">
              <a:buFont typeface="Arial" panose="020B0604020202020204" pitchFamily="34" charset="0"/>
              <a:buChar char="•"/>
            </a:pPr>
            <a:r>
              <a:rPr lang="en-US" sz="1200" b="0" i="0" dirty="0">
                <a:solidFill>
                  <a:srgbClr val="000000"/>
                </a:solidFill>
                <a:effectLst/>
                <a:latin typeface="+mn-lt"/>
              </a:rPr>
              <a:t>This is clearly shown to be important on the part of the husband.</a:t>
            </a:r>
          </a:p>
          <a:p>
            <a:pPr marL="0" lvl="0" indent="0" algn="l">
              <a:buFont typeface="Arial" panose="020B0604020202020204" pitchFamily="34" charset="0"/>
              <a:buNone/>
            </a:pPr>
            <a:r>
              <a:rPr lang="en-US" sz="1200" b="1" i="0" dirty="0">
                <a:solidFill>
                  <a:srgbClr val="000000"/>
                </a:solidFill>
                <a:effectLst/>
                <a:latin typeface="+mn-lt"/>
              </a:rPr>
              <a:t>(1 Peter 3:7), </a:t>
            </a:r>
            <a:r>
              <a:rPr lang="en-US" sz="1200" b="1" i="1" dirty="0">
                <a:solidFill>
                  <a:srgbClr val="000000"/>
                </a:solidFill>
                <a:effectLst/>
                <a:latin typeface="+mn-lt"/>
              </a:rPr>
              <a:t>“</a:t>
            </a:r>
            <a:r>
              <a:rPr lang="en-US" i="1" dirty="0"/>
              <a:t>Husbands, likewise, dwell with them with understanding, giving honor to the wife, as to the weaker vessel, and as being heirs together of the grace of life, that your prayers may not be hindered.”</a:t>
            </a:r>
          </a:p>
          <a:p>
            <a:pPr marL="1200150" lvl="2" indent="-285750" algn="l">
              <a:buFont typeface="Arial" panose="020B0604020202020204" pitchFamily="34" charset="0"/>
              <a:buChar char="•"/>
            </a:pPr>
            <a:r>
              <a:rPr lang="en-US" b="0" i="0" dirty="0"/>
              <a:t>God created men and women differently.  Those differences should be accepted and celebrated, not ridiculed.</a:t>
            </a:r>
          </a:p>
          <a:p>
            <a:pPr marL="0" lvl="0" indent="0" algn="l">
              <a:buFont typeface="Arial" panose="020B0604020202020204" pitchFamily="34" charset="0"/>
              <a:buNone/>
            </a:pPr>
            <a:r>
              <a:rPr lang="en-US" sz="1200" b="1" i="0" dirty="0">
                <a:solidFill>
                  <a:srgbClr val="000000"/>
                </a:solidFill>
                <a:effectLst/>
                <a:latin typeface="+mn-lt"/>
              </a:rPr>
              <a:t>(Genesis 2:18, 23), (18), </a:t>
            </a:r>
            <a:r>
              <a:rPr lang="en-US" sz="1200" b="1" i="1" dirty="0">
                <a:solidFill>
                  <a:srgbClr val="000000"/>
                </a:solidFill>
                <a:effectLst/>
                <a:latin typeface="+mn-lt"/>
              </a:rPr>
              <a:t>“</a:t>
            </a:r>
            <a:r>
              <a:rPr lang="en-US" i="1" dirty="0"/>
              <a:t>And the Lord God said, “It is not good that man should be alone; I will make him a helper comparable to him.” …  </a:t>
            </a:r>
            <a:r>
              <a:rPr lang="en-US" b="1" i="0" dirty="0"/>
              <a:t>(23), </a:t>
            </a:r>
            <a:r>
              <a:rPr lang="en-US" i="1" dirty="0"/>
              <a:t>“And Adam said: “This is now bone of my bones and flesh of my flesh; she shall be called Woman, because she was taken out of Man.”</a:t>
            </a:r>
            <a:endParaRPr lang="en-US" sz="1200" b="1" i="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38E152-91D9-4D2D-B924-2881A80F2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7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BUILDING TRUST IN YOUR MARRIAGE.</a:t>
            </a:r>
          </a:p>
          <a:p>
            <a:pPr marL="285750" indent="-285750" algn="l">
              <a:buFont typeface="Arial" panose="020B0604020202020204" pitchFamily="34" charset="0"/>
              <a:buChar char="•"/>
            </a:pPr>
            <a:r>
              <a:rPr lang="en-US" sz="1200" b="1" i="0" u="none" dirty="0">
                <a:solidFill>
                  <a:srgbClr val="000000"/>
                </a:solidFill>
                <a:effectLst/>
                <a:latin typeface="+mn-lt"/>
              </a:rPr>
              <a:t>Character Traits and Actions that Solidify these Essentials.</a:t>
            </a:r>
          </a:p>
          <a:p>
            <a:pPr marL="742950" lvl="1" indent="-285750" algn="l">
              <a:buFont typeface="Arial" panose="020B0604020202020204" pitchFamily="34" charset="0"/>
              <a:buChar char="•"/>
            </a:pPr>
            <a:r>
              <a:rPr lang="en-US" sz="1200" b="1" i="0" u="none" dirty="0">
                <a:solidFill>
                  <a:srgbClr val="000000"/>
                </a:solidFill>
                <a:effectLst/>
                <a:latin typeface="+mn-lt"/>
              </a:rPr>
              <a:t>Righteousness</a:t>
            </a:r>
          </a:p>
          <a:p>
            <a:pPr marL="0" lvl="0" indent="0" algn="l">
              <a:buFont typeface="Arial" panose="020B0604020202020204" pitchFamily="34" charset="0"/>
              <a:buNone/>
            </a:pPr>
            <a:r>
              <a:rPr lang="en-US" sz="1200" b="1" i="0" dirty="0">
                <a:solidFill>
                  <a:srgbClr val="000000"/>
                </a:solidFill>
                <a:effectLst/>
                <a:latin typeface="+mn-lt"/>
              </a:rPr>
              <a:t>(Isaiah 32:17), </a:t>
            </a:r>
            <a:r>
              <a:rPr lang="en-US" sz="1200" b="0" i="1" dirty="0">
                <a:solidFill>
                  <a:srgbClr val="000000"/>
                </a:solidFill>
                <a:effectLst/>
                <a:latin typeface="+mn-lt"/>
              </a:rPr>
              <a:t>“</a:t>
            </a:r>
            <a:r>
              <a:rPr lang="en-US" b="0" i="1" dirty="0"/>
              <a:t>The work of righteousness will be peace, and the effect of righteousness, quietness and assurance forever.”</a:t>
            </a:r>
            <a:endParaRPr lang="en-US" sz="1200" b="0"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(2 Timothy 2:22-24), </a:t>
            </a:r>
            <a:r>
              <a:rPr lang="en-US" sz="1200" b="0" i="1" dirty="0">
                <a:solidFill>
                  <a:srgbClr val="000000"/>
                </a:solidFill>
                <a:effectLst/>
                <a:latin typeface="+mn-lt"/>
              </a:rPr>
              <a:t>“</a:t>
            </a:r>
            <a:r>
              <a:rPr lang="en-US" b="0" i="1" dirty="0"/>
              <a:t>Flee also youthful lusts; but pursue righteousness, faith, love, peace with those who call on the Lord out of a pure heart.</a:t>
            </a:r>
            <a:r>
              <a:rPr lang="en-US" b="0" i="1" baseline="30000" dirty="0"/>
              <a:t> 23</a:t>
            </a:r>
            <a:r>
              <a:rPr lang="en-US" b="0" i="1" dirty="0"/>
              <a:t> But avoid foolish and ignorant disputes, knowing that they generate strife.</a:t>
            </a:r>
            <a:r>
              <a:rPr lang="en-US" b="0" i="1" baseline="30000" dirty="0"/>
              <a:t> 24</a:t>
            </a:r>
            <a:r>
              <a:rPr lang="en-US" b="0" i="1" dirty="0"/>
              <a:t> And a servant of the Lord must not quarrel but be gentle to all, able to teach, patient.”</a:t>
            </a:r>
            <a:endParaRPr lang="en-US" sz="1200" b="0" i="1" dirty="0">
              <a:solidFill>
                <a:srgbClr val="000000"/>
              </a:solidFill>
              <a:effectLst/>
              <a:latin typeface="+mn-lt"/>
            </a:endParaRPr>
          </a:p>
          <a:p>
            <a:pPr marL="742950" lvl="1" indent="-285750" algn="l">
              <a:buFont typeface="Arial" panose="020B0604020202020204" pitchFamily="34" charset="0"/>
              <a:buChar char="•"/>
            </a:pPr>
            <a:r>
              <a:rPr lang="en-US" sz="1200" b="1" i="0" u="none" dirty="0">
                <a:solidFill>
                  <a:srgbClr val="000000"/>
                </a:solidFill>
                <a:effectLst/>
                <a:latin typeface="+mn-lt"/>
              </a:rPr>
              <a:t>Heart qualities of Christ</a:t>
            </a:r>
          </a:p>
          <a:p>
            <a:pPr marL="0" lvl="0" indent="0" algn="l">
              <a:buFont typeface="Arial" panose="020B0604020202020204" pitchFamily="34" charset="0"/>
              <a:buNone/>
            </a:pPr>
            <a:r>
              <a:rPr lang="en-US" sz="1200" b="1" i="0" dirty="0">
                <a:solidFill>
                  <a:srgbClr val="000000"/>
                </a:solidFill>
                <a:effectLst/>
                <a:latin typeface="+mn-lt"/>
              </a:rPr>
              <a:t>(Colossians 3:12-15, 18-19), </a:t>
            </a:r>
            <a:r>
              <a:rPr lang="en-US" sz="1200" b="0" i="1" dirty="0">
                <a:solidFill>
                  <a:srgbClr val="000000"/>
                </a:solidFill>
                <a:effectLst/>
                <a:latin typeface="+mn-lt"/>
              </a:rPr>
              <a:t>“</a:t>
            </a:r>
            <a:r>
              <a:rPr lang="en-US" b="0" i="1" dirty="0"/>
              <a:t>Therefore, as the elect of God, holy and beloved, put on tender mercies, kindness, humility, meekness, longsuffering;</a:t>
            </a:r>
            <a:r>
              <a:rPr lang="en-US" b="0" i="1" baseline="30000" dirty="0"/>
              <a:t> 13</a:t>
            </a:r>
            <a:r>
              <a:rPr lang="en-US" b="0" i="1" dirty="0"/>
              <a:t> bearing with one another, and forgiving one another, if anyone has a complaint against another; even as Christ forgave you, so you also must do.</a:t>
            </a:r>
            <a:r>
              <a:rPr lang="en-US" b="0" i="1" baseline="30000" dirty="0"/>
              <a:t> 14</a:t>
            </a:r>
            <a:r>
              <a:rPr lang="en-US" b="0" i="1" dirty="0"/>
              <a:t> But above all these things put on love, which is the bond of perfection.</a:t>
            </a:r>
            <a:r>
              <a:rPr lang="en-US" b="0" i="1" baseline="30000" dirty="0"/>
              <a:t> 15</a:t>
            </a:r>
            <a:r>
              <a:rPr lang="en-US" b="0" i="1" dirty="0"/>
              <a:t> And let the peace of God rule in your hearts, to which also you were called in one body; and be thankful” </a:t>
            </a:r>
            <a:r>
              <a:rPr lang="en-US" b="1" dirty="0"/>
              <a:t>… [Note:  It is within this context of imitating Christ that Paul’s instructions to spouses are given in verses 18-19], (18-19), </a:t>
            </a:r>
            <a:r>
              <a:rPr lang="en-US" i="1" dirty="0"/>
              <a:t>“Wives, submit to your own husbands, as is fitting in the Lord. </a:t>
            </a:r>
            <a:r>
              <a:rPr lang="en-US" i="1" baseline="30000" dirty="0"/>
              <a:t>19</a:t>
            </a:r>
            <a:r>
              <a:rPr lang="en-US" i="1" dirty="0"/>
              <a:t> Husbands, love your wives and do not be bitter toward them.”</a:t>
            </a:r>
            <a:endParaRPr lang="en-US" sz="1200" b="1"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(1 Peter 3:1-7), [Note: the internal qualities of the Christian wife and husband are characteristic of Christ], </a:t>
            </a:r>
            <a:r>
              <a:rPr lang="en-US" sz="1200" b="0" i="1" dirty="0">
                <a:solidFill>
                  <a:srgbClr val="000000"/>
                </a:solidFill>
                <a:effectLst/>
                <a:latin typeface="+mn-lt"/>
              </a:rPr>
              <a:t>“</a:t>
            </a:r>
            <a:r>
              <a:rPr lang="en-US" b="0" i="1" dirty="0"/>
              <a:t>Wives, likewise, be submissive to your own husbands, that even if some do not obey the word, they, without a word, may be won by the conduct of their wives,</a:t>
            </a:r>
            <a:r>
              <a:rPr lang="en-US" b="0" i="1" baseline="30000" dirty="0"/>
              <a:t> 2</a:t>
            </a:r>
            <a:r>
              <a:rPr lang="en-US" b="0" i="1" dirty="0"/>
              <a:t> when they observe your chaste conduct accompanied by fear.</a:t>
            </a:r>
            <a:r>
              <a:rPr lang="en-US" b="0" i="1" baseline="30000" dirty="0"/>
              <a:t> 3</a:t>
            </a:r>
            <a:r>
              <a:rPr lang="en-US" b="0" i="1" dirty="0"/>
              <a:t> Do not let your adornment be merely outward—arranging the hair, wearing gold, or putting on fine apparel—</a:t>
            </a:r>
            <a:r>
              <a:rPr lang="en-US" b="0" i="1" baseline="30000" dirty="0"/>
              <a:t> 4</a:t>
            </a:r>
            <a:r>
              <a:rPr lang="en-US" b="0" i="1" dirty="0"/>
              <a:t> rather let it be the hidden person of the heart, with the incorruptible beauty of a gentle and quiet spirit, which is very precious in the sight of God.</a:t>
            </a:r>
            <a:r>
              <a:rPr lang="en-US" b="0" i="1" baseline="30000" dirty="0"/>
              <a:t> 5</a:t>
            </a:r>
            <a:r>
              <a:rPr lang="en-US" b="0" i="1" dirty="0"/>
              <a:t> For in this manner, in former times, the holy women who trusted in God also adorned themselves, being submissive to their own husbands,</a:t>
            </a:r>
            <a:r>
              <a:rPr lang="en-US" b="0" i="1" baseline="30000" dirty="0"/>
              <a:t> 6</a:t>
            </a:r>
            <a:r>
              <a:rPr lang="en-US" b="0" i="1" dirty="0"/>
              <a:t> as Sarah obeyed Abraham, calling him lord, whose daughters you are if you do good and are not afraid with any terror.  </a:t>
            </a:r>
            <a:r>
              <a:rPr lang="en-US" b="0" i="1" baseline="30000" dirty="0"/>
              <a:t>7</a:t>
            </a:r>
            <a:r>
              <a:rPr lang="en-US" b="0" i="1" dirty="0"/>
              <a:t> Husbands, likewise, dwell with them with understanding, giving honor to the wife, as to the weaker vessel, and as being heirs together of the grace of life, that your prayers may not be hindered.”</a:t>
            </a:r>
            <a:endParaRPr lang="en-US" sz="1200" b="0" i="1" dirty="0">
              <a:solidFill>
                <a:srgbClr val="000000"/>
              </a:solidFill>
              <a:effectLst/>
              <a:latin typeface="+mn-lt"/>
            </a:endParaRPr>
          </a:p>
          <a:p>
            <a:pPr marL="742950" lvl="1" indent="-285750" algn="l">
              <a:buFont typeface="Arial" panose="020B0604020202020204" pitchFamily="34" charset="0"/>
              <a:buChar char="•"/>
            </a:pPr>
            <a:r>
              <a:rPr lang="en-US" sz="1200" b="1" i="0" u="none" dirty="0">
                <a:solidFill>
                  <a:srgbClr val="000000"/>
                </a:solidFill>
                <a:effectLst/>
                <a:latin typeface="+mn-lt"/>
              </a:rPr>
              <a:t>Priority of faith</a:t>
            </a:r>
          </a:p>
          <a:p>
            <a:pPr marL="0" lvl="0" indent="0" algn="l">
              <a:buFont typeface="Arial" panose="020B0604020202020204" pitchFamily="34" charset="0"/>
              <a:buNone/>
            </a:pPr>
            <a:r>
              <a:rPr lang="en-US" sz="1200" b="1" i="0" dirty="0">
                <a:solidFill>
                  <a:srgbClr val="000000"/>
                </a:solidFill>
                <a:effectLst/>
                <a:latin typeface="+mn-lt"/>
              </a:rPr>
              <a:t>(Matthew 6:33), </a:t>
            </a:r>
            <a:r>
              <a:rPr lang="en-US" sz="1200" b="0" i="1" dirty="0">
                <a:solidFill>
                  <a:srgbClr val="000000"/>
                </a:solidFill>
                <a:effectLst/>
                <a:latin typeface="+mn-lt"/>
              </a:rPr>
              <a:t>“</a:t>
            </a:r>
            <a:r>
              <a:rPr lang="en-US" b="0" i="1" dirty="0"/>
              <a:t>But seek first the kingdom of God and His righteousness, and all these things shall be added to you.”</a:t>
            </a:r>
            <a:endParaRPr lang="en-US" sz="1200" b="0"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(Joshua 24:15), [Joshua’s words to Israel shortly before his death], </a:t>
            </a:r>
            <a:r>
              <a:rPr lang="en-US" sz="1200" b="0" i="1" dirty="0">
                <a:solidFill>
                  <a:srgbClr val="000000"/>
                </a:solidFill>
                <a:effectLst/>
                <a:latin typeface="+mn-lt"/>
              </a:rPr>
              <a:t>“</a:t>
            </a:r>
            <a:r>
              <a:rPr lang="en-US" i="1" dirty="0"/>
              <a:t>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a:t>
            </a:r>
            <a:endParaRPr lang="en-US" sz="1200" b="1"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38E152-91D9-4D2D-B924-2881A80F2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257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Conclusion:</a:t>
            </a:r>
          </a:p>
          <a:p>
            <a:pPr marL="171450" indent="-171450" algn="l">
              <a:buFont typeface="Arial" panose="020B0604020202020204" pitchFamily="34" charset="0"/>
              <a:buChar char="•"/>
            </a:pPr>
            <a:r>
              <a:rPr lang="en-US" sz="1200" b="1" i="0" dirty="0">
                <a:solidFill>
                  <a:srgbClr val="000000"/>
                </a:solidFill>
                <a:effectLst/>
                <a:latin typeface="+mn-lt"/>
              </a:rPr>
              <a:t>Trust is key to a successful and strong marriage</a:t>
            </a:r>
          </a:p>
          <a:p>
            <a:pPr marL="628650" lvl="1" indent="-171450" algn="l">
              <a:buFont typeface="Arial" panose="020B0604020202020204" pitchFamily="34" charset="0"/>
              <a:buChar char="•"/>
            </a:pPr>
            <a:r>
              <a:rPr lang="en-US" sz="1200" b="0" i="0" dirty="0">
                <a:solidFill>
                  <a:srgbClr val="000000"/>
                </a:solidFill>
                <a:effectLst/>
                <a:latin typeface="+mn-lt"/>
              </a:rPr>
              <a:t>Trust brings with it feelings of security and intimacy</a:t>
            </a:r>
          </a:p>
          <a:p>
            <a:pPr marL="628650" lvl="1" indent="-171450" algn="l">
              <a:buFont typeface="Arial" panose="020B0604020202020204" pitchFamily="34" charset="0"/>
              <a:buChar char="•"/>
            </a:pPr>
            <a:r>
              <a:rPr lang="en-US" sz="1200" b="0" i="0" dirty="0">
                <a:solidFill>
                  <a:srgbClr val="000000"/>
                </a:solidFill>
                <a:effectLst/>
                <a:latin typeface="+mn-lt"/>
              </a:rPr>
              <a:t>Trust allows for openness and communication between husbands and wives</a:t>
            </a:r>
          </a:p>
          <a:p>
            <a:pPr marL="171450" indent="-171450" algn="l">
              <a:buFont typeface="Arial" panose="020B0604020202020204" pitchFamily="34" charset="0"/>
              <a:buChar char="•"/>
            </a:pPr>
            <a:r>
              <a:rPr lang="en-US" sz="1200" b="1" i="0" dirty="0">
                <a:solidFill>
                  <a:srgbClr val="000000"/>
                </a:solidFill>
                <a:effectLst/>
                <a:latin typeface="+mn-lt"/>
              </a:rPr>
              <a:t>This relationship is intended by God to be the strongest and closest on earth</a:t>
            </a:r>
          </a:p>
          <a:p>
            <a:pPr marL="0" indent="0" algn="l">
              <a:buFont typeface="Arial" panose="020B0604020202020204" pitchFamily="34" charset="0"/>
              <a:buNone/>
            </a:pPr>
            <a:r>
              <a:rPr lang="en-US" sz="1200" b="1" i="0" dirty="0">
                <a:solidFill>
                  <a:srgbClr val="000000"/>
                </a:solidFill>
                <a:effectLst/>
                <a:latin typeface="+mn-lt"/>
              </a:rPr>
              <a:t>(Genesis 2:24-25), </a:t>
            </a:r>
            <a:r>
              <a:rPr lang="en-US" sz="1200" b="0" i="1" dirty="0">
                <a:solidFill>
                  <a:srgbClr val="000000"/>
                </a:solidFill>
                <a:effectLst/>
                <a:latin typeface="+mn-lt"/>
              </a:rPr>
              <a:t>“</a:t>
            </a:r>
            <a:r>
              <a:rPr lang="en-US" i="1" dirty="0"/>
              <a:t>Therefore a man shall leave his father and mother and be joined to his wife, and they shall become one flesh. </a:t>
            </a:r>
            <a:r>
              <a:rPr lang="en-US" i="1" baseline="30000" dirty="0"/>
              <a:t>25</a:t>
            </a:r>
            <a:r>
              <a:rPr lang="en-US" i="1" dirty="0"/>
              <a:t> And they were both naked, the man and his wife, and were not ashamed.”</a:t>
            </a:r>
          </a:p>
          <a:p>
            <a:pPr marL="171450" indent="-171450" algn="l">
              <a:buFont typeface="Arial" panose="020B0604020202020204" pitchFamily="34" charset="0"/>
              <a:buChar char="•"/>
            </a:pPr>
            <a:r>
              <a:rPr lang="en-US" sz="1200" b="1" i="0" dirty="0">
                <a:solidFill>
                  <a:srgbClr val="000000"/>
                </a:solidFill>
                <a:effectLst/>
                <a:latin typeface="+mn-lt"/>
              </a:rPr>
              <a:t>May each of us work diligently to establish trust to make our marriages strong, and pleasing to God!</a:t>
            </a:r>
            <a:br>
              <a:rPr lang="en-US" sz="1200" b="0" i="0" dirty="0">
                <a:solidFill>
                  <a:srgbClr val="000000"/>
                </a:solidFill>
                <a:effectLst/>
                <a:latin typeface="+mn-lt"/>
              </a:rPr>
            </a:br>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38E152-91D9-4D2D-B924-2881A80F23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464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70CC-C523-4061-BEA6-7CABBD32A5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F0E4C-A767-409E-ABBA-D2F3506AA9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ABACB4-1E08-44CD-B90A-E1026DABFAA1}"/>
              </a:ext>
            </a:extLst>
          </p:cNvPr>
          <p:cNvSpPr>
            <a:spLocks noGrp="1"/>
          </p:cNvSpPr>
          <p:nvPr>
            <p:ph type="dt" sz="half" idx="10"/>
          </p:nvPr>
        </p:nvSpPr>
        <p:spPr/>
        <p:txBody>
          <a:bodyPr/>
          <a:lstStyle/>
          <a:p>
            <a:fld id="{D6BC6E25-B197-4E19-8EB3-08F6711723A3}" type="datetimeFigureOut">
              <a:rPr lang="en-US" smtClean="0"/>
              <a:t>2/20/2021</a:t>
            </a:fld>
            <a:endParaRPr lang="en-US"/>
          </a:p>
        </p:txBody>
      </p:sp>
      <p:sp>
        <p:nvSpPr>
          <p:cNvPr id="5" name="Footer Placeholder 4">
            <a:extLst>
              <a:ext uri="{FF2B5EF4-FFF2-40B4-BE49-F238E27FC236}">
                <a16:creationId xmlns:a16="http://schemas.microsoft.com/office/drawing/2014/main" id="{02E089B9-1297-45FB-867D-2C1491DD8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A4E80-0C9B-4CD3-BB10-C3824014603A}"/>
              </a:ext>
            </a:extLst>
          </p:cNvPr>
          <p:cNvSpPr>
            <a:spLocks noGrp="1"/>
          </p:cNvSpPr>
          <p:nvPr>
            <p:ph type="sldNum" sz="quarter" idx="12"/>
          </p:nvPr>
        </p:nvSpPr>
        <p:spPr/>
        <p:txBody>
          <a:bodyPr/>
          <a:lstStyle/>
          <a:p>
            <a:fld id="{4C695F43-8895-4D05-B896-613FB145067E}" type="slidenum">
              <a:rPr lang="en-US" smtClean="0"/>
              <a:t>‹#›</a:t>
            </a:fld>
            <a:endParaRPr lang="en-US"/>
          </a:p>
        </p:txBody>
      </p:sp>
    </p:spTree>
    <p:extLst>
      <p:ext uri="{BB962C8B-B14F-4D97-AF65-F5344CB8AC3E}">
        <p14:creationId xmlns:p14="http://schemas.microsoft.com/office/powerpoint/2010/main" val="140463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1F0F-0BE6-4786-9796-52EA96A867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B94EB3-96E8-4974-8A8E-8E9B1787A3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3ABC3-7556-405F-BA16-BB3C31CEA5FF}"/>
              </a:ext>
            </a:extLst>
          </p:cNvPr>
          <p:cNvSpPr>
            <a:spLocks noGrp="1"/>
          </p:cNvSpPr>
          <p:nvPr>
            <p:ph type="dt" sz="half" idx="10"/>
          </p:nvPr>
        </p:nvSpPr>
        <p:spPr/>
        <p:txBody>
          <a:bodyPr/>
          <a:lstStyle/>
          <a:p>
            <a:fld id="{D6BC6E25-B197-4E19-8EB3-08F6711723A3}" type="datetimeFigureOut">
              <a:rPr lang="en-US" smtClean="0"/>
              <a:t>2/20/2021</a:t>
            </a:fld>
            <a:endParaRPr lang="en-US"/>
          </a:p>
        </p:txBody>
      </p:sp>
      <p:sp>
        <p:nvSpPr>
          <p:cNvPr id="5" name="Footer Placeholder 4">
            <a:extLst>
              <a:ext uri="{FF2B5EF4-FFF2-40B4-BE49-F238E27FC236}">
                <a16:creationId xmlns:a16="http://schemas.microsoft.com/office/drawing/2014/main" id="{FE4FC5E2-B3A5-46F5-A67F-15F4A1F76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8A4D0-376E-4A12-B1D3-62374ED5C536}"/>
              </a:ext>
            </a:extLst>
          </p:cNvPr>
          <p:cNvSpPr>
            <a:spLocks noGrp="1"/>
          </p:cNvSpPr>
          <p:nvPr>
            <p:ph type="sldNum" sz="quarter" idx="12"/>
          </p:nvPr>
        </p:nvSpPr>
        <p:spPr/>
        <p:txBody>
          <a:bodyPr/>
          <a:lstStyle/>
          <a:p>
            <a:fld id="{4C695F43-8895-4D05-B896-613FB145067E}" type="slidenum">
              <a:rPr lang="en-US" smtClean="0"/>
              <a:t>‹#›</a:t>
            </a:fld>
            <a:endParaRPr lang="en-US"/>
          </a:p>
        </p:txBody>
      </p:sp>
    </p:spTree>
    <p:extLst>
      <p:ext uri="{BB962C8B-B14F-4D97-AF65-F5344CB8AC3E}">
        <p14:creationId xmlns:p14="http://schemas.microsoft.com/office/powerpoint/2010/main" val="127109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43935E-602A-4F4F-9254-A92557C765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7CB408-C589-45F2-AEB4-8A52D2ADC2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81A22-5B71-4A19-959A-704D76915DC6}"/>
              </a:ext>
            </a:extLst>
          </p:cNvPr>
          <p:cNvSpPr>
            <a:spLocks noGrp="1"/>
          </p:cNvSpPr>
          <p:nvPr>
            <p:ph type="dt" sz="half" idx="10"/>
          </p:nvPr>
        </p:nvSpPr>
        <p:spPr/>
        <p:txBody>
          <a:bodyPr/>
          <a:lstStyle/>
          <a:p>
            <a:fld id="{D6BC6E25-B197-4E19-8EB3-08F6711723A3}" type="datetimeFigureOut">
              <a:rPr lang="en-US" smtClean="0"/>
              <a:t>2/20/2021</a:t>
            </a:fld>
            <a:endParaRPr lang="en-US"/>
          </a:p>
        </p:txBody>
      </p:sp>
      <p:sp>
        <p:nvSpPr>
          <p:cNvPr id="5" name="Footer Placeholder 4">
            <a:extLst>
              <a:ext uri="{FF2B5EF4-FFF2-40B4-BE49-F238E27FC236}">
                <a16:creationId xmlns:a16="http://schemas.microsoft.com/office/drawing/2014/main" id="{34C31942-2215-4A6D-9986-A681D9AE6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CF191-F391-419B-9B9E-087540CB03CA}"/>
              </a:ext>
            </a:extLst>
          </p:cNvPr>
          <p:cNvSpPr>
            <a:spLocks noGrp="1"/>
          </p:cNvSpPr>
          <p:nvPr>
            <p:ph type="sldNum" sz="quarter" idx="12"/>
          </p:nvPr>
        </p:nvSpPr>
        <p:spPr/>
        <p:txBody>
          <a:bodyPr/>
          <a:lstStyle/>
          <a:p>
            <a:fld id="{4C695F43-8895-4D05-B896-613FB145067E}" type="slidenum">
              <a:rPr lang="en-US" smtClean="0"/>
              <a:t>‹#›</a:t>
            </a:fld>
            <a:endParaRPr lang="en-US"/>
          </a:p>
        </p:txBody>
      </p:sp>
    </p:spTree>
    <p:extLst>
      <p:ext uri="{BB962C8B-B14F-4D97-AF65-F5344CB8AC3E}">
        <p14:creationId xmlns:p14="http://schemas.microsoft.com/office/powerpoint/2010/main" val="364829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2009-4D8D-43BE-AA25-2E39FD6AAF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7C8CFD-DD8E-457E-9BD9-66CF3AB25D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FB102-6AC6-4B78-AF38-E8A3771C42B1}"/>
              </a:ext>
            </a:extLst>
          </p:cNvPr>
          <p:cNvSpPr>
            <a:spLocks noGrp="1"/>
          </p:cNvSpPr>
          <p:nvPr>
            <p:ph type="dt" sz="half" idx="10"/>
          </p:nvPr>
        </p:nvSpPr>
        <p:spPr/>
        <p:txBody>
          <a:bodyPr/>
          <a:lstStyle/>
          <a:p>
            <a:fld id="{D6BC6E25-B197-4E19-8EB3-08F6711723A3}" type="datetimeFigureOut">
              <a:rPr lang="en-US" smtClean="0"/>
              <a:t>2/20/2021</a:t>
            </a:fld>
            <a:endParaRPr lang="en-US"/>
          </a:p>
        </p:txBody>
      </p:sp>
      <p:sp>
        <p:nvSpPr>
          <p:cNvPr id="5" name="Footer Placeholder 4">
            <a:extLst>
              <a:ext uri="{FF2B5EF4-FFF2-40B4-BE49-F238E27FC236}">
                <a16:creationId xmlns:a16="http://schemas.microsoft.com/office/drawing/2014/main" id="{05409835-2A79-45A3-9D74-93E1A9BE1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A4CAA-AF67-4B85-84A5-6A818293D21F}"/>
              </a:ext>
            </a:extLst>
          </p:cNvPr>
          <p:cNvSpPr>
            <a:spLocks noGrp="1"/>
          </p:cNvSpPr>
          <p:nvPr>
            <p:ph type="sldNum" sz="quarter" idx="12"/>
          </p:nvPr>
        </p:nvSpPr>
        <p:spPr/>
        <p:txBody>
          <a:bodyPr/>
          <a:lstStyle/>
          <a:p>
            <a:fld id="{4C695F43-8895-4D05-B896-613FB145067E}" type="slidenum">
              <a:rPr lang="en-US" smtClean="0"/>
              <a:t>‹#›</a:t>
            </a:fld>
            <a:endParaRPr lang="en-US"/>
          </a:p>
        </p:txBody>
      </p:sp>
    </p:spTree>
    <p:extLst>
      <p:ext uri="{BB962C8B-B14F-4D97-AF65-F5344CB8AC3E}">
        <p14:creationId xmlns:p14="http://schemas.microsoft.com/office/powerpoint/2010/main" val="283830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8F0F-4572-4EAE-89D7-E3250E2FC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8556F0-160C-48A4-893C-DDA1FCFFE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2E1947-C559-4A33-82F3-9CF449543DF5}"/>
              </a:ext>
            </a:extLst>
          </p:cNvPr>
          <p:cNvSpPr>
            <a:spLocks noGrp="1"/>
          </p:cNvSpPr>
          <p:nvPr>
            <p:ph type="dt" sz="half" idx="10"/>
          </p:nvPr>
        </p:nvSpPr>
        <p:spPr/>
        <p:txBody>
          <a:bodyPr/>
          <a:lstStyle/>
          <a:p>
            <a:fld id="{D6BC6E25-B197-4E19-8EB3-08F6711723A3}" type="datetimeFigureOut">
              <a:rPr lang="en-US" smtClean="0"/>
              <a:t>2/20/2021</a:t>
            </a:fld>
            <a:endParaRPr lang="en-US"/>
          </a:p>
        </p:txBody>
      </p:sp>
      <p:sp>
        <p:nvSpPr>
          <p:cNvPr id="5" name="Footer Placeholder 4">
            <a:extLst>
              <a:ext uri="{FF2B5EF4-FFF2-40B4-BE49-F238E27FC236}">
                <a16:creationId xmlns:a16="http://schemas.microsoft.com/office/drawing/2014/main" id="{DE8B4836-9463-4204-A3B4-DB6A8581B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14B6F-5B6D-4165-931F-05F040DDA8F4}"/>
              </a:ext>
            </a:extLst>
          </p:cNvPr>
          <p:cNvSpPr>
            <a:spLocks noGrp="1"/>
          </p:cNvSpPr>
          <p:nvPr>
            <p:ph type="sldNum" sz="quarter" idx="12"/>
          </p:nvPr>
        </p:nvSpPr>
        <p:spPr/>
        <p:txBody>
          <a:bodyPr/>
          <a:lstStyle/>
          <a:p>
            <a:fld id="{4C695F43-8895-4D05-B896-613FB145067E}" type="slidenum">
              <a:rPr lang="en-US" smtClean="0"/>
              <a:t>‹#›</a:t>
            </a:fld>
            <a:endParaRPr lang="en-US"/>
          </a:p>
        </p:txBody>
      </p:sp>
    </p:spTree>
    <p:extLst>
      <p:ext uri="{BB962C8B-B14F-4D97-AF65-F5344CB8AC3E}">
        <p14:creationId xmlns:p14="http://schemas.microsoft.com/office/powerpoint/2010/main" val="71265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FCB1F-B321-4986-A81E-8A2AA8BE7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B24036-B484-4B8A-899B-DACE6FAD21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DDB42-11CE-4944-A345-C14F58C65D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AC0600-3DA3-41FB-9448-DF534514DB3B}"/>
              </a:ext>
            </a:extLst>
          </p:cNvPr>
          <p:cNvSpPr>
            <a:spLocks noGrp="1"/>
          </p:cNvSpPr>
          <p:nvPr>
            <p:ph type="dt" sz="half" idx="10"/>
          </p:nvPr>
        </p:nvSpPr>
        <p:spPr/>
        <p:txBody>
          <a:bodyPr/>
          <a:lstStyle/>
          <a:p>
            <a:fld id="{D6BC6E25-B197-4E19-8EB3-08F6711723A3}" type="datetimeFigureOut">
              <a:rPr lang="en-US" smtClean="0"/>
              <a:t>2/20/2021</a:t>
            </a:fld>
            <a:endParaRPr lang="en-US"/>
          </a:p>
        </p:txBody>
      </p:sp>
      <p:sp>
        <p:nvSpPr>
          <p:cNvPr id="6" name="Footer Placeholder 5">
            <a:extLst>
              <a:ext uri="{FF2B5EF4-FFF2-40B4-BE49-F238E27FC236}">
                <a16:creationId xmlns:a16="http://schemas.microsoft.com/office/drawing/2014/main" id="{27A87FFE-8A88-49B6-9ECB-628A529A3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00D79-5DB5-4332-BF14-E24C8EE6CDF9}"/>
              </a:ext>
            </a:extLst>
          </p:cNvPr>
          <p:cNvSpPr>
            <a:spLocks noGrp="1"/>
          </p:cNvSpPr>
          <p:nvPr>
            <p:ph type="sldNum" sz="quarter" idx="12"/>
          </p:nvPr>
        </p:nvSpPr>
        <p:spPr/>
        <p:txBody>
          <a:bodyPr/>
          <a:lstStyle/>
          <a:p>
            <a:fld id="{4C695F43-8895-4D05-B896-613FB145067E}" type="slidenum">
              <a:rPr lang="en-US" smtClean="0"/>
              <a:t>‹#›</a:t>
            </a:fld>
            <a:endParaRPr lang="en-US"/>
          </a:p>
        </p:txBody>
      </p:sp>
    </p:spTree>
    <p:extLst>
      <p:ext uri="{BB962C8B-B14F-4D97-AF65-F5344CB8AC3E}">
        <p14:creationId xmlns:p14="http://schemas.microsoft.com/office/powerpoint/2010/main" val="327803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CD7B2-2258-44B8-9FB0-405EA34C09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F122EB-A66E-40BC-9F03-27626FE47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95DA14-7D68-489D-B869-77ECDE4180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A0841C-06F7-43F4-A838-2A7B90A870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4A846C-F19A-40EE-AAD1-6E0649CC22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5B56DD-D9FC-415F-A3D0-A1058A75B937}"/>
              </a:ext>
            </a:extLst>
          </p:cNvPr>
          <p:cNvSpPr>
            <a:spLocks noGrp="1"/>
          </p:cNvSpPr>
          <p:nvPr>
            <p:ph type="dt" sz="half" idx="10"/>
          </p:nvPr>
        </p:nvSpPr>
        <p:spPr/>
        <p:txBody>
          <a:bodyPr/>
          <a:lstStyle/>
          <a:p>
            <a:fld id="{D6BC6E25-B197-4E19-8EB3-08F6711723A3}" type="datetimeFigureOut">
              <a:rPr lang="en-US" smtClean="0"/>
              <a:t>2/20/2021</a:t>
            </a:fld>
            <a:endParaRPr lang="en-US"/>
          </a:p>
        </p:txBody>
      </p:sp>
      <p:sp>
        <p:nvSpPr>
          <p:cNvPr id="8" name="Footer Placeholder 7">
            <a:extLst>
              <a:ext uri="{FF2B5EF4-FFF2-40B4-BE49-F238E27FC236}">
                <a16:creationId xmlns:a16="http://schemas.microsoft.com/office/drawing/2014/main" id="{5BAAE3C2-2E82-446E-A92C-180F0ACC4B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4498AF-DC9B-46A8-B9BE-85757D7A9A86}"/>
              </a:ext>
            </a:extLst>
          </p:cNvPr>
          <p:cNvSpPr>
            <a:spLocks noGrp="1"/>
          </p:cNvSpPr>
          <p:nvPr>
            <p:ph type="sldNum" sz="quarter" idx="12"/>
          </p:nvPr>
        </p:nvSpPr>
        <p:spPr/>
        <p:txBody>
          <a:bodyPr/>
          <a:lstStyle/>
          <a:p>
            <a:fld id="{4C695F43-8895-4D05-B896-613FB145067E}" type="slidenum">
              <a:rPr lang="en-US" smtClean="0"/>
              <a:t>‹#›</a:t>
            </a:fld>
            <a:endParaRPr lang="en-US"/>
          </a:p>
        </p:txBody>
      </p:sp>
    </p:spTree>
    <p:extLst>
      <p:ext uri="{BB962C8B-B14F-4D97-AF65-F5344CB8AC3E}">
        <p14:creationId xmlns:p14="http://schemas.microsoft.com/office/powerpoint/2010/main" val="403494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B0F0-A7D0-4A6C-A176-F9A9695E60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CA2FD2-6034-40E8-9361-5F6E1EFFCA22}"/>
              </a:ext>
            </a:extLst>
          </p:cNvPr>
          <p:cNvSpPr>
            <a:spLocks noGrp="1"/>
          </p:cNvSpPr>
          <p:nvPr>
            <p:ph type="dt" sz="half" idx="10"/>
          </p:nvPr>
        </p:nvSpPr>
        <p:spPr/>
        <p:txBody>
          <a:bodyPr/>
          <a:lstStyle/>
          <a:p>
            <a:fld id="{D6BC6E25-B197-4E19-8EB3-08F6711723A3}" type="datetimeFigureOut">
              <a:rPr lang="en-US" smtClean="0"/>
              <a:t>2/20/2021</a:t>
            </a:fld>
            <a:endParaRPr lang="en-US"/>
          </a:p>
        </p:txBody>
      </p:sp>
      <p:sp>
        <p:nvSpPr>
          <p:cNvPr id="4" name="Footer Placeholder 3">
            <a:extLst>
              <a:ext uri="{FF2B5EF4-FFF2-40B4-BE49-F238E27FC236}">
                <a16:creationId xmlns:a16="http://schemas.microsoft.com/office/drawing/2014/main" id="{63617C8D-0CBA-4C24-91C7-043CE21D30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612BC9-6FBA-4230-BDA4-842DB000E71C}"/>
              </a:ext>
            </a:extLst>
          </p:cNvPr>
          <p:cNvSpPr>
            <a:spLocks noGrp="1"/>
          </p:cNvSpPr>
          <p:nvPr>
            <p:ph type="sldNum" sz="quarter" idx="12"/>
          </p:nvPr>
        </p:nvSpPr>
        <p:spPr/>
        <p:txBody>
          <a:bodyPr/>
          <a:lstStyle/>
          <a:p>
            <a:fld id="{4C695F43-8895-4D05-B896-613FB145067E}" type="slidenum">
              <a:rPr lang="en-US" smtClean="0"/>
              <a:t>‹#›</a:t>
            </a:fld>
            <a:endParaRPr lang="en-US"/>
          </a:p>
        </p:txBody>
      </p:sp>
    </p:spTree>
    <p:extLst>
      <p:ext uri="{BB962C8B-B14F-4D97-AF65-F5344CB8AC3E}">
        <p14:creationId xmlns:p14="http://schemas.microsoft.com/office/powerpoint/2010/main" val="166299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4DE7ED-C92A-40D7-B481-105F0A8DB33E}"/>
              </a:ext>
            </a:extLst>
          </p:cNvPr>
          <p:cNvSpPr>
            <a:spLocks noGrp="1"/>
          </p:cNvSpPr>
          <p:nvPr>
            <p:ph type="dt" sz="half" idx="10"/>
          </p:nvPr>
        </p:nvSpPr>
        <p:spPr/>
        <p:txBody>
          <a:bodyPr/>
          <a:lstStyle/>
          <a:p>
            <a:fld id="{D6BC6E25-B197-4E19-8EB3-08F6711723A3}" type="datetimeFigureOut">
              <a:rPr lang="en-US" smtClean="0"/>
              <a:t>2/20/2021</a:t>
            </a:fld>
            <a:endParaRPr lang="en-US"/>
          </a:p>
        </p:txBody>
      </p:sp>
      <p:sp>
        <p:nvSpPr>
          <p:cNvPr id="3" name="Footer Placeholder 2">
            <a:extLst>
              <a:ext uri="{FF2B5EF4-FFF2-40B4-BE49-F238E27FC236}">
                <a16:creationId xmlns:a16="http://schemas.microsoft.com/office/drawing/2014/main" id="{BF0471A7-0772-4336-B124-7AFDB5A876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DDDB34-91D1-40F8-BAC0-D6709869246D}"/>
              </a:ext>
            </a:extLst>
          </p:cNvPr>
          <p:cNvSpPr>
            <a:spLocks noGrp="1"/>
          </p:cNvSpPr>
          <p:nvPr>
            <p:ph type="sldNum" sz="quarter" idx="12"/>
          </p:nvPr>
        </p:nvSpPr>
        <p:spPr/>
        <p:txBody>
          <a:bodyPr/>
          <a:lstStyle/>
          <a:p>
            <a:fld id="{4C695F43-8895-4D05-B896-613FB145067E}" type="slidenum">
              <a:rPr lang="en-US" smtClean="0"/>
              <a:t>‹#›</a:t>
            </a:fld>
            <a:endParaRPr lang="en-US"/>
          </a:p>
        </p:txBody>
      </p:sp>
    </p:spTree>
    <p:extLst>
      <p:ext uri="{BB962C8B-B14F-4D97-AF65-F5344CB8AC3E}">
        <p14:creationId xmlns:p14="http://schemas.microsoft.com/office/powerpoint/2010/main" val="142542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1B7E-8548-45DC-AD52-D416FC371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F2B322-64A8-4C2C-854F-BF52856B2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D86F3F-14C9-41A7-96BE-9DE35BABA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61DD21-7106-4606-B943-B73DBBDFF747}"/>
              </a:ext>
            </a:extLst>
          </p:cNvPr>
          <p:cNvSpPr>
            <a:spLocks noGrp="1"/>
          </p:cNvSpPr>
          <p:nvPr>
            <p:ph type="dt" sz="half" idx="10"/>
          </p:nvPr>
        </p:nvSpPr>
        <p:spPr/>
        <p:txBody>
          <a:bodyPr/>
          <a:lstStyle/>
          <a:p>
            <a:fld id="{D6BC6E25-B197-4E19-8EB3-08F6711723A3}" type="datetimeFigureOut">
              <a:rPr lang="en-US" smtClean="0"/>
              <a:t>2/20/2021</a:t>
            </a:fld>
            <a:endParaRPr lang="en-US"/>
          </a:p>
        </p:txBody>
      </p:sp>
      <p:sp>
        <p:nvSpPr>
          <p:cNvPr id="6" name="Footer Placeholder 5">
            <a:extLst>
              <a:ext uri="{FF2B5EF4-FFF2-40B4-BE49-F238E27FC236}">
                <a16:creationId xmlns:a16="http://schemas.microsoft.com/office/drawing/2014/main" id="{FC50E174-EFE3-4080-B68E-656B261A8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8DCB7-2D3D-435F-AF5F-A2DDF00D8C84}"/>
              </a:ext>
            </a:extLst>
          </p:cNvPr>
          <p:cNvSpPr>
            <a:spLocks noGrp="1"/>
          </p:cNvSpPr>
          <p:nvPr>
            <p:ph type="sldNum" sz="quarter" idx="12"/>
          </p:nvPr>
        </p:nvSpPr>
        <p:spPr/>
        <p:txBody>
          <a:bodyPr/>
          <a:lstStyle/>
          <a:p>
            <a:fld id="{4C695F43-8895-4D05-B896-613FB145067E}" type="slidenum">
              <a:rPr lang="en-US" smtClean="0"/>
              <a:t>‹#›</a:t>
            </a:fld>
            <a:endParaRPr lang="en-US"/>
          </a:p>
        </p:txBody>
      </p:sp>
    </p:spTree>
    <p:extLst>
      <p:ext uri="{BB962C8B-B14F-4D97-AF65-F5344CB8AC3E}">
        <p14:creationId xmlns:p14="http://schemas.microsoft.com/office/powerpoint/2010/main" val="328939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DF2D-DD2E-4ADD-B8E6-7279EAB69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7B8BDA-FFBC-4E97-8E6F-D062B13B2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84B4A2-D881-4A64-A563-5832E730F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0A487-911C-4C4B-B975-17AEAC9D6057}"/>
              </a:ext>
            </a:extLst>
          </p:cNvPr>
          <p:cNvSpPr>
            <a:spLocks noGrp="1"/>
          </p:cNvSpPr>
          <p:nvPr>
            <p:ph type="dt" sz="half" idx="10"/>
          </p:nvPr>
        </p:nvSpPr>
        <p:spPr/>
        <p:txBody>
          <a:bodyPr/>
          <a:lstStyle/>
          <a:p>
            <a:fld id="{D6BC6E25-B197-4E19-8EB3-08F6711723A3}" type="datetimeFigureOut">
              <a:rPr lang="en-US" smtClean="0"/>
              <a:t>2/20/2021</a:t>
            </a:fld>
            <a:endParaRPr lang="en-US"/>
          </a:p>
        </p:txBody>
      </p:sp>
      <p:sp>
        <p:nvSpPr>
          <p:cNvPr id="6" name="Footer Placeholder 5">
            <a:extLst>
              <a:ext uri="{FF2B5EF4-FFF2-40B4-BE49-F238E27FC236}">
                <a16:creationId xmlns:a16="http://schemas.microsoft.com/office/drawing/2014/main" id="{AC316B90-C52A-4FFD-8870-BBE3F6932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8EC95-C2F6-47EA-9785-0336C20511E2}"/>
              </a:ext>
            </a:extLst>
          </p:cNvPr>
          <p:cNvSpPr>
            <a:spLocks noGrp="1"/>
          </p:cNvSpPr>
          <p:nvPr>
            <p:ph type="sldNum" sz="quarter" idx="12"/>
          </p:nvPr>
        </p:nvSpPr>
        <p:spPr/>
        <p:txBody>
          <a:bodyPr/>
          <a:lstStyle/>
          <a:p>
            <a:fld id="{4C695F43-8895-4D05-B896-613FB145067E}" type="slidenum">
              <a:rPr lang="en-US" smtClean="0"/>
              <a:t>‹#›</a:t>
            </a:fld>
            <a:endParaRPr lang="en-US"/>
          </a:p>
        </p:txBody>
      </p:sp>
    </p:spTree>
    <p:extLst>
      <p:ext uri="{BB962C8B-B14F-4D97-AF65-F5344CB8AC3E}">
        <p14:creationId xmlns:p14="http://schemas.microsoft.com/office/powerpoint/2010/main" val="27959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DE09AE-9094-467E-96EA-C6419870D1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947E62-07A2-46B9-BDAC-BCB87E667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D7165-2551-4B11-A099-A108D8B15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C6E25-B197-4E19-8EB3-08F6711723A3}" type="datetimeFigureOut">
              <a:rPr lang="en-US" smtClean="0"/>
              <a:t>2/20/2021</a:t>
            </a:fld>
            <a:endParaRPr lang="en-US"/>
          </a:p>
        </p:txBody>
      </p:sp>
      <p:sp>
        <p:nvSpPr>
          <p:cNvPr id="5" name="Footer Placeholder 4">
            <a:extLst>
              <a:ext uri="{FF2B5EF4-FFF2-40B4-BE49-F238E27FC236}">
                <a16:creationId xmlns:a16="http://schemas.microsoft.com/office/drawing/2014/main" id="{06BAAEB4-D838-46EA-8307-A11B9C20D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B7ED46-D583-449B-9083-1358CD0B5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F43-8895-4D05-B896-613FB145067E}" type="slidenum">
              <a:rPr lang="en-US" smtClean="0"/>
              <a:t>‹#›</a:t>
            </a:fld>
            <a:endParaRPr lang="en-US"/>
          </a:p>
        </p:txBody>
      </p:sp>
    </p:spTree>
    <p:extLst>
      <p:ext uri="{BB962C8B-B14F-4D97-AF65-F5344CB8AC3E}">
        <p14:creationId xmlns:p14="http://schemas.microsoft.com/office/powerpoint/2010/main" val="72828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45768-0D58-4583-8BEC-196716F0886A}"/>
              </a:ext>
            </a:extLst>
          </p:cNvPr>
          <p:cNvSpPr>
            <a:spLocks noGrp="1"/>
          </p:cNvSpPr>
          <p:nvPr>
            <p:ph type="ctrTitle"/>
          </p:nvPr>
        </p:nvSpPr>
        <p:spPr>
          <a:xfrm>
            <a:off x="978568" y="883654"/>
            <a:ext cx="5662863" cy="2387600"/>
          </a:xfrm>
        </p:spPr>
        <p:txBody>
          <a:bodyPr/>
          <a:lstStyle/>
          <a:p>
            <a:pPr algn="l"/>
            <a:r>
              <a:rPr lang="en-US" sz="5400" dirty="0">
                <a:latin typeface="Angeline Vintage" pitchFamily="2" charset="0"/>
              </a:rPr>
              <a:t>building trust in</a:t>
            </a:r>
            <a:br>
              <a:rPr lang="en-US" dirty="0"/>
            </a:br>
            <a:r>
              <a:rPr lang="en-US" sz="8000" dirty="0">
                <a:latin typeface="KG TRIBECA STAMP" panose="02000505000000020004" pitchFamily="2" charset="0"/>
              </a:rPr>
              <a:t>Marriage</a:t>
            </a:r>
          </a:p>
        </p:txBody>
      </p:sp>
      <p:sp>
        <p:nvSpPr>
          <p:cNvPr id="3" name="Subtitle 2">
            <a:extLst>
              <a:ext uri="{FF2B5EF4-FFF2-40B4-BE49-F238E27FC236}">
                <a16:creationId xmlns:a16="http://schemas.microsoft.com/office/drawing/2014/main" id="{C533AC71-D524-4DE5-9E16-32DA694BE6C1}"/>
              </a:ext>
            </a:extLst>
          </p:cNvPr>
          <p:cNvSpPr>
            <a:spLocks noGrp="1"/>
          </p:cNvSpPr>
          <p:nvPr>
            <p:ph type="subTitle" idx="1"/>
          </p:nvPr>
        </p:nvSpPr>
        <p:spPr>
          <a:xfrm>
            <a:off x="1299411" y="4219073"/>
            <a:ext cx="4572000" cy="814137"/>
          </a:xfrm>
        </p:spPr>
        <p:txBody>
          <a:bodyPr>
            <a:normAutofit/>
          </a:bodyPr>
          <a:lstStyle/>
          <a:p>
            <a:pPr algn="l"/>
            <a:r>
              <a:rPr lang="en-US" sz="4400" dirty="0"/>
              <a:t>Ecclesiastes 4:9-12</a:t>
            </a:r>
          </a:p>
        </p:txBody>
      </p:sp>
      <p:pic>
        <p:nvPicPr>
          <p:cNvPr id="7" name="Picture 6" descr="Icon&#10;&#10;Description automatically generated">
            <a:extLst>
              <a:ext uri="{FF2B5EF4-FFF2-40B4-BE49-F238E27FC236}">
                <a16:creationId xmlns:a16="http://schemas.microsoft.com/office/drawing/2014/main" id="{7156AEEA-86BD-43B1-870B-6B90A96CE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231" y="556796"/>
            <a:ext cx="4733281" cy="5428915"/>
          </a:xfrm>
          <a:prstGeom prst="rect">
            <a:avLst/>
          </a:prstGeom>
        </p:spPr>
      </p:pic>
    </p:spTree>
    <p:extLst>
      <p:ext uri="{BB962C8B-B14F-4D97-AF65-F5344CB8AC3E}">
        <p14:creationId xmlns:p14="http://schemas.microsoft.com/office/powerpoint/2010/main" val="100062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45768-0D58-4583-8BEC-196716F0886A}"/>
              </a:ext>
            </a:extLst>
          </p:cNvPr>
          <p:cNvSpPr>
            <a:spLocks noGrp="1"/>
          </p:cNvSpPr>
          <p:nvPr>
            <p:ph type="title"/>
          </p:nvPr>
        </p:nvSpPr>
        <p:spPr>
          <a:xfrm>
            <a:off x="689810" y="240632"/>
            <a:ext cx="5329989" cy="2005263"/>
          </a:xfrm>
        </p:spPr>
        <p:txBody>
          <a:bodyPr>
            <a:normAutofit/>
          </a:bodyPr>
          <a:lstStyle/>
          <a:p>
            <a:pPr algn="l"/>
            <a:r>
              <a:rPr lang="en-US" dirty="0">
                <a:latin typeface="Angeline Vintage" pitchFamily="2" charset="0"/>
              </a:rPr>
              <a:t>building trust in</a:t>
            </a:r>
            <a:br>
              <a:rPr lang="en-US" dirty="0"/>
            </a:br>
            <a:r>
              <a:rPr lang="en-US" sz="6600" dirty="0">
                <a:latin typeface="KG TRIBECA STAMP" panose="02000505000000020004" pitchFamily="2" charset="0"/>
              </a:rPr>
              <a:t>Marriage</a:t>
            </a:r>
          </a:p>
        </p:txBody>
      </p:sp>
      <p:sp>
        <p:nvSpPr>
          <p:cNvPr id="3" name="Subtitle 2">
            <a:extLst>
              <a:ext uri="{FF2B5EF4-FFF2-40B4-BE49-F238E27FC236}">
                <a16:creationId xmlns:a16="http://schemas.microsoft.com/office/drawing/2014/main" id="{C533AC71-D524-4DE5-9E16-32DA694BE6C1}"/>
              </a:ext>
            </a:extLst>
          </p:cNvPr>
          <p:cNvSpPr>
            <a:spLocks noGrp="1"/>
          </p:cNvSpPr>
          <p:nvPr>
            <p:ph sz="half" idx="1"/>
          </p:nvPr>
        </p:nvSpPr>
        <p:spPr>
          <a:xfrm>
            <a:off x="324852" y="2470483"/>
            <a:ext cx="5694948" cy="3706479"/>
          </a:xfrm>
        </p:spPr>
        <p:txBody>
          <a:bodyPr>
            <a:normAutofit/>
          </a:bodyPr>
          <a:lstStyle/>
          <a:p>
            <a:pPr marL="336550" indent="-336550" algn="l"/>
            <a:r>
              <a:rPr lang="en-US" sz="4400" b="1" dirty="0"/>
              <a:t>Reliability</a:t>
            </a:r>
            <a:r>
              <a:rPr lang="en-US" sz="4400" dirty="0"/>
              <a:t> </a:t>
            </a:r>
            <a:r>
              <a:rPr lang="en-US" sz="4000" i="1" dirty="0"/>
              <a:t>(Actions speak louder than words)</a:t>
            </a:r>
          </a:p>
          <a:p>
            <a:pPr marL="850900" lvl="1" indent="0">
              <a:buNone/>
            </a:pPr>
            <a:r>
              <a:rPr lang="en-US" sz="4000" dirty="0"/>
              <a:t>Ephesians 4:25</a:t>
            </a:r>
          </a:p>
          <a:p>
            <a:pPr marL="850900" lvl="1" indent="0">
              <a:buNone/>
            </a:pPr>
            <a:r>
              <a:rPr lang="en-US" sz="4000" dirty="0"/>
              <a:t>James 1:19-20           James 4:17</a:t>
            </a:r>
          </a:p>
        </p:txBody>
      </p:sp>
      <p:sp>
        <p:nvSpPr>
          <p:cNvPr id="4" name="Content Placeholder 3">
            <a:extLst>
              <a:ext uri="{FF2B5EF4-FFF2-40B4-BE49-F238E27FC236}">
                <a16:creationId xmlns:a16="http://schemas.microsoft.com/office/drawing/2014/main" id="{273530D3-F5F9-415A-B05E-4C8A593512B9}"/>
              </a:ext>
            </a:extLst>
          </p:cNvPr>
          <p:cNvSpPr>
            <a:spLocks noGrp="1"/>
          </p:cNvSpPr>
          <p:nvPr>
            <p:ph sz="half" idx="2"/>
          </p:nvPr>
        </p:nvSpPr>
        <p:spPr>
          <a:xfrm>
            <a:off x="6172200" y="240632"/>
            <a:ext cx="5811252" cy="6464968"/>
          </a:xfrm>
        </p:spPr>
        <p:txBody>
          <a:bodyPr>
            <a:normAutofit/>
          </a:bodyPr>
          <a:lstStyle/>
          <a:p>
            <a:pPr marL="336550" indent="-336550"/>
            <a:r>
              <a:rPr lang="en-US" sz="4400" b="1" dirty="0"/>
              <a:t>Commitment</a:t>
            </a:r>
            <a:r>
              <a:rPr lang="en-US" sz="4400" dirty="0"/>
              <a:t> </a:t>
            </a:r>
            <a:r>
              <a:rPr lang="en-US" sz="4000" i="1" dirty="0"/>
              <a:t>(forsaking all others)</a:t>
            </a:r>
          </a:p>
          <a:p>
            <a:pPr marL="801688" lvl="1" indent="0">
              <a:buNone/>
            </a:pPr>
            <a:r>
              <a:rPr lang="en-US" sz="4000" dirty="0"/>
              <a:t>Ephesians 5:33</a:t>
            </a:r>
          </a:p>
          <a:p>
            <a:pPr marL="801688" lvl="1" indent="0">
              <a:buNone/>
            </a:pPr>
            <a:r>
              <a:rPr lang="en-US" sz="4000" dirty="0"/>
              <a:t>Ecclesiastes 5:4-6</a:t>
            </a:r>
          </a:p>
          <a:p>
            <a:pPr marL="1492250" indent="-336550"/>
            <a:r>
              <a:rPr lang="en-US" sz="4400" b="1" dirty="0"/>
              <a:t>Consistency</a:t>
            </a:r>
          </a:p>
          <a:p>
            <a:pPr marL="457200" lvl="1" indent="0">
              <a:buNone/>
            </a:pPr>
            <a:r>
              <a:rPr lang="en-US" sz="4000" dirty="0"/>
              <a:t>              2 Cor. 1:18-29</a:t>
            </a:r>
          </a:p>
          <a:p>
            <a:pPr marL="1492250" indent="-336550"/>
            <a:r>
              <a:rPr lang="en-US" sz="4400" b="1" dirty="0"/>
              <a:t>Acceptance</a:t>
            </a:r>
            <a:r>
              <a:rPr lang="en-US" sz="4400" dirty="0"/>
              <a:t> </a:t>
            </a:r>
            <a:r>
              <a:rPr lang="en-US" sz="4000" i="1" dirty="0"/>
              <a:t>(with this ring I thee wed)</a:t>
            </a:r>
          </a:p>
          <a:p>
            <a:pPr marL="977900" lvl="1" indent="0">
              <a:buNone/>
            </a:pPr>
            <a:r>
              <a:rPr lang="en-US" sz="4000" dirty="0"/>
              <a:t>1 Peter 3:7 </a:t>
            </a:r>
          </a:p>
          <a:p>
            <a:pPr marL="977900" lvl="1" indent="0">
              <a:buNone/>
            </a:pPr>
            <a:r>
              <a:rPr lang="en-US" sz="4000" dirty="0"/>
              <a:t>cf. Genesis 2:18,23</a:t>
            </a:r>
          </a:p>
        </p:txBody>
      </p:sp>
      <p:pic>
        <p:nvPicPr>
          <p:cNvPr id="7" name="Picture 6" descr="Icon&#10;&#10;Description automatically generated">
            <a:extLst>
              <a:ext uri="{FF2B5EF4-FFF2-40B4-BE49-F238E27FC236}">
                <a16:creationId xmlns:a16="http://schemas.microsoft.com/office/drawing/2014/main" id="{7156AEEA-86BD-43B1-870B-6B90A96CE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550" y="3011906"/>
            <a:ext cx="2229107" cy="2556711"/>
          </a:xfrm>
          <a:prstGeom prst="rect">
            <a:avLst/>
          </a:prstGeom>
        </p:spPr>
      </p:pic>
    </p:spTree>
    <p:extLst>
      <p:ext uri="{BB962C8B-B14F-4D97-AF65-F5344CB8AC3E}">
        <p14:creationId xmlns:p14="http://schemas.microsoft.com/office/powerpoint/2010/main" val="249844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anim calcmode="lin" valueType="num">
                                      <p:cBhvr>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anim calcmode="lin" valueType="num">
                                      <p:cBhvr>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anim calcmode="lin" valueType="num">
                                      <p:cBhvr>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anim calcmode="lin" valueType="num">
                                      <p:cBhvr>
                                        <p:cTn id="4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3" end="3"/>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500"/>
                                        <p:tgtEl>
                                          <p:spTgt spid="4">
                                            <p:txEl>
                                              <p:pRg st="4" end="4"/>
                                            </p:txEl>
                                          </p:spTgt>
                                        </p:tgtEl>
                                      </p:cBhvr>
                                    </p:animEffect>
                                    <p:anim calcmode="lin" valueType="num">
                                      <p:cBhvr>
                                        <p:cTn id="4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fade">
                                      <p:cBhvr>
                                        <p:cTn id="53" dur="500"/>
                                        <p:tgtEl>
                                          <p:spTgt spid="4">
                                            <p:txEl>
                                              <p:pRg st="5" end="5"/>
                                            </p:txEl>
                                          </p:spTgt>
                                        </p:tgtEl>
                                      </p:cBhvr>
                                    </p:animEffect>
                                    <p:anim calcmode="lin" valueType="num">
                                      <p:cBhvr>
                                        <p:cTn id="5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4">
                                            <p:txEl>
                                              <p:pRg st="5" end="5"/>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500"/>
                                        <p:tgtEl>
                                          <p:spTgt spid="4">
                                            <p:txEl>
                                              <p:pRg st="6" end="6"/>
                                            </p:txEl>
                                          </p:spTgt>
                                        </p:tgtEl>
                                      </p:cBhvr>
                                    </p:animEffect>
                                    <p:anim calcmode="lin" valueType="num">
                                      <p:cBhvr>
                                        <p:cTn id="5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0" dur="500" fill="hold"/>
                                        <p:tgtEl>
                                          <p:spTgt spid="4">
                                            <p:txEl>
                                              <p:pRg st="6" end="6"/>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500"/>
                                        <p:tgtEl>
                                          <p:spTgt spid="4">
                                            <p:txEl>
                                              <p:pRg st="7" end="7"/>
                                            </p:txEl>
                                          </p:spTgt>
                                        </p:tgtEl>
                                      </p:cBhvr>
                                    </p:animEffect>
                                    <p:anim calcmode="lin" valueType="num">
                                      <p:cBhvr>
                                        <p:cTn id="6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45768-0D58-4583-8BEC-196716F0886A}"/>
              </a:ext>
            </a:extLst>
          </p:cNvPr>
          <p:cNvSpPr>
            <a:spLocks noGrp="1"/>
          </p:cNvSpPr>
          <p:nvPr>
            <p:ph type="title"/>
          </p:nvPr>
        </p:nvSpPr>
        <p:spPr>
          <a:xfrm>
            <a:off x="689810" y="240632"/>
            <a:ext cx="5329989" cy="2005263"/>
          </a:xfrm>
        </p:spPr>
        <p:txBody>
          <a:bodyPr>
            <a:normAutofit/>
          </a:bodyPr>
          <a:lstStyle/>
          <a:p>
            <a:pPr algn="l"/>
            <a:r>
              <a:rPr lang="en-US" dirty="0">
                <a:latin typeface="Angeline Vintage" pitchFamily="2" charset="0"/>
              </a:rPr>
              <a:t>building trust in</a:t>
            </a:r>
            <a:br>
              <a:rPr lang="en-US" dirty="0"/>
            </a:br>
            <a:r>
              <a:rPr lang="en-US" sz="6600" dirty="0">
                <a:latin typeface="KG TRIBECA STAMP" panose="02000505000000020004" pitchFamily="2" charset="0"/>
              </a:rPr>
              <a:t>Marriage</a:t>
            </a:r>
          </a:p>
        </p:txBody>
      </p:sp>
      <p:sp>
        <p:nvSpPr>
          <p:cNvPr id="3" name="Subtitle 2">
            <a:extLst>
              <a:ext uri="{FF2B5EF4-FFF2-40B4-BE49-F238E27FC236}">
                <a16:creationId xmlns:a16="http://schemas.microsoft.com/office/drawing/2014/main" id="{C533AC71-D524-4DE5-9E16-32DA694BE6C1}"/>
              </a:ext>
            </a:extLst>
          </p:cNvPr>
          <p:cNvSpPr>
            <a:spLocks noGrp="1"/>
          </p:cNvSpPr>
          <p:nvPr>
            <p:ph sz="half" idx="1"/>
          </p:nvPr>
        </p:nvSpPr>
        <p:spPr>
          <a:xfrm>
            <a:off x="324851" y="2470483"/>
            <a:ext cx="7615991" cy="4235116"/>
          </a:xfrm>
        </p:spPr>
        <p:txBody>
          <a:bodyPr>
            <a:normAutofit/>
          </a:bodyPr>
          <a:lstStyle/>
          <a:p>
            <a:pPr marL="336550" indent="-336550" algn="l"/>
            <a:r>
              <a:rPr lang="en-US" sz="4400" b="1" dirty="0"/>
              <a:t>Righteousness</a:t>
            </a:r>
            <a:endParaRPr lang="en-US" sz="4400" dirty="0"/>
          </a:p>
          <a:p>
            <a:pPr marL="850900" indent="0" algn="l">
              <a:buNone/>
            </a:pPr>
            <a:r>
              <a:rPr lang="en-US" sz="4000" dirty="0"/>
              <a:t>Isaiah 32:17</a:t>
            </a:r>
          </a:p>
          <a:p>
            <a:pPr marL="850900" indent="0" algn="l">
              <a:buNone/>
            </a:pPr>
            <a:r>
              <a:rPr lang="en-US" sz="4000" dirty="0"/>
              <a:t>2 Tim. 2:22-24</a:t>
            </a:r>
          </a:p>
          <a:p>
            <a:pPr marL="336550" indent="-336550"/>
            <a:r>
              <a:rPr lang="en-US" sz="4400" b="1" dirty="0"/>
              <a:t>Heart qualities                             of Christ</a:t>
            </a:r>
          </a:p>
          <a:p>
            <a:pPr marL="850900" lvl="1" indent="0">
              <a:buNone/>
            </a:pPr>
            <a:r>
              <a:rPr lang="en-US" sz="4000" dirty="0"/>
              <a:t>Col. 3:12-15, 18-19; 1 Pet. 3:1-7</a:t>
            </a:r>
          </a:p>
          <a:p>
            <a:pPr marL="850900" indent="0" algn="l">
              <a:buNone/>
            </a:pPr>
            <a:endParaRPr lang="en-US" sz="4000" dirty="0"/>
          </a:p>
        </p:txBody>
      </p:sp>
      <p:sp>
        <p:nvSpPr>
          <p:cNvPr id="4" name="Content Placeholder 3">
            <a:extLst>
              <a:ext uri="{FF2B5EF4-FFF2-40B4-BE49-F238E27FC236}">
                <a16:creationId xmlns:a16="http://schemas.microsoft.com/office/drawing/2014/main" id="{273530D3-F5F9-415A-B05E-4C8A593512B9}"/>
              </a:ext>
            </a:extLst>
          </p:cNvPr>
          <p:cNvSpPr>
            <a:spLocks noGrp="1"/>
          </p:cNvSpPr>
          <p:nvPr>
            <p:ph sz="half" idx="2"/>
          </p:nvPr>
        </p:nvSpPr>
        <p:spPr>
          <a:xfrm>
            <a:off x="6481010" y="2470483"/>
            <a:ext cx="5502441" cy="4235116"/>
          </a:xfrm>
        </p:spPr>
        <p:txBody>
          <a:bodyPr>
            <a:normAutofit/>
          </a:bodyPr>
          <a:lstStyle/>
          <a:p>
            <a:pPr marL="1203325" indent="-336550"/>
            <a:r>
              <a:rPr lang="en-US" sz="4400" b="1" dirty="0"/>
              <a:t>Priority of Faith</a:t>
            </a:r>
            <a:r>
              <a:rPr lang="en-US" sz="4400" dirty="0"/>
              <a:t> </a:t>
            </a:r>
          </a:p>
          <a:p>
            <a:pPr marL="1604963" indent="0">
              <a:buNone/>
            </a:pPr>
            <a:r>
              <a:rPr lang="en-US" sz="4000" dirty="0"/>
              <a:t>Matthew 6:33</a:t>
            </a:r>
          </a:p>
          <a:p>
            <a:pPr marL="1604963" lvl="1" indent="0">
              <a:buNone/>
            </a:pPr>
            <a:r>
              <a:rPr lang="en-US" sz="4000" dirty="0"/>
              <a:t>Joshua 24:15</a:t>
            </a:r>
          </a:p>
          <a:p>
            <a:pPr marL="1604963" lvl="1" indent="0">
              <a:buNone/>
            </a:pPr>
            <a:r>
              <a:rPr lang="en-US" sz="4000" dirty="0"/>
              <a:t>Luke 9:62</a:t>
            </a:r>
          </a:p>
          <a:p>
            <a:pPr marL="1604963" lvl="1" indent="0">
              <a:buNone/>
            </a:pPr>
            <a:r>
              <a:rPr lang="en-US" sz="4000" dirty="0"/>
              <a:t>cf. 1 Cor. 7:12-15</a:t>
            </a:r>
          </a:p>
        </p:txBody>
      </p:sp>
      <p:pic>
        <p:nvPicPr>
          <p:cNvPr id="7" name="Picture 6" descr="Icon&#10;&#10;Description automatically generated">
            <a:extLst>
              <a:ext uri="{FF2B5EF4-FFF2-40B4-BE49-F238E27FC236}">
                <a16:creationId xmlns:a16="http://schemas.microsoft.com/office/drawing/2014/main" id="{7156AEEA-86BD-43B1-870B-6B90A96CE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550" y="3011906"/>
            <a:ext cx="2229107" cy="2556711"/>
          </a:xfrm>
          <a:prstGeom prst="rect">
            <a:avLst/>
          </a:prstGeom>
        </p:spPr>
      </p:pic>
      <p:sp>
        <p:nvSpPr>
          <p:cNvPr id="5" name="Rectangle 4">
            <a:extLst>
              <a:ext uri="{FF2B5EF4-FFF2-40B4-BE49-F238E27FC236}">
                <a16:creationId xmlns:a16="http://schemas.microsoft.com/office/drawing/2014/main" id="{985E6244-9415-4171-B24B-F203442CFECB}"/>
              </a:ext>
            </a:extLst>
          </p:cNvPr>
          <p:cNvSpPr/>
          <p:nvPr/>
        </p:nvSpPr>
        <p:spPr>
          <a:xfrm>
            <a:off x="5743073" y="401052"/>
            <a:ext cx="6031831" cy="1461085"/>
          </a:xfrm>
          <a:prstGeom prst="rect">
            <a:avLst/>
          </a:prstGeom>
          <a:solidFill>
            <a:schemeClr val="tx1">
              <a:alpha val="6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40000"/>
                    <a:lumOff val="60000"/>
                  </a:schemeClr>
                </a:solidFill>
                <a:effectLst>
                  <a:outerShdw blurRad="38100" dist="38100" dir="2700000" algn="tl">
                    <a:srgbClr val="000000">
                      <a:alpha val="43137"/>
                    </a:srgbClr>
                  </a:outerShdw>
                </a:effectLst>
                <a:latin typeface="KG TRIBECA STAMP" panose="02000505000000020004" pitchFamily="2" charset="0"/>
              </a:rPr>
              <a:t>Character Traits     &amp; Actions</a:t>
            </a:r>
          </a:p>
        </p:txBody>
      </p:sp>
    </p:spTree>
    <p:extLst>
      <p:ext uri="{BB962C8B-B14F-4D97-AF65-F5344CB8AC3E}">
        <p14:creationId xmlns:p14="http://schemas.microsoft.com/office/powerpoint/2010/main" val="345217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anim calcmode="lin" valueType="num">
                                      <p:cBhvr>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anim calcmode="lin" valueType="num">
                                      <p:cBhvr>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fade">
                                      <p:cBhvr>
                                        <p:cTn id="41" dur="500"/>
                                        <p:tgtEl>
                                          <p:spTgt spid="4">
                                            <p:txEl>
                                              <p:pRg st="1" end="1"/>
                                            </p:txEl>
                                          </p:spTgt>
                                        </p:tgtEl>
                                      </p:cBhvr>
                                    </p:animEffect>
                                    <p:anim calcmode="lin" valueType="num">
                                      <p:cBhvr>
                                        <p:cTn id="4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fade">
                                      <p:cBhvr>
                                        <p:cTn id="46" dur="500"/>
                                        <p:tgtEl>
                                          <p:spTgt spid="4">
                                            <p:txEl>
                                              <p:pRg st="2" end="2"/>
                                            </p:txEl>
                                          </p:spTgt>
                                        </p:tgtEl>
                                      </p:cBhvr>
                                    </p:animEffect>
                                    <p:anim calcmode="lin" valueType="num">
                                      <p:cBhvr>
                                        <p:cTn id="4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8" dur="500" fill="hold"/>
                                        <p:tgtEl>
                                          <p:spTgt spid="4">
                                            <p:txEl>
                                              <p:pRg st="2" end="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500"/>
                                        <p:tgtEl>
                                          <p:spTgt spid="4">
                                            <p:txEl>
                                              <p:pRg st="3" end="3"/>
                                            </p:txEl>
                                          </p:spTgt>
                                        </p:tgtEl>
                                      </p:cBhvr>
                                    </p:animEffect>
                                    <p:anim calcmode="lin" valueType="num">
                                      <p:cBhvr>
                                        <p:cTn id="5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3" dur="500" fill="hold"/>
                                        <p:tgtEl>
                                          <p:spTgt spid="4">
                                            <p:txEl>
                                              <p:pRg st="3" end="3"/>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500"/>
                                        <p:tgtEl>
                                          <p:spTgt spid="4">
                                            <p:txEl>
                                              <p:pRg st="4" end="4"/>
                                            </p:txEl>
                                          </p:spTgt>
                                        </p:tgtEl>
                                      </p:cBhvr>
                                    </p:animEffect>
                                    <p:anim calcmode="lin" valueType="num">
                                      <p:cBhvr>
                                        <p:cTn id="5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45768-0D58-4583-8BEC-196716F0886A}"/>
              </a:ext>
            </a:extLst>
          </p:cNvPr>
          <p:cNvSpPr>
            <a:spLocks noGrp="1"/>
          </p:cNvSpPr>
          <p:nvPr>
            <p:ph type="ctrTitle"/>
          </p:nvPr>
        </p:nvSpPr>
        <p:spPr>
          <a:xfrm>
            <a:off x="625640" y="816678"/>
            <a:ext cx="5662863" cy="1282030"/>
          </a:xfrm>
        </p:spPr>
        <p:txBody>
          <a:bodyPr>
            <a:normAutofit/>
          </a:bodyPr>
          <a:lstStyle/>
          <a:p>
            <a:r>
              <a:rPr lang="en-US" sz="6600" dirty="0">
                <a:latin typeface="KG TRIBECA STAMP" panose="02000505000000020004" pitchFamily="2" charset="0"/>
              </a:rPr>
              <a:t>Conclusion</a:t>
            </a:r>
          </a:p>
        </p:txBody>
      </p:sp>
      <p:sp>
        <p:nvSpPr>
          <p:cNvPr id="3" name="Subtitle 2">
            <a:extLst>
              <a:ext uri="{FF2B5EF4-FFF2-40B4-BE49-F238E27FC236}">
                <a16:creationId xmlns:a16="http://schemas.microsoft.com/office/drawing/2014/main" id="{C533AC71-D524-4DE5-9E16-32DA694BE6C1}"/>
              </a:ext>
            </a:extLst>
          </p:cNvPr>
          <p:cNvSpPr>
            <a:spLocks noGrp="1"/>
          </p:cNvSpPr>
          <p:nvPr>
            <p:ph type="subTitle" idx="1"/>
          </p:nvPr>
        </p:nvSpPr>
        <p:spPr>
          <a:xfrm>
            <a:off x="625640" y="2499360"/>
            <a:ext cx="5470359" cy="3870960"/>
          </a:xfrm>
        </p:spPr>
        <p:txBody>
          <a:bodyPr>
            <a:normAutofit/>
          </a:bodyPr>
          <a:lstStyle/>
          <a:p>
            <a:r>
              <a:rPr lang="en-US" sz="4400" dirty="0"/>
              <a:t>Trust for one another is a true key to a successful and strong marriage</a:t>
            </a:r>
          </a:p>
          <a:p>
            <a:pPr algn="l"/>
            <a:endParaRPr lang="en-US" sz="1800" dirty="0"/>
          </a:p>
          <a:p>
            <a:r>
              <a:rPr lang="en-US" sz="4800" b="1" dirty="0"/>
              <a:t>Genesis 2:24-25</a:t>
            </a:r>
          </a:p>
        </p:txBody>
      </p:sp>
      <p:pic>
        <p:nvPicPr>
          <p:cNvPr id="7" name="Picture 6" descr="Icon&#10;&#10;Description automatically generated">
            <a:extLst>
              <a:ext uri="{FF2B5EF4-FFF2-40B4-BE49-F238E27FC236}">
                <a16:creationId xmlns:a16="http://schemas.microsoft.com/office/drawing/2014/main" id="{7156AEEA-86BD-43B1-870B-6B90A96CE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231" y="556796"/>
            <a:ext cx="4733281" cy="5428915"/>
          </a:xfrm>
          <a:prstGeom prst="rect">
            <a:avLst/>
          </a:prstGeom>
        </p:spPr>
      </p:pic>
    </p:spTree>
    <p:extLst>
      <p:ext uri="{BB962C8B-B14F-4D97-AF65-F5344CB8AC3E}">
        <p14:creationId xmlns:p14="http://schemas.microsoft.com/office/powerpoint/2010/main" val="197941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1985</Words>
  <Application>Microsoft Office PowerPoint</Application>
  <PresentationFormat>Widescreen</PresentationFormat>
  <Paragraphs>95</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Angeline Vintage</vt:lpstr>
      <vt:lpstr>KG TRIBECA STAMP</vt:lpstr>
      <vt:lpstr>Calibri Light</vt:lpstr>
      <vt:lpstr>Calibri</vt:lpstr>
      <vt:lpstr>Arial</vt:lpstr>
      <vt:lpstr>Office Theme</vt:lpstr>
      <vt:lpstr>building trust in Marriage</vt:lpstr>
      <vt:lpstr>building trust in Marriage</vt:lpstr>
      <vt:lpstr>building trust in Marriage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Trust in Marriage</dc:title>
  <dc:creator>Stan Cox</dc:creator>
  <cp:lastModifiedBy>Stan Cox</cp:lastModifiedBy>
  <cp:revision>8</cp:revision>
  <dcterms:created xsi:type="dcterms:W3CDTF">2021-02-20T04:48:38Z</dcterms:created>
  <dcterms:modified xsi:type="dcterms:W3CDTF">2021-02-20T21:45:39Z</dcterms:modified>
</cp:coreProperties>
</file>