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56"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300"/>
    <a:srgbClr val="A29E0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35227" autoAdjust="0"/>
  </p:normalViewPr>
  <p:slideViewPr>
    <p:cSldViewPr snapToGrid="0">
      <p:cViewPr varScale="1">
        <p:scale>
          <a:sx n="26" d="100"/>
          <a:sy n="26" d="100"/>
        </p:scale>
        <p:origin x="2789"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145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038D338-B50A-41BB-B12A-1AD0D39559BC}"/>
    <pc:docChg chg="undo custSel addSld modSld modHandout">
      <pc:chgData name="Stan Cox" userId="9376f276357bfffd" providerId="LiveId" clId="{1038D338-B50A-41BB-B12A-1AD0D39559BC}" dt="2020-01-09T21:00:22.297" v="4496" actId="20577"/>
      <pc:docMkLst>
        <pc:docMk/>
      </pc:docMkLst>
      <pc:sldChg chg="modSp modNotesTx">
        <pc:chgData name="Stan Cox" userId="9376f276357bfffd" providerId="LiveId" clId="{1038D338-B50A-41BB-B12A-1AD0D39559BC}" dt="2020-01-09T19:42:14.538" v="2714" actId="114"/>
        <pc:sldMkLst>
          <pc:docMk/>
          <pc:sldMk cId="415637432" sldId="256"/>
        </pc:sldMkLst>
        <pc:spChg chg="mod">
          <ac:chgData name="Stan Cox" userId="9376f276357bfffd" providerId="LiveId" clId="{1038D338-B50A-41BB-B12A-1AD0D39559BC}" dt="2020-01-09T19:41:19.191" v="2579" actId="20577"/>
          <ac:spMkLst>
            <pc:docMk/>
            <pc:sldMk cId="415637432" sldId="256"/>
            <ac:spMk id="3" creationId="{4A334B0E-1ACE-4792-909A-7B7696AD4FE4}"/>
          </ac:spMkLst>
        </pc:spChg>
      </pc:sldChg>
      <pc:sldChg chg="modNotesTx">
        <pc:chgData name="Stan Cox" userId="9376f276357bfffd" providerId="LiveId" clId="{1038D338-B50A-41BB-B12A-1AD0D39559BC}" dt="2020-01-09T19:08:04.505" v="1338" actId="113"/>
        <pc:sldMkLst>
          <pc:docMk/>
          <pc:sldMk cId="1193505883" sldId="257"/>
        </pc:sldMkLst>
      </pc:sldChg>
      <pc:sldChg chg="modSp modNotesTx">
        <pc:chgData name="Stan Cox" userId="9376f276357bfffd" providerId="LiveId" clId="{1038D338-B50A-41BB-B12A-1AD0D39559BC}" dt="2020-01-09T19:28:13.395" v="2017" actId="20577"/>
        <pc:sldMkLst>
          <pc:docMk/>
          <pc:sldMk cId="2728799928" sldId="258"/>
        </pc:sldMkLst>
        <pc:spChg chg="mod">
          <ac:chgData name="Stan Cox" userId="9376f276357bfffd" providerId="LiveId" clId="{1038D338-B50A-41BB-B12A-1AD0D39559BC}" dt="2020-01-09T19:28:04.699" v="1979" actId="20577"/>
          <ac:spMkLst>
            <pc:docMk/>
            <pc:sldMk cId="2728799928" sldId="258"/>
            <ac:spMk id="3" creationId="{4A334B0E-1ACE-4792-909A-7B7696AD4FE4}"/>
          </ac:spMkLst>
        </pc:spChg>
      </pc:sldChg>
      <pc:sldChg chg="modSp modNotesTx">
        <pc:chgData name="Stan Cox" userId="9376f276357bfffd" providerId="LiveId" clId="{1038D338-B50A-41BB-B12A-1AD0D39559BC}" dt="2020-01-09T19:55:42.756" v="3331" actId="114"/>
        <pc:sldMkLst>
          <pc:docMk/>
          <pc:sldMk cId="2720691672" sldId="259"/>
        </pc:sldMkLst>
        <pc:spChg chg="mod">
          <ac:chgData name="Stan Cox" userId="9376f276357bfffd" providerId="LiveId" clId="{1038D338-B50A-41BB-B12A-1AD0D39559BC}" dt="2020-01-08T22:44:57.099" v="356"/>
          <ac:spMkLst>
            <pc:docMk/>
            <pc:sldMk cId="2720691672" sldId="259"/>
            <ac:spMk id="2" creationId="{2BDD3C19-5845-401C-88DB-6CC40A99CAB0}"/>
          </ac:spMkLst>
        </pc:spChg>
        <pc:spChg chg="mod">
          <ac:chgData name="Stan Cox" userId="9376f276357bfffd" providerId="LiveId" clId="{1038D338-B50A-41BB-B12A-1AD0D39559BC}" dt="2020-01-09T19:51:06.094" v="3171" actId="20577"/>
          <ac:spMkLst>
            <pc:docMk/>
            <pc:sldMk cId="2720691672" sldId="259"/>
            <ac:spMk id="3" creationId="{4A334B0E-1ACE-4792-909A-7B7696AD4FE4}"/>
          </ac:spMkLst>
        </pc:spChg>
      </pc:sldChg>
      <pc:sldChg chg="modSp modNotesTx">
        <pc:chgData name="Stan Cox" userId="9376f276357bfffd" providerId="LiveId" clId="{1038D338-B50A-41BB-B12A-1AD0D39559BC}" dt="2020-01-09T21:00:22.297" v="4496" actId="20577"/>
        <pc:sldMkLst>
          <pc:docMk/>
          <pc:sldMk cId="1312125125" sldId="260"/>
        </pc:sldMkLst>
        <pc:spChg chg="mod">
          <ac:chgData name="Stan Cox" userId="9376f276357bfffd" providerId="LiveId" clId="{1038D338-B50A-41BB-B12A-1AD0D39559BC}" dt="2020-01-09T21:00:22.297" v="4496" actId="20577"/>
          <ac:spMkLst>
            <pc:docMk/>
            <pc:sldMk cId="1312125125" sldId="260"/>
            <ac:spMk id="3" creationId="{4A334B0E-1ACE-4792-909A-7B7696AD4FE4}"/>
          </ac:spMkLst>
        </pc:spChg>
      </pc:sldChg>
      <pc:sldChg chg="modSp modNotesTx">
        <pc:chgData name="Stan Cox" userId="9376f276357bfffd" providerId="LiveId" clId="{1038D338-B50A-41BB-B12A-1AD0D39559BC}" dt="2020-01-09T20:25:54.660" v="4359" actId="113"/>
        <pc:sldMkLst>
          <pc:docMk/>
          <pc:sldMk cId="3760947985" sldId="261"/>
        </pc:sldMkLst>
        <pc:spChg chg="mod">
          <ac:chgData name="Stan Cox" userId="9376f276357bfffd" providerId="LiveId" clId="{1038D338-B50A-41BB-B12A-1AD0D39559BC}" dt="2020-01-08T22:49:17.964" v="634" actId="1076"/>
          <ac:spMkLst>
            <pc:docMk/>
            <pc:sldMk cId="3760947985" sldId="261"/>
            <ac:spMk id="2" creationId="{2BDD3C19-5845-401C-88DB-6CC40A99CAB0}"/>
          </ac:spMkLst>
        </pc:spChg>
        <pc:spChg chg="mod">
          <ac:chgData name="Stan Cox" userId="9376f276357bfffd" providerId="LiveId" clId="{1038D338-B50A-41BB-B12A-1AD0D39559BC}" dt="2020-01-09T20:25:29.693" v="4356" actId="20577"/>
          <ac:spMkLst>
            <pc:docMk/>
            <pc:sldMk cId="3760947985" sldId="261"/>
            <ac:spMk id="3" creationId="{4A334B0E-1ACE-4792-909A-7B7696AD4FE4}"/>
          </ac:spMkLst>
        </pc:spChg>
      </pc:sldChg>
      <pc:sldChg chg="add setBg">
        <pc:chgData name="Stan Cox" userId="9376f276357bfffd" providerId="LiveId" clId="{1038D338-B50A-41BB-B12A-1AD0D39559BC}" dt="2020-01-09T20:58:55.954" v="4479"/>
        <pc:sldMkLst>
          <pc:docMk/>
          <pc:sldMk cId="3251747722" sldId="262"/>
        </pc:sldMkLst>
      </pc:sldChg>
    </pc:docChg>
  </pc:docChgLst>
  <pc:docChgLst>
    <pc:chgData name="Stan Cox" userId="9376f276357bfffd" providerId="LiveId" clId="{B5D735FF-C13B-41FB-97E6-1374F559523D}"/>
    <pc:docChg chg="delSld">
      <pc:chgData name="Stan Cox" userId="9376f276357bfffd" providerId="LiveId" clId="{B5D735FF-C13B-41FB-97E6-1374F559523D}" dt="2020-03-04T04:12:01.714" v="0" actId="47"/>
      <pc:docMkLst>
        <pc:docMk/>
      </pc:docMkLst>
      <pc:sldChg chg="del">
        <pc:chgData name="Stan Cox" userId="9376f276357bfffd" providerId="LiveId" clId="{B5D735FF-C13B-41FB-97E6-1374F559523D}" dt="2020-03-04T04:12:01.714" v="0" actId="47"/>
        <pc:sldMkLst>
          <pc:docMk/>
          <pc:sldMk cId="3251747722"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08F277-2163-4902-A0B7-FC8D3223A549}"/>
              </a:ext>
            </a:extLst>
          </p:cNvPr>
          <p:cNvSpPr>
            <a:spLocks noGrp="1"/>
          </p:cNvSpPr>
          <p:nvPr>
            <p:ph type="hdr" sz="quarter"/>
          </p:nvPr>
        </p:nvSpPr>
        <p:spPr>
          <a:xfrm>
            <a:off x="0" y="0"/>
            <a:ext cx="3682314" cy="976184"/>
          </a:xfrm>
          <a:prstGeom prst="rect">
            <a:avLst/>
          </a:prstGeom>
        </p:spPr>
        <p:txBody>
          <a:bodyPr vert="horz" lIns="91440" tIns="45720" rIns="91440" bIns="45720" rtlCol="0"/>
          <a:lstStyle>
            <a:lvl1pPr algn="l">
              <a:defRPr sz="1200"/>
            </a:lvl1pPr>
          </a:lstStyle>
          <a:p>
            <a:r>
              <a:rPr lang="en-US" sz="2000" dirty="0">
                <a:latin typeface="Colored Crayons" panose="02000500000000000000" pitchFamily="2" charset="0"/>
              </a:rPr>
              <a:t>Colorful Thoughts</a:t>
            </a:r>
          </a:p>
          <a:p>
            <a:r>
              <a:rPr lang="en-US" dirty="0"/>
              <a:t>Proverbs 4:23</a:t>
            </a:r>
          </a:p>
        </p:txBody>
      </p:sp>
      <p:sp>
        <p:nvSpPr>
          <p:cNvPr id="3" name="Date Placeholder 2">
            <a:extLst>
              <a:ext uri="{FF2B5EF4-FFF2-40B4-BE49-F238E27FC236}">
                <a16:creationId xmlns:a16="http://schemas.microsoft.com/office/drawing/2014/main" id="{BE5BA67A-EF2E-467D-802D-28935F2651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12, 2020</a:t>
            </a:r>
          </a:p>
        </p:txBody>
      </p:sp>
      <p:sp>
        <p:nvSpPr>
          <p:cNvPr id="4" name="Footer Placeholder 3">
            <a:extLst>
              <a:ext uri="{FF2B5EF4-FFF2-40B4-BE49-F238E27FC236}">
                <a16:creationId xmlns:a16="http://schemas.microsoft.com/office/drawing/2014/main" id="{E9B0D1BD-29A0-468D-A729-B036BB102F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1A065DB-D35B-45DA-8FC1-0A3DD4D58B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E146830-6733-4BFF-B0EC-EABF57C1091A}" type="slidenum">
              <a:rPr lang="en-US" smtClean="0"/>
              <a:t>‹#›</a:t>
            </a:fld>
            <a:endParaRPr lang="en-US" dirty="0"/>
          </a:p>
        </p:txBody>
      </p:sp>
    </p:spTree>
    <p:extLst>
      <p:ext uri="{BB962C8B-B14F-4D97-AF65-F5344CB8AC3E}">
        <p14:creationId xmlns:p14="http://schemas.microsoft.com/office/powerpoint/2010/main" val="41345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BEC8C-A4BD-4EC8-AD1B-8062812F349A}"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19639-C47A-4482-8459-7FB6F0E4B5F3}" type="slidenum">
              <a:rPr lang="en-US" smtClean="0"/>
              <a:t>‹#›</a:t>
            </a:fld>
            <a:endParaRPr lang="en-US"/>
          </a:p>
        </p:txBody>
      </p:sp>
    </p:spTree>
    <p:extLst>
      <p:ext uri="{BB962C8B-B14F-4D97-AF65-F5344CB8AC3E}">
        <p14:creationId xmlns:p14="http://schemas.microsoft.com/office/powerpoint/2010/main" val="368986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Inspiration &amp; material taken from Wendell Winkler’s “Toward Spiritual Maturity” (Pages 34-38)</a:t>
            </a:r>
          </a:p>
          <a:p>
            <a:endParaRPr lang="en-US" dirty="0"/>
          </a:p>
          <a:p>
            <a:r>
              <a:rPr lang="en-US" b="1" dirty="0"/>
              <a:t>Introduction:</a:t>
            </a:r>
          </a:p>
          <a:p>
            <a:endParaRPr lang="en-US" dirty="0"/>
          </a:p>
          <a:p>
            <a:r>
              <a:rPr lang="en-US" b="1" dirty="0"/>
              <a:t>We must keep our hearts with Diligence</a:t>
            </a:r>
          </a:p>
          <a:p>
            <a:r>
              <a:rPr lang="en-US" b="1" dirty="0"/>
              <a:t>(Proverbs 4:23), </a:t>
            </a:r>
            <a:r>
              <a:rPr lang="en-US" i="1" dirty="0"/>
              <a:t>“Keep your heart with all diligence, for out of it spring the issues of life.”</a:t>
            </a:r>
          </a:p>
          <a:p>
            <a:pPr marL="171450" indent="-171450">
              <a:buFont typeface="Arial" panose="020B0604020202020204" pitchFamily="34" charset="0"/>
              <a:buChar char="•"/>
            </a:pPr>
            <a:r>
              <a:rPr lang="en-US" dirty="0"/>
              <a:t>Our thoughts are what make us</a:t>
            </a:r>
          </a:p>
          <a:p>
            <a:pPr marL="0" indent="0">
              <a:buFont typeface="Arial" panose="020B0604020202020204" pitchFamily="34" charset="0"/>
              <a:buNone/>
            </a:pPr>
            <a:r>
              <a:rPr lang="en-US" b="1" dirty="0"/>
              <a:t>(Proverbs 23:7), </a:t>
            </a:r>
            <a:r>
              <a:rPr lang="en-US" i="1" dirty="0"/>
              <a:t>“Do not eat the bread of a miser, nor desire his delicacies; </a:t>
            </a:r>
            <a:r>
              <a:rPr lang="en-US" i="1" baseline="30000" dirty="0"/>
              <a:t>7</a:t>
            </a:r>
            <a:r>
              <a:rPr lang="en-US" i="1" dirty="0"/>
              <a:t> </a:t>
            </a:r>
            <a:r>
              <a:rPr lang="en-US" b="1" i="1" dirty="0"/>
              <a:t>for as he thinks in his heart, so is he</a:t>
            </a:r>
            <a:r>
              <a:rPr lang="en-US" i="1" dirty="0"/>
              <a:t>. “Eat and drink!” he says to you, but his heart is not with you.”</a:t>
            </a:r>
          </a:p>
          <a:p>
            <a:pPr marL="0" indent="0">
              <a:buFont typeface="Arial" panose="020B0604020202020204" pitchFamily="34" charset="0"/>
              <a:buNone/>
            </a:pPr>
            <a:r>
              <a:rPr lang="en-US" b="1" dirty="0"/>
              <a:t>(Acts 26:9) [Paul as an example, says of himself], </a:t>
            </a:r>
            <a:r>
              <a:rPr lang="en-US" i="1" dirty="0"/>
              <a:t>“Indeed, I myself thought I must do many things contrary to the name of Jesus of Nazareth.” </a:t>
            </a:r>
          </a:p>
          <a:p>
            <a:pPr marL="628650" lvl="1" indent="-171450">
              <a:buFont typeface="Arial" panose="020B0604020202020204" pitchFamily="34" charset="0"/>
              <a:buChar char="•"/>
            </a:pPr>
            <a:r>
              <a:rPr lang="en-US" i="0" dirty="0"/>
              <a:t>(</a:t>
            </a:r>
            <a:r>
              <a:rPr lang="en-US" dirty="0"/>
              <a:t>Admitted to false imprisonment; consenting to death; compulsion; and persecution) </a:t>
            </a:r>
          </a:p>
          <a:p>
            <a:pPr marL="0" indent="0">
              <a:buFont typeface="Arial" panose="020B0604020202020204" pitchFamily="34" charset="0"/>
              <a:buNone/>
            </a:pPr>
            <a:r>
              <a:rPr lang="en-US" b="1" dirty="0"/>
              <a:t>(Philippians 3:3-6),</a:t>
            </a:r>
            <a:r>
              <a:rPr lang="en-US" b="1" i="1" dirty="0"/>
              <a:t> </a:t>
            </a:r>
            <a:r>
              <a:rPr lang="en-US" i="1" dirty="0"/>
              <a:t>“For we are the circumcision, who worship God in the Spirit, rejoice in Christ Jesus, and have no confidence in the flesh,</a:t>
            </a:r>
            <a:r>
              <a:rPr lang="en-US" i="1" baseline="30000" dirty="0"/>
              <a:t> 4</a:t>
            </a:r>
            <a:r>
              <a:rPr lang="en-US" i="1" dirty="0"/>
              <a:t> though I also might have confidence in the flesh. If anyone else thinks he may have confidence in the flesh, I more so:</a:t>
            </a:r>
            <a:r>
              <a:rPr lang="en-US" i="1" baseline="30000" dirty="0"/>
              <a:t> 5</a:t>
            </a:r>
            <a:r>
              <a:rPr lang="en-US" i="1" dirty="0"/>
              <a:t> circumcised the eighth day, of the stock of Israel, of the tribe of Benjamin, a Hebrew of the Hebrews; concerning the law, a Pharisee;</a:t>
            </a:r>
            <a:r>
              <a:rPr lang="en-US" i="1" baseline="30000" dirty="0"/>
              <a:t> 6</a:t>
            </a:r>
            <a:r>
              <a:rPr lang="en-US" i="1" dirty="0"/>
              <a:t> concerning zeal, persecuting the church; concerning the righteousness which is in the law, blameless.”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Our inner and outer lives will always correspond</a:t>
            </a:r>
          </a:p>
          <a:p>
            <a:pPr marL="0" indent="0">
              <a:buFont typeface="Arial" panose="020B0604020202020204" pitchFamily="34" charset="0"/>
              <a:buNone/>
            </a:pPr>
            <a:r>
              <a:rPr lang="en-US" b="1" dirty="0"/>
              <a:t>(Matthew 15:18), </a:t>
            </a:r>
            <a:r>
              <a:rPr lang="en-US" i="1" dirty="0"/>
              <a:t>“But those things which proceed out of the mouth come </a:t>
            </a:r>
            <a:r>
              <a:rPr lang="en-US" b="1" i="1" dirty="0"/>
              <a:t>from the heart</a:t>
            </a:r>
            <a:r>
              <a:rPr lang="en-US" i="1" dirty="0"/>
              <a:t>, and they defile a man.</a:t>
            </a:r>
            <a:r>
              <a:rPr lang="en-US" i="1" baseline="30000" dirty="0"/>
              <a:t> 19</a:t>
            </a:r>
            <a:r>
              <a:rPr lang="en-US" i="1" dirty="0"/>
              <a:t> For </a:t>
            </a:r>
            <a:r>
              <a:rPr lang="en-US" b="1" i="1" dirty="0"/>
              <a:t>out of the heart </a:t>
            </a:r>
            <a:r>
              <a:rPr lang="en-US" i="1" dirty="0"/>
              <a:t>proceed evil thoughts, murders, adulteries, fornications, thefts, false witness, blasphemies.</a:t>
            </a:r>
            <a:r>
              <a:rPr lang="en-US" i="1" baseline="30000" dirty="0"/>
              <a:t> 20</a:t>
            </a:r>
            <a:r>
              <a:rPr lang="en-US" i="1" dirty="0"/>
              <a:t> These are the things which defile a man, but to eat with unwashed hands does not defile a man.”</a:t>
            </a:r>
          </a:p>
          <a:p>
            <a:pPr marL="0" indent="0">
              <a:buFont typeface="Arial" panose="020B0604020202020204" pitchFamily="34" charset="0"/>
              <a:buNone/>
            </a:pPr>
            <a:r>
              <a:rPr lang="en-US" b="1" i="0" dirty="0"/>
              <a:t>(Luke 6:43-45), </a:t>
            </a:r>
            <a:r>
              <a:rPr lang="en-US" i="1" dirty="0"/>
              <a:t>“For a good tree does not bear bad fruit, nor does a bad tree bear good fruit.</a:t>
            </a:r>
            <a:r>
              <a:rPr lang="en-US" i="1" baseline="30000" dirty="0"/>
              <a:t> 44</a:t>
            </a:r>
            <a:r>
              <a:rPr lang="en-US" i="1" dirty="0"/>
              <a:t> For every tree is known by its own fruit. For men do not gather figs from thorns, nor do they gather grapes from a bramble bush.</a:t>
            </a:r>
            <a:r>
              <a:rPr lang="en-US" i="1" baseline="30000" dirty="0"/>
              <a:t> 45</a:t>
            </a:r>
            <a:r>
              <a:rPr lang="en-US" i="1" dirty="0"/>
              <a:t> A good man out of the </a:t>
            </a:r>
            <a:r>
              <a:rPr lang="en-US" b="1" i="1" dirty="0"/>
              <a:t>good treasure of his heart brings forth good</a:t>
            </a:r>
            <a:r>
              <a:rPr lang="en-US" i="1" dirty="0"/>
              <a:t>; and an evil man </a:t>
            </a:r>
            <a:r>
              <a:rPr lang="en-US" b="1" i="1" dirty="0"/>
              <a:t>out of the evil treasure of his heart brings forth evil. For out of the abundance of the heart </a:t>
            </a:r>
            <a:r>
              <a:rPr lang="en-US" i="1" dirty="0"/>
              <a:t>his mouth speaks.”</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Therefore, we must be mindful of the inner man</a:t>
            </a:r>
          </a:p>
          <a:p>
            <a:pPr marL="0" indent="0">
              <a:buFont typeface="Arial" panose="020B0604020202020204" pitchFamily="34" charset="0"/>
              <a:buNone/>
            </a:pPr>
            <a:r>
              <a:rPr lang="en-US" b="1" dirty="0"/>
              <a:t>(1 Peter 3:3-6), [Notice the true beauty of a godly woman], </a:t>
            </a:r>
            <a:r>
              <a:rPr lang="en-US" i="1" dirty="0"/>
              <a:t>“Do not let your adornment be merely outward—arranging the hair, wearing gold, or putting on fine apparel—</a:t>
            </a:r>
            <a:r>
              <a:rPr lang="en-US" i="1" baseline="30000" dirty="0"/>
              <a:t> 4</a:t>
            </a:r>
            <a:r>
              <a:rPr lang="en-US" i="1" dirty="0"/>
              <a:t> rather </a:t>
            </a:r>
            <a:r>
              <a:rPr lang="en-US" b="1" i="1" dirty="0"/>
              <a:t>let it be the hidden person of the heart, with the incorruptible beauty of a gentle and quiet spirit, which is very precious in the sight of God</a:t>
            </a:r>
            <a:r>
              <a:rPr lang="en-US" i="1" dirty="0"/>
              <a:t>.”</a:t>
            </a:r>
            <a:endParaRPr lang="en-US" dirty="0"/>
          </a:p>
          <a:p>
            <a:pPr marL="628650" lvl="1" indent="-171450">
              <a:buFont typeface="Arial" panose="020B0604020202020204" pitchFamily="34" charset="0"/>
              <a:buChar char="•"/>
            </a:pPr>
            <a:r>
              <a:rPr lang="en-US" dirty="0"/>
              <a:t>A righteous inner man pleases God</a:t>
            </a:r>
          </a:p>
          <a:p>
            <a:pPr marL="628650" lvl="1" indent="-171450">
              <a:buFont typeface="Arial" panose="020B0604020202020204" pitchFamily="34" charset="0"/>
              <a:buChar char="•"/>
            </a:pPr>
            <a:r>
              <a:rPr lang="en-US" dirty="0"/>
              <a:t>Consider these sage words, “Sow a thought, reap an act. Sow an act, reap a habit.  Sow a habit, reap a character.  Sow a character, reap a life. Sow a life, reap a destiny.”</a:t>
            </a:r>
          </a:p>
          <a:p>
            <a:pPr marL="171450" lvl="0" indent="-171450">
              <a:buFont typeface="Arial" panose="020B0604020202020204" pitchFamily="34" charset="0"/>
              <a:buChar char="•"/>
            </a:pPr>
            <a:r>
              <a:rPr lang="en-US" b="1" dirty="0"/>
              <a:t>When we consider the thoughts of the heart, what kind of thoughts are you thinking?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19639-C47A-4482-8459-7FB6F0E4B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4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What is the color of your thoughts?</a:t>
            </a:r>
          </a:p>
          <a:p>
            <a:pPr marL="171450" lvl="0" indent="-171450">
              <a:buFont typeface="Arial" panose="020B0604020202020204" pitchFamily="34" charset="0"/>
              <a:buChar char="•"/>
            </a:pPr>
            <a:r>
              <a:rPr lang="en-US" b="1" dirty="0"/>
              <a:t>Do you think black thoughts?</a:t>
            </a:r>
          </a:p>
          <a:p>
            <a:pPr marL="628650" lvl="1" indent="-171450">
              <a:buFont typeface="Arial" panose="020B0604020202020204" pitchFamily="34" charset="0"/>
              <a:buChar char="•"/>
            </a:pPr>
            <a:r>
              <a:rPr lang="en-US" dirty="0"/>
              <a:t>Are your thoughts filled with despair, defeat, negativity, lack of trust, cynicism</a:t>
            </a:r>
          </a:p>
          <a:p>
            <a:pPr marL="628650" lvl="1" indent="-171450">
              <a:buFont typeface="Arial" panose="020B0604020202020204" pitchFamily="34" charset="0"/>
              <a:buChar char="•"/>
            </a:pPr>
            <a:r>
              <a:rPr lang="en-US" dirty="0"/>
              <a:t>Are you depressed in mind, as you contemplate your life here on earth?</a:t>
            </a:r>
          </a:p>
          <a:p>
            <a:pPr marL="628650" lvl="1" indent="-171450">
              <a:buFont typeface="Arial" panose="020B0604020202020204" pitchFamily="34" charset="0"/>
              <a:buChar char="•"/>
            </a:pPr>
            <a:r>
              <a:rPr lang="en-US" dirty="0"/>
              <a:t>Are such thoughts appropriate or valid for the true child of God?</a:t>
            </a:r>
          </a:p>
          <a:p>
            <a:pPr marL="628650" lvl="1" indent="-171450">
              <a:buFont typeface="Arial" panose="020B0604020202020204" pitchFamily="34" charset="0"/>
              <a:buChar char="•"/>
            </a:pPr>
            <a:r>
              <a:rPr lang="en-US" dirty="0"/>
              <a:t>Paul certainly didn’t think so!</a:t>
            </a:r>
          </a:p>
          <a:p>
            <a:pPr marL="0" lvl="0" indent="0">
              <a:buFont typeface="Arial" panose="020B0604020202020204" pitchFamily="34" charset="0"/>
              <a:buNone/>
            </a:pPr>
            <a:r>
              <a:rPr lang="en-US" b="1" dirty="0"/>
              <a:t>(Philippians 4:10-13), </a:t>
            </a:r>
            <a:r>
              <a:rPr lang="en-US" i="1" dirty="0"/>
              <a:t>“But I rejoiced in the Lord greatly that now at last your care for me has flourished again; though you surely did care, but you lacked opportunity.</a:t>
            </a:r>
            <a:r>
              <a:rPr lang="en-US" i="1" baseline="30000" dirty="0"/>
              <a:t> 11</a:t>
            </a:r>
            <a:r>
              <a:rPr lang="en-US" i="1" dirty="0"/>
              <a:t> Not that I speak in regard to need, for I have learned in whatever state I am, to be content:</a:t>
            </a:r>
            <a:r>
              <a:rPr lang="en-US" i="1" baseline="30000" dirty="0"/>
              <a:t> 12</a:t>
            </a:r>
            <a:r>
              <a:rPr lang="en-US" i="1" dirty="0"/>
              <a:t> I know how to be abased, and I know how to abound. Everywhere and in all things I have learned both to be full and to be hungry, both to abound and to suffer need.</a:t>
            </a:r>
            <a:r>
              <a:rPr lang="en-US" i="1" baseline="30000" dirty="0"/>
              <a:t> 13</a:t>
            </a:r>
            <a:r>
              <a:rPr lang="en-US" i="1" dirty="0"/>
              <a:t> </a:t>
            </a:r>
            <a:r>
              <a:rPr lang="en-US" b="1" i="1" dirty="0"/>
              <a:t>I can do all things through Christ who strengthens me</a:t>
            </a:r>
            <a:r>
              <a:rPr lang="en-US" i="1" dirty="0"/>
              <a:t>.”</a:t>
            </a:r>
          </a:p>
          <a:p>
            <a:pPr marL="628650" lvl="1" indent="-171450">
              <a:buFont typeface="Arial" panose="020B0604020202020204" pitchFamily="34" charset="0"/>
              <a:buChar char="•"/>
            </a:pPr>
            <a:r>
              <a:rPr lang="en-US" b="1" i="0" dirty="0"/>
              <a:t>Are you cynical, doubting the faithfulness and good heart of your brethren?  Paul wasn’t!</a:t>
            </a:r>
          </a:p>
          <a:p>
            <a:pPr marL="0" lvl="0" indent="0">
              <a:buFont typeface="Arial" panose="020B0604020202020204" pitchFamily="34" charset="0"/>
              <a:buNone/>
            </a:pPr>
            <a:r>
              <a:rPr lang="en-US" b="1" i="0" dirty="0"/>
              <a:t>(Philemon 17-21), </a:t>
            </a:r>
            <a:r>
              <a:rPr lang="en-US" i="1" dirty="0"/>
              <a:t>“If then you count me as a partner, receive him as you would me.</a:t>
            </a:r>
            <a:r>
              <a:rPr lang="en-US" i="1" baseline="30000" dirty="0"/>
              <a:t> 18</a:t>
            </a:r>
            <a:r>
              <a:rPr lang="en-US" i="1" dirty="0"/>
              <a:t> But if he has wronged you or owes anything, put that on my account.</a:t>
            </a:r>
            <a:r>
              <a:rPr lang="en-US" i="1" baseline="30000" dirty="0"/>
              <a:t> 19</a:t>
            </a:r>
            <a:r>
              <a:rPr lang="en-US" i="1" dirty="0"/>
              <a:t> I, Paul, am writing with my own hand. I will repay—not to mention to you that you owe me even your own self besides.</a:t>
            </a:r>
            <a:r>
              <a:rPr lang="en-US" i="1" baseline="30000" dirty="0"/>
              <a:t> 20</a:t>
            </a:r>
            <a:r>
              <a:rPr lang="en-US" i="1" dirty="0"/>
              <a:t> Yes, brother, let me have joy from you in the Lord; refresh my heart in the Lord. </a:t>
            </a:r>
            <a:r>
              <a:rPr lang="en-US" i="1" baseline="30000" dirty="0"/>
              <a:t>21</a:t>
            </a:r>
            <a:r>
              <a:rPr lang="en-US" i="1" dirty="0"/>
              <a:t> </a:t>
            </a:r>
            <a:r>
              <a:rPr lang="en-US" b="1" i="1" dirty="0"/>
              <a:t>Having confidence in your obedience, I write to you, knowing that you will do even more than I say.”</a:t>
            </a:r>
          </a:p>
          <a:p>
            <a:pPr marL="628650" lvl="1" indent="-171450">
              <a:buFont typeface="Arial" panose="020B0604020202020204" pitchFamily="34" charset="0"/>
              <a:buChar char="•"/>
            </a:pPr>
            <a:r>
              <a:rPr lang="en-US" b="1" i="0" dirty="0"/>
              <a:t>Our hope in God should bring us strength and courage!</a:t>
            </a:r>
          </a:p>
          <a:p>
            <a:pPr marL="0" lvl="0" indent="0">
              <a:buFont typeface="Arial" panose="020B0604020202020204" pitchFamily="34" charset="0"/>
              <a:buNone/>
            </a:pPr>
            <a:r>
              <a:rPr lang="en-US" b="1" i="0" dirty="0"/>
              <a:t>(Isaiah 40:28-31), </a:t>
            </a:r>
            <a:r>
              <a:rPr lang="en-US" b="0" i="1" dirty="0"/>
              <a:t>“Have you not known? Have you not heard? The everlasting God, the Lord, the Creator of the ends of the earth, neither faints nor is weary. His understanding is unsearchable. </a:t>
            </a:r>
            <a:r>
              <a:rPr lang="en-US" b="0" i="1" baseline="30000" dirty="0"/>
              <a:t>29</a:t>
            </a:r>
            <a:r>
              <a:rPr lang="en-US" b="0" i="1" dirty="0"/>
              <a:t> He gives power to the weak, and to those who have no might He increases strength. </a:t>
            </a:r>
            <a:r>
              <a:rPr lang="en-US" b="0" i="1" baseline="30000" dirty="0"/>
              <a:t>30</a:t>
            </a:r>
            <a:r>
              <a:rPr lang="en-US" b="0" i="1" dirty="0"/>
              <a:t> Even the youths shall faint and be weary, and the young men shall utterly fall, </a:t>
            </a:r>
            <a:r>
              <a:rPr lang="en-US" b="0" i="1" baseline="30000" dirty="0"/>
              <a:t>31</a:t>
            </a:r>
            <a:r>
              <a:rPr lang="en-US" b="0" i="1" dirty="0"/>
              <a:t>”</a:t>
            </a:r>
            <a:r>
              <a:rPr lang="en-US" b="1" i="1" dirty="0"/>
              <a:t> but those who wait on the Lord shall renew their strength; they shall mount up with wings like eagles, they shall run and not be weary, they shall walk and not faint.”</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19639-C47A-4482-8459-7FB6F0E4B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0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color of your thoughts?</a:t>
            </a:r>
          </a:p>
          <a:p>
            <a:pPr marL="171450" lvl="0" indent="-171450">
              <a:buFont typeface="Arial" panose="020B0604020202020204" pitchFamily="34" charset="0"/>
              <a:buChar char="•"/>
            </a:pPr>
            <a:r>
              <a:rPr lang="en-US" b="1" dirty="0"/>
              <a:t>Do you think red thoughts?</a:t>
            </a:r>
          </a:p>
          <a:p>
            <a:pPr marL="628650" lvl="1" indent="-171450">
              <a:buFont typeface="Arial" panose="020B0604020202020204" pitchFamily="34" charset="0"/>
              <a:buChar char="•"/>
            </a:pPr>
            <a:r>
              <a:rPr lang="en-US" dirty="0"/>
              <a:t>Do your thoughts include hate, anger, envy and malice?</a:t>
            </a:r>
          </a:p>
          <a:p>
            <a:pPr marL="628650" lvl="1" indent="-171450">
              <a:buFont typeface="Arial" panose="020B0604020202020204" pitchFamily="34" charset="0"/>
              <a:buChar char="•"/>
            </a:pPr>
            <a:r>
              <a:rPr lang="en-US" dirty="0"/>
              <a:t>Is rage and disdain for others typical of your inner man?</a:t>
            </a:r>
          </a:p>
          <a:p>
            <a:pPr marL="628650" lvl="1" indent="-171450">
              <a:buFont typeface="Arial" panose="020B0604020202020204" pitchFamily="34" charset="0"/>
              <a:buChar char="•"/>
            </a:pPr>
            <a:r>
              <a:rPr lang="en-US" dirty="0"/>
              <a:t>Is this kind of thinking appropriate for a child of God? </a:t>
            </a:r>
          </a:p>
          <a:p>
            <a:pPr marL="628650" lvl="1" indent="-171450">
              <a:buFont typeface="Arial" panose="020B0604020202020204" pitchFamily="34" charset="0"/>
              <a:buChar char="•"/>
            </a:pPr>
            <a:r>
              <a:rPr lang="en-US" dirty="0"/>
              <a:t>Peter said NO!</a:t>
            </a:r>
          </a:p>
          <a:p>
            <a:pPr marL="0" lvl="0" indent="0">
              <a:buFont typeface="Arial" panose="020B0604020202020204" pitchFamily="34" charset="0"/>
              <a:buNone/>
            </a:pPr>
            <a:r>
              <a:rPr lang="en-US" b="1" dirty="0"/>
              <a:t>(1 Peter 2:1-3), </a:t>
            </a:r>
            <a:r>
              <a:rPr lang="en-US" i="1" dirty="0"/>
              <a:t>“Therefore, laying aside </a:t>
            </a:r>
            <a:r>
              <a:rPr lang="en-US" b="1" i="1" dirty="0"/>
              <a:t>all malice</a:t>
            </a:r>
            <a:r>
              <a:rPr lang="en-US" i="1" dirty="0"/>
              <a:t>, all deceit, hypocrisy, envy, and all evil speaking,</a:t>
            </a:r>
            <a:r>
              <a:rPr lang="en-US" i="1" baseline="30000" dirty="0"/>
              <a:t> 2</a:t>
            </a:r>
            <a:r>
              <a:rPr lang="en-US" i="1" dirty="0"/>
              <a:t> as newborn babes, desire the pure milk of the word, that you may grow thereby,</a:t>
            </a:r>
            <a:r>
              <a:rPr lang="en-US" i="1" baseline="30000" dirty="0"/>
              <a:t> 3</a:t>
            </a:r>
            <a:r>
              <a:rPr lang="en-US" i="1" dirty="0"/>
              <a:t> </a:t>
            </a:r>
            <a:r>
              <a:rPr lang="en-US" b="1" i="1" dirty="0"/>
              <a:t>if indeed you have tasted that the Lord is gracious</a:t>
            </a:r>
            <a:r>
              <a:rPr lang="en-US" i="1" dirty="0"/>
              <a:t>.”</a:t>
            </a:r>
          </a:p>
          <a:p>
            <a:pPr marL="628650" lvl="1" indent="-171450">
              <a:buFont typeface="Arial" panose="020B0604020202020204" pitchFamily="34" charset="0"/>
              <a:buChar char="•"/>
            </a:pPr>
            <a:r>
              <a:rPr lang="en-US" b="1" dirty="0"/>
              <a:t>Such thoughts are characteristic of the flesh!</a:t>
            </a:r>
          </a:p>
          <a:p>
            <a:pPr marL="0" lvl="0" indent="0">
              <a:buFont typeface="Arial" panose="020B0604020202020204" pitchFamily="34" charset="0"/>
              <a:buNone/>
            </a:pPr>
            <a:r>
              <a:rPr lang="en-US" b="1" dirty="0"/>
              <a:t>(Galatians 5:19-21), </a:t>
            </a:r>
            <a:r>
              <a:rPr lang="en-US" i="1" dirty="0"/>
              <a:t>“Now the works of the flesh are evident, which are: adultery, fornication, uncleanness, lewdness,</a:t>
            </a:r>
            <a:r>
              <a:rPr lang="en-US" i="1" baseline="30000" dirty="0"/>
              <a:t> 20</a:t>
            </a:r>
            <a:r>
              <a:rPr lang="en-US" i="1" dirty="0"/>
              <a:t> idolatry, sorcery, </a:t>
            </a:r>
            <a:r>
              <a:rPr lang="en-US" b="1" i="1" dirty="0"/>
              <a:t>hatred, contentions, jealousies, outbursts of wrath</a:t>
            </a:r>
            <a:r>
              <a:rPr lang="en-US" i="1" dirty="0"/>
              <a:t>, selfish ambitions, </a:t>
            </a:r>
            <a:r>
              <a:rPr lang="en-US" b="1" i="1" dirty="0"/>
              <a:t>dissensions</a:t>
            </a:r>
            <a:r>
              <a:rPr lang="en-US" i="1" dirty="0"/>
              <a:t>, heresies,</a:t>
            </a:r>
            <a:r>
              <a:rPr lang="en-US" i="1" baseline="30000" dirty="0"/>
              <a:t> 21</a:t>
            </a:r>
            <a:r>
              <a:rPr lang="en-US" i="1" dirty="0"/>
              <a:t> </a:t>
            </a:r>
            <a:r>
              <a:rPr lang="en-US" b="1" i="1" dirty="0"/>
              <a:t>envy, murders</a:t>
            </a:r>
            <a:r>
              <a:rPr lang="en-US" i="1" dirty="0"/>
              <a:t>, drunkenness, revelries, and the like; of which I tell you beforehand, just as I also told you in time past, that those who practice such things will not inherit the kingdom of God.”</a:t>
            </a:r>
          </a:p>
          <a:p>
            <a:pPr marL="628650" lvl="1" indent="-171450">
              <a:buFont typeface="Arial" panose="020B0604020202020204" pitchFamily="34" charset="0"/>
              <a:buChar char="•"/>
            </a:pPr>
            <a:r>
              <a:rPr lang="en-US" b="1" i="0" dirty="0"/>
              <a:t>Paul described the Corinthians as carnal for thinking in this way</a:t>
            </a:r>
          </a:p>
          <a:p>
            <a:pPr marL="0" lvl="0" indent="0">
              <a:buFont typeface="Arial" panose="020B0604020202020204" pitchFamily="34" charset="0"/>
              <a:buNone/>
            </a:pPr>
            <a:r>
              <a:rPr lang="en-US" b="1" i="0" dirty="0"/>
              <a:t>(1 Corinthians 3:1-3), </a:t>
            </a:r>
            <a:r>
              <a:rPr lang="en-US" i="1" dirty="0"/>
              <a:t>“And I, brethren, could not speak to you as to spiritual people but as to carnal, as to babes in Christ.</a:t>
            </a:r>
            <a:r>
              <a:rPr lang="en-US" i="1" baseline="30000" dirty="0"/>
              <a:t> 2</a:t>
            </a:r>
            <a:r>
              <a:rPr lang="en-US" i="1" dirty="0"/>
              <a:t> I fed you with milk and not with solid food; for until now you were not able to receive it, and even now you are still not able;</a:t>
            </a:r>
            <a:r>
              <a:rPr lang="en-US" i="1" baseline="30000" dirty="0"/>
              <a:t> 3</a:t>
            </a:r>
            <a:r>
              <a:rPr lang="en-US" i="1" dirty="0"/>
              <a:t> for you are still carnal. For where there are envy, strife, and divisions among you, are you not carnal and behaving like mere men?”</a:t>
            </a:r>
          </a:p>
          <a:p>
            <a:pPr marL="628650" lvl="1" indent="-171450">
              <a:buFont typeface="Arial" panose="020B0604020202020204" pitchFamily="34" charset="0"/>
              <a:buChar char="•"/>
            </a:pPr>
            <a:r>
              <a:rPr lang="en-US" b="1" i="0" dirty="0"/>
              <a:t>As Christians, we must simply let go of that kind of thinking!</a:t>
            </a:r>
          </a:p>
          <a:p>
            <a:pPr marL="0" lvl="0" indent="0">
              <a:buFont typeface="Arial" panose="020B0604020202020204" pitchFamily="34" charset="0"/>
              <a:buNone/>
            </a:pPr>
            <a:r>
              <a:rPr lang="en-US" b="1" i="0" dirty="0"/>
              <a:t>(Ephesians 4:31), </a:t>
            </a:r>
            <a:r>
              <a:rPr lang="en-US" i="1" dirty="0"/>
              <a:t>“Let all bitterness, wrath, anger, clamor, and evil speaking </a:t>
            </a:r>
            <a:r>
              <a:rPr lang="en-US" b="1" i="1" dirty="0"/>
              <a:t>be put away from you</a:t>
            </a:r>
            <a:r>
              <a:rPr lang="en-US" i="1" dirty="0"/>
              <a:t>, with all malice.</a:t>
            </a:r>
            <a:r>
              <a:rPr lang="en-US" i="1" baseline="30000" dirty="0"/>
              <a:t> 32</a:t>
            </a:r>
            <a:r>
              <a:rPr lang="en-US" i="1" dirty="0"/>
              <a:t> And be kind to one another, tenderhearted, forgiving one another, even as God in Christ forgave you.’”</a:t>
            </a:r>
          </a:p>
          <a:p>
            <a:pPr marL="0" lvl="0" indent="0">
              <a:buFont typeface="Arial" panose="020B0604020202020204" pitchFamily="34" charset="0"/>
              <a:buNone/>
            </a:pPr>
            <a:r>
              <a:rPr lang="en-US" b="1" dirty="0"/>
              <a:t>(Colossians 3:8), </a:t>
            </a:r>
            <a:r>
              <a:rPr lang="en-US" i="1" dirty="0"/>
              <a:t>“But now you yourselves are </a:t>
            </a:r>
            <a:r>
              <a:rPr lang="en-US" b="1" i="1" dirty="0"/>
              <a:t>to put off all these</a:t>
            </a:r>
            <a:r>
              <a:rPr lang="en-US" i="1" dirty="0"/>
              <a:t>:  anger, wrath, blasphemy, filthy language out of your mouth.”</a:t>
            </a:r>
          </a:p>
        </p:txBody>
      </p:sp>
      <p:sp>
        <p:nvSpPr>
          <p:cNvPr id="4" name="Slide Number Placeholder 3"/>
          <p:cNvSpPr>
            <a:spLocks noGrp="1"/>
          </p:cNvSpPr>
          <p:nvPr>
            <p:ph type="sldNum" sz="quarter" idx="5"/>
          </p:nvPr>
        </p:nvSpPr>
        <p:spPr/>
        <p:txBody>
          <a:bodyPr/>
          <a:lstStyle/>
          <a:p>
            <a:fld id="{E5319639-C47A-4482-8459-7FB6F0E4B5F3}" type="slidenum">
              <a:rPr lang="en-US" smtClean="0"/>
              <a:t>3</a:t>
            </a:fld>
            <a:endParaRPr lang="en-US"/>
          </a:p>
        </p:txBody>
      </p:sp>
    </p:spTree>
    <p:extLst>
      <p:ext uri="{BB962C8B-B14F-4D97-AF65-F5344CB8AC3E}">
        <p14:creationId xmlns:p14="http://schemas.microsoft.com/office/powerpoint/2010/main" val="409202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color of your thoughts?</a:t>
            </a:r>
          </a:p>
          <a:p>
            <a:pPr marL="171450" lvl="0" indent="-171450">
              <a:buFont typeface="Arial" panose="020B0604020202020204" pitchFamily="34" charset="0"/>
              <a:buChar char="•"/>
            </a:pPr>
            <a:r>
              <a:rPr lang="en-US" b="1" dirty="0"/>
              <a:t>Do you think yellow thoughts?</a:t>
            </a:r>
          </a:p>
          <a:p>
            <a:pPr marL="628650" lvl="1" indent="-171450">
              <a:buFont typeface="Arial" panose="020B0604020202020204" pitchFamily="34" charset="0"/>
              <a:buChar char="•"/>
            </a:pPr>
            <a:r>
              <a:rPr lang="en-US" dirty="0"/>
              <a:t>Can you be characterized as a spiritual weakling?</a:t>
            </a:r>
          </a:p>
          <a:p>
            <a:pPr marL="628650" lvl="1" indent="-171450">
              <a:buFont typeface="Arial" panose="020B0604020202020204" pitchFamily="34" charset="0"/>
              <a:buChar char="•"/>
            </a:pPr>
            <a:r>
              <a:rPr lang="en-US" dirty="0"/>
              <a:t>Are you inwardly shrinking in your faith?  A coward?  Is a lack of courage appropriate for God’s children?</a:t>
            </a:r>
          </a:p>
          <a:p>
            <a:pPr marL="628650" lvl="1" indent="-171450">
              <a:buFont typeface="Arial" panose="020B0604020202020204" pitchFamily="34" charset="0"/>
              <a:buChar char="•"/>
            </a:pPr>
            <a:r>
              <a:rPr lang="en-US" dirty="0"/>
              <a:t>Again, Paul weighs in with the negative!</a:t>
            </a:r>
          </a:p>
          <a:p>
            <a:pPr marL="0" lvl="0" indent="0">
              <a:buFont typeface="Arial" panose="020B0604020202020204" pitchFamily="34" charset="0"/>
              <a:buNone/>
            </a:pPr>
            <a:r>
              <a:rPr lang="en-US" b="1" dirty="0"/>
              <a:t>(1 Corinthians 16:13), </a:t>
            </a:r>
            <a:r>
              <a:rPr lang="en-US" i="1" dirty="0"/>
              <a:t>“Watch, stand fast in the faith, be brave, be strong.”</a:t>
            </a:r>
          </a:p>
          <a:p>
            <a:pPr marL="628650" lvl="1" indent="-171450">
              <a:buFont typeface="Arial" panose="020B0604020202020204" pitchFamily="34" charset="0"/>
              <a:buChar char="•"/>
            </a:pPr>
            <a:r>
              <a:rPr lang="en-US" b="1" i="0" dirty="0"/>
              <a:t>We have no reason for cowardice, as God has equipped us in our fight!</a:t>
            </a:r>
          </a:p>
          <a:p>
            <a:pPr marL="0" lvl="0" indent="0">
              <a:buFont typeface="Arial" panose="020B0604020202020204" pitchFamily="34" charset="0"/>
              <a:buNone/>
            </a:pPr>
            <a:r>
              <a:rPr lang="en-US" b="1" i="0" dirty="0"/>
              <a:t>(Ephesians 6:10-13), </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p>
          <a:p>
            <a:pPr marL="628650" lvl="1" indent="-171450">
              <a:buFont typeface="Arial" panose="020B0604020202020204" pitchFamily="34" charset="0"/>
              <a:buChar char="•"/>
            </a:pPr>
            <a:r>
              <a:rPr lang="en-US" b="1" i="0" dirty="0"/>
              <a:t>With God’s promises, we are assured of our victory in Jesus, just like Paul</a:t>
            </a:r>
          </a:p>
          <a:p>
            <a:pPr marL="0" lvl="0" indent="0">
              <a:buFont typeface="Arial" panose="020B0604020202020204" pitchFamily="34" charset="0"/>
              <a:buNone/>
            </a:pPr>
            <a:r>
              <a:rPr lang="en-US" b="1" i="0" dirty="0"/>
              <a:t>(2 Timothy 4:6-8), </a:t>
            </a:r>
            <a:r>
              <a:rPr lang="en-US" i="1" dirty="0"/>
              <a:t>“For I am already being poured out as a drink offering, and the time of my departure is at hand.</a:t>
            </a:r>
            <a:r>
              <a:rPr lang="en-US" i="1" baseline="30000" dirty="0"/>
              <a:t> 7</a:t>
            </a:r>
            <a:r>
              <a:rPr lang="en-US" i="1" dirty="0"/>
              <a:t> I have fought the good fight, I have finished the race, I have kept the faith.</a:t>
            </a:r>
            <a:r>
              <a:rPr lang="en-US" i="1" baseline="30000" dirty="0"/>
              <a:t> 8</a:t>
            </a:r>
            <a:r>
              <a:rPr lang="en-US" i="1" dirty="0"/>
              <a:t> Finally, there is laid up for me the crown of righteousness, which the Lord, the righteous Judge, will give to me on that Day, and not to me only but also to all who have loved His appearing.”</a:t>
            </a:r>
          </a:p>
          <a:p>
            <a:pPr marL="0" lvl="0" indent="0">
              <a:buFont typeface="Arial" panose="020B0604020202020204" pitchFamily="34" charset="0"/>
              <a:buNone/>
            </a:pPr>
            <a:r>
              <a:rPr lang="en-US" b="1" i="0" dirty="0"/>
              <a:t>(Romans 8:37-39), </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19639-C47A-4482-8459-7FB6F0E4B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19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color of your thoughts?</a:t>
            </a:r>
          </a:p>
          <a:p>
            <a:pPr marL="171450" lvl="0" indent="-171450">
              <a:buFont typeface="Arial" panose="020B0604020202020204" pitchFamily="34" charset="0"/>
              <a:buChar char="•"/>
            </a:pPr>
            <a:r>
              <a:rPr lang="en-US" b="1" dirty="0"/>
              <a:t>Do you think White thoughts?</a:t>
            </a:r>
          </a:p>
          <a:p>
            <a:pPr marL="628650" lvl="1" indent="-171450">
              <a:buFont typeface="Arial" panose="020B0604020202020204" pitchFamily="34" charset="0"/>
              <a:buChar char="•"/>
            </a:pPr>
            <a:r>
              <a:rPr lang="en-US" dirty="0"/>
              <a:t>Finally, we are talking about the thoughts that a Christian SHOULD have.</a:t>
            </a:r>
          </a:p>
          <a:p>
            <a:pPr marL="628650" lvl="1" indent="-171450">
              <a:buFont typeface="Arial" panose="020B0604020202020204" pitchFamily="34" charset="0"/>
              <a:buChar char="•"/>
            </a:pPr>
            <a:r>
              <a:rPr lang="en-US" dirty="0"/>
              <a:t>The apostle Paul gives us a wonderful picture of that kind of thinking.</a:t>
            </a:r>
          </a:p>
          <a:p>
            <a:pPr marL="0" lvl="0" indent="0">
              <a:buFont typeface="Arial" panose="020B0604020202020204" pitchFamily="34" charset="0"/>
              <a:buNone/>
            </a:pPr>
            <a:r>
              <a:rPr lang="en-US" b="1" dirty="0"/>
              <a:t>(Philippians 4:8-9), </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r>
              <a:rPr lang="en-US" i="1" baseline="30000" dirty="0"/>
              <a:t> 9</a:t>
            </a:r>
            <a:r>
              <a:rPr lang="en-US" i="1" dirty="0"/>
              <a:t> The things which you learned and received and heard and saw in me, these do, and the God of peace will be with you.”</a:t>
            </a:r>
          </a:p>
          <a:p>
            <a:pPr marL="628650" lvl="1" indent="-171450">
              <a:buFont typeface="Arial" panose="020B0604020202020204" pitchFamily="34" charset="0"/>
              <a:buChar char="•"/>
            </a:pPr>
            <a:r>
              <a:rPr lang="en-US" b="1" dirty="0"/>
              <a:t>Our purity of heart should mirror that of our Lord Himself!</a:t>
            </a:r>
          </a:p>
          <a:p>
            <a:pPr marL="0" lvl="0" indent="0">
              <a:buFont typeface="Arial" panose="020B0604020202020204" pitchFamily="34" charset="0"/>
              <a:buNone/>
            </a:pPr>
            <a:r>
              <a:rPr lang="en-US" b="1" dirty="0"/>
              <a:t>(1 John 3:2-3), </a:t>
            </a:r>
            <a:r>
              <a:rPr lang="en-US" i="1" dirty="0"/>
              <a:t>“Beloved, now we are children of God; and it has not yet been revealed what we shall be, but we know that when He is revealed, </a:t>
            </a:r>
            <a:r>
              <a:rPr lang="en-US" b="1" i="1" dirty="0"/>
              <a:t>we shall be like Him</a:t>
            </a:r>
            <a:r>
              <a:rPr lang="en-US" i="1" dirty="0"/>
              <a:t>, for we shall see Him as He is.</a:t>
            </a:r>
            <a:r>
              <a:rPr lang="en-US" i="1" baseline="30000" dirty="0"/>
              <a:t> 3</a:t>
            </a:r>
            <a:r>
              <a:rPr lang="en-US" i="1" dirty="0"/>
              <a:t> </a:t>
            </a:r>
            <a:r>
              <a:rPr lang="en-US" b="1" i="1" dirty="0"/>
              <a:t>And everyone who has this hope in Him purifies himself, just as He is pure</a:t>
            </a:r>
            <a:r>
              <a:rPr lang="en-US" i="1" dirty="0"/>
              <a:t>.”</a:t>
            </a:r>
          </a:p>
          <a:p>
            <a:pPr marL="628650" lvl="1" indent="-171450">
              <a:buFont typeface="Arial" panose="020B0604020202020204" pitchFamily="34" charset="0"/>
              <a:buChar char="•"/>
            </a:pPr>
            <a:r>
              <a:rPr lang="en-US" b="1" i="0" dirty="0"/>
              <a:t>As we have mentioned, a pure heart and thoughts will result in a pure life lived!</a:t>
            </a:r>
            <a:endParaRPr lang="en-US" b="0" i="0" dirty="0"/>
          </a:p>
          <a:p>
            <a:pPr marL="0" lvl="0" indent="0">
              <a:buFont typeface="Arial" panose="020B0604020202020204" pitchFamily="34" charset="0"/>
              <a:buNone/>
            </a:pPr>
            <a:r>
              <a:rPr lang="en-US" b="1" i="0" dirty="0"/>
              <a:t>(2 Timothy 2:20-22), </a:t>
            </a:r>
            <a:r>
              <a:rPr lang="en-US" b="1" i="1" dirty="0"/>
              <a:t>“</a:t>
            </a:r>
            <a:r>
              <a:rPr lang="en-US" i="1" dirty="0"/>
              <a:t>But in a great house there are not only vessels of gold and silver, but also of wood and clay, some for honor and some for dishonor.</a:t>
            </a:r>
            <a:r>
              <a:rPr lang="en-US" i="1" baseline="30000" dirty="0"/>
              <a:t> 21</a:t>
            </a:r>
            <a:r>
              <a:rPr lang="en-US" i="1" dirty="0"/>
              <a:t> Therefore if anyone cleanses himself from the latter, he will be a vessel for honor, sanctified and useful for the Master, prepared for every good work.</a:t>
            </a:r>
            <a:r>
              <a:rPr lang="en-US" i="1" baseline="30000" dirty="0"/>
              <a:t> 22</a:t>
            </a:r>
            <a:r>
              <a:rPr lang="en-US" i="1" dirty="0"/>
              <a:t> </a:t>
            </a:r>
            <a:r>
              <a:rPr lang="en-US" b="1" i="1" dirty="0"/>
              <a:t>Flee also youthful lusts</a:t>
            </a:r>
            <a:r>
              <a:rPr lang="en-US" i="1" dirty="0"/>
              <a:t>; but pursue righteousness, faith, love, peace with those who call on the Lord </a:t>
            </a:r>
            <a:r>
              <a:rPr lang="en-US" b="1" i="1" dirty="0"/>
              <a:t>out of a pure heart</a:t>
            </a:r>
            <a:r>
              <a:rPr lang="en-US" i="1" dirty="0"/>
              <a:t>.”</a:t>
            </a:r>
          </a:p>
          <a:p>
            <a:pPr marL="0" lvl="0" indent="0">
              <a:buFont typeface="Arial" panose="020B0604020202020204" pitchFamily="34" charset="0"/>
              <a:buNone/>
            </a:pPr>
            <a:endParaRPr lang="en-US" b="1" i="1" dirty="0"/>
          </a:p>
          <a:p>
            <a:pPr marL="0" lvl="0" indent="0">
              <a:buFont typeface="Arial" panose="020B0604020202020204" pitchFamily="34" charset="0"/>
              <a:buNone/>
            </a:pPr>
            <a:r>
              <a:rPr lang="en-US" b="1" i="1" dirty="0"/>
              <a:t>Next Slide, conclusion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19639-C47A-4482-8459-7FB6F0E4B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8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Conclusion:</a:t>
            </a:r>
          </a:p>
          <a:p>
            <a:pPr marL="171450" lvl="0" indent="-171450">
              <a:buFont typeface="Arial" panose="020B0604020202020204" pitchFamily="34" charset="0"/>
              <a:buChar char="•"/>
            </a:pPr>
            <a:r>
              <a:rPr lang="en-US" b="1" dirty="0"/>
              <a:t>We need to control our thoughts</a:t>
            </a:r>
          </a:p>
          <a:p>
            <a:pPr marL="0" lvl="0" indent="0">
              <a:buFont typeface="Arial" panose="020B0604020202020204" pitchFamily="34" charset="0"/>
              <a:buNone/>
            </a:pPr>
            <a:r>
              <a:rPr lang="en-US" b="1" dirty="0"/>
              <a:t>(2 Corinthians 10:4-5) [Paul had it right in how to win the war we are in with Satan], </a:t>
            </a:r>
            <a:r>
              <a:rPr lang="en-US" i="1" dirty="0"/>
              <a:t>“For the weapons of our warfare are not carnal but mighty in God for pulling down strongholds,</a:t>
            </a:r>
            <a:r>
              <a:rPr lang="en-US" i="1" baseline="30000" dirty="0"/>
              <a:t> 5</a:t>
            </a:r>
            <a:r>
              <a:rPr lang="en-US" i="1" dirty="0"/>
              <a:t> casting down arguments and every high thing that exalts itself against the knowledge of God, </a:t>
            </a:r>
            <a:r>
              <a:rPr lang="en-US" b="1" i="1" dirty="0"/>
              <a:t>bringing every thought into captivity to the obedience of Christ</a:t>
            </a:r>
            <a:r>
              <a:rPr lang="en-US" i="1" dirty="0"/>
              <a:t>,</a:t>
            </a:r>
            <a:r>
              <a:rPr lang="en-US" i="1" baseline="30000" dirty="0"/>
              <a:t> 6</a:t>
            </a:r>
            <a:r>
              <a:rPr lang="en-US" i="1" dirty="0"/>
              <a:t> and being ready to punish all disobedience when your obedience is fulfilled.”</a:t>
            </a:r>
          </a:p>
          <a:p>
            <a:pPr marL="171450" lvl="0" indent="-171450">
              <a:buFont typeface="Arial" panose="020B0604020202020204" pitchFamily="34" charset="0"/>
              <a:buChar char="•"/>
            </a:pPr>
            <a:r>
              <a:rPr lang="en-US" b="1" i="0" dirty="0"/>
              <a:t>Instead, we need to hide God’s word in our hearts</a:t>
            </a:r>
          </a:p>
          <a:p>
            <a:pPr marL="0" lvl="0" indent="0">
              <a:buFont typeface="Arial" panose="020B0604020202020204" pitchFamily="34" charset="0"/>
              <a:buNone/>
            </a:pPr>
            <a:r>
              <a:rPr lang="en-US" b="1" i="0" dirty="0"/>
              <a:t>(Psalm 119:9-11), </a:t>
            </a:r>
            <a:r>
              <a:rPr lang="en-US" i="1" dirty="0"/>
              <a:t>“How can a young man cleanse his way? By taking heed according to Your word. </a:t>
            </a:r>
            <a:r>
              <a:rPr lang="en-US" i="1" baseline="30000" dirty="0"/>
              <a:t>10</a:t>
            </a:r>
            <a:r>
              <a:rPr lang="en-US" i="1" dirty="0"/>
              <a:t> With my whole heart I have sought You; Oh, let me not wander from Your commandments! </a:t>
            </a:r>
            <a:r>
              <a:rPr lang="en-US" i="1" baseline="30000" dirty="0"/>
              <a:t>11</a:t>
            </a:r>
            <a:r>
              <a:rPr lang="en-US" i="1" dirty="0"/>
              <a:t> Your word I have hidden in my heart, that I might not sin against You.”</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The Psalmist asked for God to search his inner heart.  Are we willing to have such a personal examination?  Do we really want God to know what we are thinking?  We should, if we want to go to heaven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(Psalm 139:23-24), </a:t>
            </a:r>
            <a:r>
              <a:rPr lang="en-US" i="1" dirty="0"/>
              <a:t>“</a:t>
            </a:r>
            <a:r>
              <a:rPr lang="en-US" b="1" i="1" dirty="0"/>
              <a:t>Search me, O God, and know my heart; try me, and know my anxieties</a:t>
            </a:r>
            <a:r>
              <a:rPr lang="en-US" i="1" dirty="0"/>
              <a:t>; </a:t>
            </a:r>
            <a:r>
              <a:rPr lang="en-US" i="1" baseline="30000" dirty="0"/>
              <a:t>24</a:t>
            </a:r>
            <a:r>
              <a:rPr lang="en-US" i="1" dirty="0"/>
              <a:t> And </a:t>
            </a:r>
            <a:r>
              <a:rPr lang="en-US" b="1" i="1" dirty="0"/>
              <a:t>see</a:t>
            </a:r>
            <a:r>
              <a:rPr lang="en-US" i="1" dirty="0"/>
              <a:t> if there is any wicked way in me, and lead me in the way everlasting.”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19639-C47A-4482-8459-7FB6F0E4B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6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EF90-1B61-4DF6-BC31-93A1C5932B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DF534-8FE6-4B38-A314-B194152B9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1BE08-5AB7-4C76-BEC9-A0DA279E6204}"/>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5D8272EF-9B64-46A4-9B85-38937EB92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73C66-AD94-481D-8909-ED584D31BF63}"/>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7761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A6BD-A054-479F-911F-2DFE63A2D4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F6E1B6-F65F-4423-8C46-A0585BE7E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88719-8481-43F7-B655-2914A74E57E9}"/>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77F8DB7F-B2F6-4AC9-AEC8-11FB53F12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5A9C-80C6-4CB1-B6D3-70182D48497C}"/>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25361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D30EB-551E-4114-8538-5FCC9F208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2A94E-D824-4265-A4AC-AE2DEE080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B7670-D496-4116-9499-ABCC102C5DB8}"/>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596727DB-8FC6-4B49-B57A-A714DA08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499A7-C0E5-4312-9162-5237A227966A}"/>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21383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74D5-BD1B-4536-9F05-35109AEB9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34C6-0230-4051-B777-0B7A571C2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9DA1E-9273-4F0D-BCE8-3DD6BDFA3289}"/>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2BEDAEA8-787B-4D99-AB04-06D33323F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27D20-18EB-4B0F-9D5C-895A67B76D83}"/>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8700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F0EE-B895-4CCE-B621-949BE18DCF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A7082-C4B5-4F03-95DB-40A8E3CA1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FDBB7-1130-4342-8F78-54F01538B915}"/>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1AE61074-583C-4466-AB98-EA6A93BD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397BA-3813-4BCE-971A-464D624CA1F8}"/>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163040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80C1-B3D1-47BF-A2F5-D40A75638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7F66E-B44F-44C7-9FA3-4FC0EC190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615281-C974-49EE-8413-0961B35A4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69995-9F38-4A81-B93F-DF3D6BCDE1C2}"/>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6" name="Footer Placeholder 5">
            <a:extLst>
              <a:ext uri="{FF2B5EF4-FFF2-40B4-BE49-F238E27FC236}">
                <a16:creationId xmlns:a16="http://schemas.microsoft.com/office/drawing/2014/main" id="{C987B15D-6B14-4CB4-AC66-BF86AB850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6AF67-C15F-46BC-95CC-6F400E73674F}"/>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42911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A888-9277-4BAF-9D89-07C1D88845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ABDFE-689A-4E2D-99C7-EC55976FF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68ADFA-5E52-4D9D-A6E6-5AC8AC853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D9BD4F-1E6D-490F-B636-A94C0C5EF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B6293-24A6-4A93-AD9F-1B3B1B304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308897-A4E4-445D-90D7-35F7AD936111}"/>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8" name="Footer Placeholder 7">
            <a:extLst>
              <a:ext uri="{FF2B5EF4-FFF2-40B4-BE49-F238E27FC236}">
                <a16:creationId xmlns:a16="http://schemas.microsoft.com/office/drawing/2014/main" id="{95AE7BC6-0AD0-412D-AF55-7A516D9C81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4594B-856E-4B71-9FFC-16AF13D712AB}"/>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36715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729B-F72A-4287-919F-F2C59AC2D5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BDDE7-C1A5-4DE9-943E-067C1588A5FB}"/>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4" name="Footer Placeholder 3">
            <a:extLst>
              <a:ext uri="{FF2B5EF4-FFF2-40B4-BE49-F238E27FC236}">
                <a16:creationId xmlns:a16="http://schemas.microsoft.com/office/drawing/2014/main" id="{4AC3731A-2D94-41D4-8AA4-27720EB3C8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ADAE76-EA0F-44D3-9828-6E740F74D709}"/>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77292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F87E2-E067-4A39-A106-4F8531B8D36B}"/>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3" name="Footer Placeholder 2">
            <a:extLst>
              <a:ext uri="{FF2B5EF4-FFF2-40B4-BE49-F238E27FC236}">
                <a16:creationId xmlns:a16="http://schemas.microsoft.com/office/drawing/2014/main" id="{EA3D738F-D27E-42B6-8FE2-9AFDCB0FB3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E55-3CF4-4F93-A103-BA306B2F7A9B}"/>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105734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D64C-734E-4AE6-99C2-A874690BA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771530-B318-4D9F-B6C5-6F64394E3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3F5579-2A05-4C20-8C77-0AE3CA3C1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57DA8-FD03-4F43-B547-E7990CD799BE}"/>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6" name="Footer Placeholder 5">
            <a:extLst>
              <a:ext uri="{FF2B5EF4-FFF2-40B4-BE49-F238E27FC236}">
                <a16:creationId xmlns:a16="http://schemas.microsoft.com/office/drawing/2014/main" id="{B602A4D2-3E9A-4F2E-A4DE-DE6796C09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BF50-E39F-48DA-9352-2CA4E4F8FD5C}"/>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362956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8D8A-CDA4-4AE3-8D28-793985773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4EC788-6A37-4613-8495-D97C3E1A75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C3246C-3B20-4688-9DC9-9822078CD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AE030-C261-4D27-84BE-4AEB8617647F}"/>
              </a:ext>
            </a:extLst>
          </p:cNvPr>
          <p:cNvSpPr>
            <a:spLocks noGrp="1"/>
          </p:cNvSpPr>
          <p:nvPr>
            <p:ph type="dt" sz="half" idx="10"/>
          </p:nvPr>
        </p:nvSpPr>
        <p:spPr/>
        <p:txBody>
          <a:bodyPr/>
          <a:lstStyle/>
          <a:p>
            <a:fld id="{3E7A3306-9E53-4536-8655-6873C5D5DA8A}" type="datetimeFigureOut">
              <a:rPr lang="en-US" smtClean="0"/>
              <a:t>3/3/2020</a:t>
            </a:fld>
            <a:endParaRPr lang="en-US"/>
          </a:p>
        </p:txBody>
      </p:sp>
      <p:sp>
        <p:nvSpPr>
          <p:cNvPr id="6" name="Footer Placeholder 5">
            <a:extLst>
              <a:ext uri="{FF2B5EF4-FFF2-40B4-BE49-F238E27FC236}">
                <a16:creationId xmlns:a16="http://schemas.microsoft.com/office/drawing/2014/main" id="{B254C777-2C4F-48DB-834A-5DC793D46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19D27-6CC5-4E5B-B2DE-EA381C25B599}"/>
              </a:ext>
            </a:extLst>
          </p:cNvPr>
          <p:cNvSpPr>
            <a:spLocks noGrp="1"/>
          </p:cNvSpPr>
          <p:nvPr>
            <p:ph type="sldNum" sz="quarter" idx="12"/>
          </p:nvPr>
        </p:nvSpPr>
        <p:spPr/>
        <p:txBody>
          <a:bodyPr/>
          <a:lstStyle/>
          <a:p>
            <a:fld id="{803B4319-9F37-4BBF-BDBE-1840CFCF67FB}" type="slidenum">
              <a:rPr lang="en-US" smtClean="0"/>
              <a:t>‹#›</a:t>
            </a:fld>
            <a:endParaRPr lang="en-US"/>
          </a:p>
        </p:txBody>
      </p:sp>
    </p:spTree>
    <p:extLst>
      <p:ext uri="{BB962C8B-B14F-4D97-AF65-F5344CB8AC3E}">
        <p14:creationId xmlns:p14="http://schemas.microsoft.com/office/powerpoint/2010/main" val="240555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BB1D9-496A-4182-8F57-BB2C24A03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A8BBB-40F1-4F23-96A6-FADC53A7C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19328-C068-4A92-97D7-07B43EDB8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A3306-9E53-4536-8655-6873C5D5DA8A}" type="datetimeFigureOut">
              <a:rPr lang="en-US" smtClean="0"/>
              <a:t>3/3/2020</a:t>
            </a:fld>
            <a:endParaRPr lang="en-US"/>
          </a:p>
        </p:txBody>
      </p:sp>
      <p:sp>
        <p:nvSpPr>
          <p:cNvPr id="5" name="Footer Placeholder 4">
            <a:extLst>
              <a:ext uri="{FF2B5EF4-FFF2-40B4-BE49-F238E27FC236}">
                <a16:creationId xmlns:a16="http://schemas.microsoft.com/office/drawing/2014/main" id="{ECCF0BD0-0972-49FE-ADC5-A50F5DE86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F199E-6873-4775-AABD-5E6275256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B4319-9F37-4BBF-BDBE-1840CFCF67FB}" type="slidenum">
              <a:rPr lang="en-US" smtClean="0"/>
              <a:t>‹#›</a:t>
            </a:fld>
            <a:endParaRPr lang="en-US"/>
          </a:p>
        </p:txBody>
      </p:sp>
    </p:spTree>
    <p:extLst>
      <p:ext uri="{BB962C8B-B14F-4D97-AF65-F5344CB8AC3E}">
        <p14:creationId xmlns:p14="http://schemas.microsoft.com/office/powerpoint/2010/main" val="261103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937708" y="1144194"/>
            <a:ext cx="10316583" cy="1655763"/>
          </a:xfrm>
        </p:spPr>
        <p:txBody>
          <a:bodyPr>
            <a:noAutofit/>
          </a:bodyPr>
          <a:lstStyle/>
          <a:p>
            <a:r>
              <a:rPr lang="en-US" sz="8800" dirty="0">
                <a:solidFill>
                  <a:schemeClr val="accent1">
                    <a:lumMod val="20000"/>
                    <a:lumOff val="80000"/>
                  </a:schemeClr>
                </a:solidFill>
                <a:effectLst>
                  <a:outerShdw blurRad="38100" dist="38100" dir="2700000" algn="tl">
                    <a:srgbClr val="000000">
                      <a:alpha val="43137"/>
                    </a:srgbClr>
                  </a:outerShdw>
                </a:effectLst>
                <a:latin typeface="Colored Crayons" panose="02000500000000000000" pitchFamily="2" charset="0"/>
              </a:rPr>
              <a:t>C</a:t>
            </a:r>
            <a:r>
              <a:rPr lang="en-US" sz="8800" dirty="0">
                <a:solidFill>
                  <a:srgbClr val="FF0000"/>
                </a:solidFill>
                <a:effectLst>
                  <a:outerShdw blurRad="38100" dist="38100" dir="2700000" algn="tl">
                    <a:srgbClr val="000000">
                      <a:alpha val="43137"/>
                    </a:srgbClr>
                  </a:outerShdw>
                </a:effectLst>
                <a:latin typeface="Colored Crayons" panose="02000500000000000000" pitchFamily="2" charset="0"/>
              </a:rPr>
              <a:t>o</a:t>
            </a:r>
            <a:r>
              <a:rPr lang="en-US" sz="8800" dirty="0">
                <a:effectLst>
                  <a:outerShdw blurRad="38100" dist="38100" dir="2700000" algn="tl">
                    <a:srgbClr val="000000">
                      <a:alpha val="43137"/>
                    </a:srgbClr>
                  </a:outerShdw>
                </a:effectLst>
                <a:latin typeface="Colored Crayons" panose="02000500000000000000" pitchFamily="2" charset="0"/>
              </a:rPr>
              <a:t>l</a:t>
            </a:r>
            <a:r>
              <a:rPr lang="en-US" sz="8800" dirty="0">
                <a:solidFill>
                  <a:schemeClr val="accent6">
                    <a:lumMod val="20000"/>
                    <a:lumOff val="80000"/>
                  </a:schemeClr>
                </a:solidFill>
                <a:effectLst>
                  <a:outerShdw blurRad="38100" dist="38100" dir="2700000" algn="tl">
                    <a:srgbClr val="000000">
                      <a:alpha val="43137"/>
                    </a:srgbClr>
                  </a:outerShdw>
                </a:effectLst>
                <a:latin typeface="Colored Crayons" panose="02000500000000000000" pitchFamily="2" charset="0"/>
              </a:rPr>
              <a:t>o</a:t>
            </a:r>
            <a:r>
              <a:rPr lang="en-US" sz="8800" dirty="0">
                <a:solidFill>
                  <a:schemeClr val="accent4">
                    <a:lumMod val="40000"/>
                    <a:lumOff val="60000"/>
                  </a:schemeClr>
                </a:solidFill>
                <a:effectLst>
                  <a:outerShdw blurRad="38100" dist="38100" dir="2700000" algn="tl">
                    <a:srgbClr val="000000">
                      <a:alpha val="43137"/>
                    </a:srgbClr>
                  </a:outerShdw>
                </a:effectLst>
                <a:latin typeface="Colored Crayons" panose="02000500000000000000" pitchFamily="2" charset="0"/>
              </a:rPr>
              <a:t>r</a:t>
            </a:r>
            <a:r>
              <a:rPr lang="en-US" sz="8800" dirty="0">
                <a:solidFill>
                  <a:srgbClr val="92D050"/>
                </a:solidFill>
                <a:effectLst>
                  <a:outerShdw blurRad="38100" dist="38100" dir="2700000" algn="tl">
                    <a:srgbClr val="000000">
                      <a:alpha val="43137"/>
                    </a:srgbClr>
                  </a:outerShdw>
                </a:effectLst>
                <a:latin typeface="Colored Crayons" panose="02000500000000000000" pitchFamily="2" charset="0"/>
              </a:rPr>
              <a:t>f</a:t>
            </a:r>
            <a:r>
              <a:rPr lang="en-US" sz="8800" dirty="0">
                <a:solidFill>
                  <a:srgbClr val="FFFF00"/>
                </a:solidFill>
                <a:effectLst>
                  <a:outerShdw blurRad="38100" dist="38100" dir="2700000" algn="tl">
                    <a:srgbClr val="000000">
                      <a:alpha val="43137"/>
                    </a:srgbClr>
                  </a:outerShdw>
                </a:effectLst>
                <a:latin typeface="Colored Crayons" panose="02000500000000000000" pitchFamily="2" charset="0"/>
              </a:rPr>
              <a:t>u</a:t>
            </a:r>
            <a:r>
              <a:rPr lang="en-US" sz="8800" dirty="0">
                <a:solidFill>
                  <a:srgbClr val="00B0F0"/>
                </a:solidFill>
                <a:effectLst>
                  <a:outerShdw blurRad="38100" dist="38100" dir="2700000" algn="tl">
                    <a:srgbClr val="000000">
                      <a:alpha val="43137"/>
                    </a:srgbClr>
                  </a:outerShdw>
                </a:effectLst>
                <a:latin typeface="Colored Crayons" panose="02000500000000000000" pitchFamily="2" charset="0"/>
              </a:rPr>
              <a:t>l</a:t>
            </a:r>
            <a:r>
              <a:rPr lang="en-US" sz="8800" dirty="0">
                <a:effectLst>
                  <a:outerShdw blurRad="38100" dist="38100" dir="2700000" algn="tl">
                    <a:srgbClr val="000000">
                      <a:alpha val="43137"/>
                    </a:srgbClr>
                  </a:outerShdw>
                </a:effectLst>
                <a:latin typeface="Colored Crayons" panose="02000500000000000000" pitchFamily="2" charset="0"/>
              </a:rPr>
              <a:t> </a:t>
            </a:r>
            <a:r>
              <a:rPr lang="en-US" sz="8800" dirty="0">
                <a:solidFill>
                  <a:srgbClr val="C00000"/>
                </a:solidFill>
                <a:effectLst>
                  <a:outerShdw blurRad="38100" dist="38100" dir="2700000" algn="tl">
                    <a:srgbClr val="000000">
                      <a:alpha val="43137"/>
                    </a:srgbClr>
                  </a:outerShdw>
                </a:effectLst>
                <a:latin typeface="Colored Crayons" panose="02000500000000000000" pitchFamily="2" charset="0"/>
              </a:rPr>
              <a:t>T</a:t>
            </a:r>
            <a:r>
              <a:rPr lang="en-US" sz="8800" dirty="0">
                <a:solidFill>
                  <a:schemeClr val="accent3">
                    <a:lumMod val="20000"/>
                    <a:lumOff val="80000"/>
                  </a:schemeClr>
                </a:solidFill>
                <a:effectLst>
                  <a:outerShdw blurRad="38100" dist="38100" dir="2700000" algn="tl">
                    <a:srgbClr val="000000">
                      <a:alpha val="43137"/>
                    </a:srgbClr>
                  </a:outerShdw>
                </a:effectLst>
                <a:latin typeface="Colored Crayons" panose="02000500000000000000" pitchFamily="2" charset="0"/>
              </a:rPr>
              <a:t>h</a:t>
            </a:r>
            <a:r>
              <a:rPr lang="en-US" sz="8800" dirty="0">
                <a:solidFill>
                  <a:schemeClr val="accent6">
                    <a:lumMod val="60000"/>
                    <a:lumOff val="40000"/>
                  </a:schemeClr>
                </a:solidFill>
                <a:effectLst>
                  <a:outerShdw blurRad="38100" dist="38100" dir="2700000" algn="tl">
                    <a:srgbClr val="000000">
                      <a:alpha val="43137"/>
                    </a:srgbClr>
                  </a:outerShdw>
                </a:effectLst>
                <a:latin typeface="Colored Crayons" panose="02000500000000000000" pitchFamily="2" charset="0"/>
              </a:rPr>
              <a:t>o</a:t>
            </a:r>
            <a:r>
              <a:rPr lang="en-US" sz="8800" dirty="0">
                <a:solidFill>
                  <a:srgbClr val="00B0F0"/>
                </a:solidFill>
                <a:effectLst>
                  <a:outerShdw blurRad="38100" dist="38100" dir="2700000" algn="tl">
                    <a:srgbClr val="000000">
                      <a:alpha val="43137"/>
                    </a:srgbClr>
                  </a:outerShdw>
                </a:effectLst>
                <a:latin typeface="Colored Crayons" panose="02000500000000000000" pitchFamily="2" charset="0"/>
              </a:rPr>
              <a:t>u</a:t>
            </a:r>
            <a:r>
              <a:rPr lang="en-US" sz="8800" dirty="0">
                <a:effectLst>
                  <a:outerShdw blurRad="38100" dist="38100" dir="2700000" algn="tl">
                    <a:srgbClr val="000000">
                      <a:alpha val="43137"/>
                    </a:srgbClr>
                  </a:outerShdw>
                </a:effectLst>
                <a:latin typeface="Colored Crayons" panose="02000500000000000000" pitchFamily="2" charset="0"/>
              </a:rPr>
              <a:t>g</a:t>
            </a:r>
            <a:r>
              <a:rPr lang="en-US" sz="8800" dirty="0">
                <a:solidFill>
                  <a:srgbClr val="FFFF00"/>
                </a:solidFill>
                <a:effectLst>
                  <a:outerShdw blurRad="38100" dist="38100" dir="2700000" algn="tl">
                    <a:srgbClr val="000000">
                      <a:alpha val="43137"/>
                    </a:srgbClr>
                  </a:outerShdw>
                </a:effectLst>
                <a:latin typeface="Colored Crayons" panose="02000500000000000000" pitchFamily="2" charset="0"/>
              </a:rPr>
              <a:t>h</a:t>
            </a:r>
            <a:r>
              <a:rPr lang="en-US" sz="8800" dirty="0">
                <a:solidFill>
                  <a:schemeClr val="accent6">
                    <a:lumMod val="75000"/>
                  </a:schemeClr>
                </a:solidFill>
                <a:effectLst>
                  <a:outerShdw blurRad="38100" dist="38100" dir="2700000" algn="tl">
                    <a:srgbClr val="000000">
                      <a:alpha val="43137"/>
                    </a:srgbClr>
                  </a:outerShdw>
                </a:effectLst>
                <a:latin typeface="Colored Crayons" panose="02000500000000000000" pitchFamily="2" charset="0"/>
              </a:rPr>
              <a:t>t</a:t>
            </a:r>
            <a:r>
              <a:rPr lang="en-US" sz="8800" dirty="0">
                <a:solidFill>
                  <a:srgbClr val="FF0000"/>
                </a:solidFill>
                <a:effectLst>
                  <a:outerShdw blurRad="38100" dist="38100" dir="2700000" algn="tl">
                    <a:srgbClr val="000000">
                      <a:alpha val="43137"/>
                    </a:srgbClr>
                  </a:outerShdw>
                </a:effectLst>
                <a:latin typeface="Colored Crayons" panose="02000500000000000000" pitchFamily="2" charset="0"/>
              </a:rPr>
              <a:t>s</a:t>
            </a: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1061421" y="3429000"/>
            <a:ext cx="9932894" cy="2111768"/>
          </a:xfrm>
        </p:spPr>
        <p:txBody>
          <a:bodyPr>
            <a:normAutofit/>
          </a:bodyPr>
          <a:lstStyle/>
          <a:p>
            <a:r>
              <a:rPr lang="en-US" sz="4400" dirty="0"/>
              <a:t>“Keep your heart with all diligence,</a:t>
            </a:r>
            <a:br>
              <a:rPr lang="en-US" sz="4400" dirty="0"/>
            </a:br>
            <a:r>
              <a:rPr lang="en-US" sz="4400" dirty="0"/>
              <a:t>For out of it spring the issues of life.”</a:t>
            </a:r>
          </a:p>
          <a:p>
            <a:pPr algn="r"/>
            <a:r>
              <a:rPr lang="en-US" sz="4000" dirty="0"/>
              <a:t>(Proverbs 4:23)</a:t>
            </a:r>
          </a:p>
        </p:txBody>
      </p:sp>
    </p:spTree>
    <p:extLst>
      <p:ext uri="{BB962C8B-B14F-4D97-AF65-F5344CB8AC3E}">
        <p14:creationId xmlns:p14="http://schemas.microsoft.com/office/powerpoint/2010/main" val="11935058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937708" y="1144194"/>
            <a:ext cx="10316583" cy="1655763"/>
          </a:xfrm>
        </p:spPr>
        <p:txBody>
          <a:bodyPr>
            <a:noAutofit/>
          </a:bodyPr>
          <a:lstStyle/>
          <a:p>
            <a:r>
              <a:rPr lang="en-US" sz="7200" dirty="0">
                <a:solidFill>
                  <a:schemeClr val="bg1">
                    <a:lumMod val="95000"/>
                  </a:schemeClr>
                </a:solidFill>
                <a:latin typeface="Colored Crayons" panose="02000500000000000000" pitchFamily="2" charset="0"/>
              </a:rPr>
              <a:t>Do You Think Black?</a:t>
            </a: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539646" y="3428999"/>
            <a:ext cx="11047751" cy="2896849"/>
          </a:xfrm>
        </p:spPr>
        <p:txBody>
          <a:bodyPr>
            <a:normAutofit/>
          </a:bodyPr>
          <a:lstStyle/>
          <a:p>
            <a:r>
              <a:rPr lang="en-US" sz="4400" b="1" dirty="0">
                <a:solidFill>
                  <a:schemeClr val="bg1">
                    <a:lumMod val="95000"/>
                  </a:schemeClr>
                </a:solidFill>
                <a:effectLst>
                  <a:outerShdw blurRad="38100" dist="38100" dir="2700000" algn="tl">
                    <a:srgbClr val="000000">
                      <a:alpha val="43137"/>
                    </a:srgbClr>
                  </a:outerShdw>
                </a:effectLst>
              </a:rPr>
              <a:t>Despair, Defeat, Distrust, Negativity, Cynicism</a:t>
            </a:r>
          </a:p>
          <a:p>
            <a:r>
              <a:rPr lang="en-US" sz="4400" dirty="0">
                <a:solidFill>
                  <a:schemeClr val="bg1">
                    <a:lumMod val="95000"/>
                  </a:schemeClr>
                </a:solidFill>
              </a:rPr>
              <a:t>Philippians 4:10-13; Philemon 17-21</a:t>
            </a:r>
          </a:p>
          <a:p>
            <a:r>
              <a:rPr lang="en-US" sz="4400" dirty="0">
                <a:solidFill>
                  <a:schemeClr val="bg1">
                    <a:lumMod val="95000"/>
                  </a:schemeClr>
                </a:solidFill>
              </a:rPr>
              <a:t>Isaiah 40:28-31</a:t>
            </a:r>
          </a:p>
        </p:txBody>
      </p:sp>
    </p:spTree>
    <p:extLst>
      <p:ext uri="{BB962C8B-B14F-4D97-AF65-F5344CB8AC3E}">
        <p14:creationId xmlns:p14="http://schemas.microsoft.com/office/powerpoint/2010/main" val="27287999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937708" y="1144194"/>
            <a:ext cx="10316583" cy="1655763"/>
          </a:xfrm>
        </p:spPr>
        <p:txBody>
          <a:bodyPr>
            <a:noAutofit/>
          </a:bodyPr>
          <a:lstStyle/>
          <a:p>
            <a:r>
              <a:rPr lang="en-US" sz="7200" dirty="0">
                <a:solidFill>
                  <a:srgbClr val="FFC9C9"/>
                </a:solidFill>
                <a:effectLst>
                  <a:outerShdw blurRad="38100" dist="38100" dir="2700000" algn="tl">
                    <a:srgbClr val="000000">
                      <a:alpha val="43137"/>
                    </a:srgbClr>
                  </a:outerShdw>
                </a:effectLst>
                <a:latin typeface="Colored Crayons" panose="02000500000000000000" pitchFamily="2" charset="0"/>
              </a:rPr>
              <a:t>Do You Think Red?</a:t>
            </a: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1061421" y="3428999"/>
            <a:ext cx="9932894" cy="3061741"/>
          </a:xfrm>
        </p:spPr>
        <p:txBody>
          <a:bodyPr>
            <a:normAutofit/>
          </a:bodyPr>
          <a:lstStyle/>
          <a:p>
            <a:r>
              <a:rPr lang="en-US" sz="4400" b="1" dirty="0">
                <a:solidFill>
                  <a:srgbClr val="FFC9C9"/>
                </a:solidFill>
                <a:effectLst>
                  <a:outerShdw blurRad="38100" dist="38100" dir="2700000" algn="tl">
                    <a:srgbClr val="000000">
                      <a:alpha val="43137"/>
                    </a:srgbClr>
                  </a:outerShdw>
                </a:effectLst>
              </a:rPr>
              <a:t>Hate, Anger, Envy, Malice</a:t>
            </a:r>
          </a:p>
          <a:p>
            <a:r>
              <a:rPr lang="en-US" sz="4400" dirty="0">
                <a:solidFill>
                  <a:srgbClr val="FFC9C9"/>
                </a:solidFill>
              </a:rPr>
              <a:t>1 Peter 2:1-3; Galatians 5:19-21</a:t>
            </a:r>
          </a:p>
          <a:p>
            <a:r>
              <a:rPr lang="en-US" sz="4400" dirty="0">
                <a:solidFill>
                  <a:srgbClr val="FFC9C9"/>
                </a:solidFill>
              </a:rPr>
              <a:t>1 Corinthians 3:1-3; Ephesians 4:31</a:t>
            </a:r>
          </a:p>
        </p:txBody>
      </p:sp>
    </p:spTree>
    <p:extLst>
      <p:ext uri="{BB962C8B-B14F-4D97-AF65-F5344CB8AC3E}">
        <p14:creationId xmlns:p14="http://schemas.microsoft.com/office/powerpoint/2010/main" val="4156374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937708" y="1144194"/>
            <a:ext cx="10316583" cy="1655763"/>
          </a:xfrm>
        </p:spPr>
        <p:txBody>
          <a:bodyPr>
            <a:noAutofit/>
          </a:bodyPr>
          <a:lstStyle/>
          <a:p>
            <a:r>
              <a:rPr lang="en-US" sz="7200" dirty="0">
                <a:solidFill>
                  <a:srgbClr val="767300"/>
                </a:solidFill>
                <a:effectLst>
                  <a:outerShdw blurRad="38100" dist="38100" dir="2700000" algn="tl">
                    <a:srgbClr val="000000">
                      <a:alpha val="43137"/>
                    </a:srgbClr>
                  </a:outerShdw>
                </a:effectLst>
                <a:latin typeface="Colored Crayons" panose="02000500000000000000" pitchFamily="2" charset="0"/>
              </a:rPr>
              <a:t>Do You Think Yellow?</a:t>
            </a: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1061421" y="3429000"/>
            <a:ext cx="9932894" cy="2582056"/>
          </a:xfrm>
        </p:spPr>
        <p:txBody>
          <a:bodyPr>
            <a:normAutofit/>
          </a:bodyPr>
          <a:lstStyle/>
          <a:p>
            <a:r>
              <a:rPr lang="en-US" sz="4400" b="1" dirty="0">
                <a:solidFill>
                  <a:srgbClr val="767300"/>
                </a:solidFill>
                <a:effectLst>
                  <a:outerShdw blurRad="38100" dist="38100" dir="2700000" algn="tl">
                    <a:srgbClr val="000000">
                      <a:alpha val="43137"/>
                    </a:srgbClr>
                  </a:outerShdw>
                </a:effectLst>
              </a:rPr>
              <a:t>Cowardly, Weak</a:t>
            </a:r>
          </a:p>
          <a:p>
            <a:r>
              <a:rPr lang="en-US" sz="4400" dirty="0">
                <a:solidFill>
                  <a:srgbClr val="767300"/>
                </a:solidFill>
              </a:rPr>
              <a:t>1 Corinthians 16:13; Ephesians 6:10-13</a:t>
            </a:r>
          </a:p>
          <a:p>
            <a:r>
              <a:rPr lang="en-US" sz="4400" dirty="0">
                <a:solidFill>
                  <a:srgbClr val="767300"/>
                </a:solidFill>
              </a:rPr>
              <a:t>2 Timothy 4:6-8</a:t>
            </a:r>
            <a:endParaRPr lang="en-US" sz="4000" dirty="0">
              <a:solidFill>
                <a:srgbClr val="767300"/>
              </a:solidFill>
            </a:endParaRPr>
          </a:p>
        </p:txBody>
      </p:sp>
    </p:spTree>
    <p:extLst>
      <p:ext uri="{BB962C8B-B14F-4D97-AF65-F5344CB8AC3E}">
        <p14:creationId xmlns:p14="http://schemas.microsoft.com/office/powerpoint/2010/main" val="27206916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937708" y="1144194"/>
            <a:ext cx="10316583" cy="1655763"/>
          </a:xfrm>
        </p:spPr>
        <p:txBody>
          <a:bodyPr>
            <a:noAutofit/>
          </a:bodyPr>
          <a:lstStyle/>
          <a:p>
            <a:r>
              <a:rPr lang="en-US" sz="7200" dirty="0">
                <a:solidFill>
                  <a:srgbClr val="002060"/>
                </a:solidFill>
                <a:effectLst>
                  <a:outerShdw blurRad="38100" dist="38100" dir="2700000" algn="tl">
                    <a:srgbClr val="000000">
                      <a:alpha val="43137"/>
                    </a:srgbClr>
                  </a:outerShdw>
                </a:effectLst>
                <a:latin typeface="Colored Crayons" panose="02000500000000000000" pitchFamily="2" charset="0"/>
              </a:rPr>
              <a:t>Do You Think White?</a:t>
            </a: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1061421" y="3429000"/>
            <a:ext cx="9932894" cy="3136692"/>
          </a:xfrm>
        </p:spPr>
        <p:txBody>
          <a:bodyPr>
            <a:normAutofit/>
          </a:bodyPr>
          <a:lstStyle/>
          <a:p>
            <a:r>
              <a:rPr lang="en-US" sz="4400" b="1" dirty="0">
                <a:solidFill>
                  <a:srgbClr val="002060"/>
                </a:solidFill>
              </a:rPr>
              <a:t>True, Noble, Just, Pure, Lovely,</a:t>
            </a:r>
          </a:p>
          <a:p>
            <a:r>
              <a:rPr lang="en-US" sz="4400" b="1" dirty="0">
                <a:solidFill>
                  <a:srgbClr val="002060"/>
                </a:solidFill>
              </a:rPr>
              <a:t> of Good Report, Virtuous, Praiseworthy</a:t>
            </a:r>
          </a:p>
          <a:p>
            <a:r>
              <a:rPr lang="en-US" sz="4400" dirty="0">
                <a:solidFill>
                  <a:srgbClr val="002060"/>
                </a:solidFill>
              </a:rPr>
              <a:t>Philippians 4:8-9</a:t>
            </a:r>
          </a:p>
          <a:p>
            <a:r>
              <a:rPr lang="en-US" sz="4400" dirty="0">
                <a:solidFill>
                  <a:srgbClr val="002060"/>
                </a:solidFill>
              </a:rPr>
              <a:t>1 John 3:2-3; </a:t>
            </a:r>
            <a:r>
              <a:rPr lang="en-US" sz="4400">
                <a:solidFill>
                  <a:srgbClr val="002060"/>
                </a:solidFill>
              </a:rPr>
              <a:t>2 Timothy 2:20-22</a:t>
            </a:r>
            <a:endParaRPr lang="en-US" sz="4000" dirty="0">
              <a:solidFill>
                <a:srgbClr val="002060"/>
              </a:solidFill>
            </a:endParaRPr>
          </a:p>
        </p:txBody>
      </p:sp>
    </p:spTree>
    <p:extLst>
      <p:ext uri="{BB962C8B-B14F-4D97-AF65-F5344CB8AC3E}">
        <p14:creationId xmlns:p14="http://schemas.microsoft.com/office/powerpoint/2010/main" val="13121251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3C19-5845-401C-88DB-6CC40A99CAB0}"/>
              </a:ext>
            </a:extLst>
          </p:cNvPr>
          <p:cNvSpPr>
            <a:spLocks noGrp="1"/>
          </p:cNvSpPr>
          <p:nvPr>
            <p:ph type="ctrTitle"/>
          </p:nvPr>
        </p:nvSpPr>
        <p:spPr>
          <a:xfrm>
            <a:off x="482860" y="299804"/>
            <a:ext cx="10316583" cy="1350634"/>
          </a:xfrm>
        </p:spPr>
        <p:txBody>
          <a:bodyPr>
            <a:noAutofit/>
          </a:bodyPr>
          <a:lstStyle/>
          <a:p>
            <a:pPr algn="l"/>
            <a:r>
              <a:rPr lang="en-US" sz="8800" dirty="0">
                <a:solidFill>
                  <a:schemeClr val="accent1">
                    <a:lumMod val="20000"/>
                    <a:lumOff val="80000"/>
                  </a:schemeClr>
                </a:solidFill>
                <a:effectLst>
                  <a:outerShdw blurRad="38100" dist="38100" dir="2700000" algn="tl">
                    <a:srgbClr val="000000">
                      <a:alpha val="43137"/>
                    </a:srgbClr>
                  </a:outerShdw>
                </a:effectLst>
                <a:latin typeface="Colored Crayons" panose="02000500000000000000" pitchFamily="2" charset="0"/>
              </a:rPr>
              <a:t>C</a:t>
            </a:r>
            <a:r>
              <a:rPr lang="en-US" sz="8800" dirty="0">
                <a:solidFill>
                  <a:srgbClr val="FF0000"/>
                </a:solidFill>
                <a:effectLst>
                  <a:outerShdw blurRad="38100" dist="38100" dir="2700000" algn="tl">
                    <a:srgbClr val="000000">
                      <a:alpha val="43137"/>
                    </a:srgbClr>
                  </a:outerShdw>
                </a:effectLst>
                <a:latin typeface="Colored Crayons" panose="02000500000000000000" pitchFamily="2" charset="0"/>
              </a:rPr>
              <a:t>o</a:t>
            </a:r>
            <a:r>
              <a:rPr lang="en-US" sz="8800" dirty="0">
                <a:effectLst>
                  <a:outerShdw blurRad="38100" dist="38100" dir="2700000" algn="tl">
                    <a:srgbClr val="000000">
                      <a:alpha val="43137"/>
                    </a:srgbClr>
                  </a:outerShdw>
                </a:effectLst>
                <a:latin typeface="Colored Crayons" panose="02000500000000000000" pitchFamily="2" charset="0"/>
              </a:rPr>
              <a:t>n</a:t>
            </a:r>
            <a:r>
              <a:rPr lang="en-US" sz="8800" dirty="0">
                <a:solidFill>
                  <a:schemeClr val="accent6">
                    <a:lumMod val="20000"/>
                    <a:lumOff val="80000"/>
                  </a:schemeClr>
                </a:solidFill>
                <a:effectLst>
                  <a:outerShdw blurRad="38100" dist="38100" dir="2700000" algn="tl">
                    <a:srgbClr val="000000">
                      <a:alpha val="43137"/>
                    </a:srgbClr>
                  </a:outerShdw>
                </a:effectLst>
                <a:latin typeface="Colored Crayons" panose="02000500000000000000" pitchFamily="2" charset="0"/>
              </a:rPr>
              <a:t>c</a:t>
            </a:r>
            <a:r>
              <a:rPr lang="en-US" sz="8800" dirty="0">
                <a:solidFill>
                  <a:schemeClr val="accent4">
                    <a:lumMod val="40000"/>
                    <a:lumOff val="60000"/>
                  </a:schemeClr>
                </a:solidFill>
                <a:effectLst>
                  <a:outerShdw blurRad="38100" dist="38100" dir="2700000" algn="tl">
                    <a:srgbClr val="000000">
                      <a:alpha val="43137"/>
                    </a:srgbClr>
                  </a:outerShdw>
                </a:effectLst>
                <a:latin typeface="Colored Crayons" panose="02000500000000000000" pitchFamily="2" charset="0"/>
              </a:rPr>
              <a:t>l</a:t>
            </a:r>
            <a:r>
              <a:rPr lang="en-US" sz="8800" dirty="0">
                <a:solidFill>
                  <a:srgbClr val="92D050"/>
                </a:solidFill>
                <a:effectLst>
                  <a:outerShdw blurRad="38100" dist="38100" dir="2700000" algn="tl">
                    <a:srgbClr val="000000">
                      <a:alpha val="43137"/>
                    </a:srgbClr>
                  </a:outerShdw>
                </a:effectLst>
                <a:latin typeface="Colored Crayons" panose="02000500000000000000" pitchFamily="2" charset="0"/>
              </a:rPr>
              <a:t>u</a:t>
            </a:r>
            <a:r>
              <a:rPr lang="en-US" sz="8800" dirty="0">
                <a:solidFill>
                  <a:srgbClr val="FFFF00"/>
                </a:solidFill>
                <a:effectLst>
                  <a:outerShdw blurRad="38100" dist="38100" dir="2700000" algn="tl">
                    <a:srgbClr val="000000">
                      <a:alpha val="43137"/>
                    </a:srgbClr>
                  </a:outerShdw>
                </a:effectLst>
                <a:latin typeface="Colored Crayons" panose="02000500000000000000" pitchFamily="2" charset="0"/>
              </a:rPr>
              <a:t>s</a:t>
            </a:r>
            <a:r>
              <a:rPr lang="en-US" sz="8800" dirty="0">
                <a:solidFill>
                  <a:srgbClr val="00B0F0"/>
                </a:solidFill>
                <a:effectLst>
                  <a:outerShdw blurRad="38100" dist="38100" dir="2700000" algn="tl">
                    <a:srgbClr val="000000">
                      <a:alpha val="43137"/>
                    </a:srgbClr>
                  </a:outerShdw>
                </a:effectLst>
                <a:latin typeface="Colored Crayons" panose="02000500000000000000" pitchFamily="2" charset="0"/>
              </a:rPr>
              <a:t>i</a:t>
            </a:r>
            <a:r>
              <a:rPr lang="en-US" sz="8800" dirty="0">
                <a:solidFill>
                  <a:srgbClr val="C00000"/>
                </a:solidFill>
                <a:effectLst>
                  <a:outerShdw blurRad="38100" dist="38100" dir="2700000" algn="tl">
                    <a:srgbClr val="000000">
                      <a:alpha val="43137"/>
                    </a:srgbClr>
                  </a:outerShdw>
                </a:effectLst>
                <a:latin typeface="Colored Crayons" panose="02000500000000000000" pitchFamily="2" charset="0"/>
              </a:rPr>
              <a:t>o</a:t>
            </a:r>
            <a:r>
              <a:rPr lang="en-US" sz="8800" dirty="0">
                <a:solidFill>
                  <a:schemeClr val="accent6">
                    <a:lumMod val="75000"/>
                  </a:schemeClr>
                </a:solidFill>
                <a:effectLst>
                  <a:outerShdw blurRad="38100" dist="38100" dir="2700000" algn="tl">
                    <a:srgbClr val="000000">
                      <a:alpha val="43137"/>
                    </a:srgbClr>
                  </a:outerShdw>
                </a:effectLst>
                <a:latin typeface="Colored Crayons" panose="02000500000000000000" pitchFamily="2" charset="0"/>
              </a:rPr>
              <a:t>n</a:t>
            </a:r>
            <a:endParaRPr lang="en-US" sz="8800" dirty="0">
              <a:solidFill>
                <a:srgbClr val="FF0000"/>
              </a:solidFill>
              <a:effectLst>
                <a:outerShdw blurRad="38100" dist="38100" dir="2700000" algn="tl">
                  <a:srgbClr val="000000">
                    <a:alpha val="43137"/>
                  </a:srgbClr>
                </a:outerShdw>
              </a:effectLst>
              <a:latin typeface="Colored Crayons" panose="02000500000000000000" pitchFamily="2" charset="0"/>
            </a:endParaRPr>
          </a:p>
        </p:txBody>
      </p:sp>
      <p:sp>
        <p:nvSpPr>
          <p:cNvPr id="3" name="Subtitle 2">
            <a:extLst>
              <a:ext uri="{FF2B5EF4-FFF2-40B4-BE49-F238E27FC236}">
                <a16:creationId xmlns:a16="http://schemas.microsoft.com/office/drawing/2014/main" id="{4A334B0E-1ACE-4792-909A-7B7696AD4FE4}"/>
              </a:ext>
            </a:extLst>
          </p:cNvPr>
          <p:cNvSpPr>
            <a:spLocks noGrp="1"/>
          </p:cNvSpPr>
          <p:nvPr>
            <p:ph type="subTitle" idx="1"/>
          </p:nvPr>
        </p:nvSpPr>
        <p:spPr>
          <a:xfrm>
            <a:off x="1061421" y="2053653"/>
            <a:ext cx="9932894" cy="4314998"/>
          </a:xfrm>
        </p:spPr>
        <p:txBody>
          <a:bodyPr>
            <a:normAutofit/>
          </a:bodyPr>
          <a:lstStyle/>
          <a:p>
            <a:r>
              <a:rPr lang="en-US" sz="4400" b="1" dirty="0"/>
              <a:t>Drive evil thoughts from your mind, and replace them with God’s word!</a:t>
            </a:r>
          </a:p>
          <a:p>
            <a:endParaRPr lang="en-US" sz="800" b="1" dirty="0"/>
          </a:p>
          <a:p>
            <a:r>
              <a:rPr lang="en-US" sz="4400" dirty="0"/>
              <a:t>2 Corinthians 10:4-5</a:t>
            </a:r>
          </a:p>
          <a:p>
            <a:r>
              <a:rPr lang="en-US" sz="4400" dirty="0"/>
              <a:t>Psalm 119:9-11</a:t>
            </a:r>
          </a:p>
          <a:p>
            <a:endParaRPr lang="en-US" sz="800" dirty="0"/>
          </a:p>
          <a:p>
            <a:r>
              <a:rPr lang="en-US" sz="4400" b="1" dirty="0"/>
              <a:t>Psalm 139:23-24</a:t>
            </a:r>
            <a:endParaRPr lang="en-US" sz="4000" b="1" dirty="0"/>
          </a:p>
        </p:txBody>
      </p:sp>
    </p:spTree>
    <p:extLst>
      <p:ext uri="{BB962C8B-B14F-4D97-AF65-F5344CB8AC3E}">
        <p14:creationId xmlns:p14="http://schemas.microsoft.com/office/powerpoint/2010/main" val="37609479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2538</Words>
  <Application>Microsoft Office PowerPoint</Application>
  <PresentationFormat>Widescreen</PresentationFormat>
  <Paragraphs>111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Colored Crayons</vt:lpstr>
      <vt:lpstr>Office Theme</vt:lpstr>
      <vt:lpstr>Colorful Thoughts</vt:lpstr>
      <vt:lpstr>Do You Think Black?</vt:lpstr>
      <vt:lpstr>Do You Think Red?</vt:lpstr>
      <vt:lpstr>Do You Think Yellow?</vt:lpstr>
      <vt:lpstr>Do You Think White?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Thoughts</dc:title>
  <dc:creator>Stan Cox</dc:creator>
  <cp:lastModifiedBy>Stan Cox</cp:lastModifiedBy>
  <cp:revision>5</cp:revision>
  <dcterms:created xsi:type="dcterms:W3CDTF">2020-01-08T22:03:24Z</dcterms:created>
  <dcterms:modified xsi:type="dcterms:W3CDTF">2020-03-04T04:12:03Z</dcterms:modified>
</cp:coreProperties>
</file>