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9" r:id="rId4"/>
    <p:sldId id="260" r:id="rId5"/>
    <p:sldId id="267" r:id="rId6"/>
    <p:sldId id="264" r:id="rId7"/>
    <p:sldId id="261" r:id="rId8"/>
    <p:sldId id="268" r:id="rId9"/>
    <p:sldId id="265" r:id="rId10"/>
    <p:sldId id="262" r:id="rId11"/>
    <p:sldId id="269" r:id="rId12"/>
    <p:sldId id="266" r:id="rId13"/>
    <p:sldId id="263" r:id="rId14"/>
    <p:sldId id="270" r:id="rId15"/>
    <p:sldId id="258" r:id="rId1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77" autoAdjust="0"/>
  </p:normalViewPr>
  <p:slideViewPr>
    <p:cSldViewPr>
      <p:cViewPr varScale="1">
        <p:scale>
          <a:sx n="51" d="100"/>
          <a:sy n="51" d="100"/>
        </p:scale>
        <p:origin x="-1842" y="-10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130"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sz="1800" dirty="0">
                <a:latin typeface="Bernard MT Condensed" pitchFamily="18" charset="0"/>
              </a:rPr>
              <a:t>Companionship in Christ</a:t>
            </a:r>
            <a:endParaRPr lang="en-US" sz="1800" dirty="0">
              <a:latin typeface="Bernard MT Condensed" pitchFamily="18" charset="0"/>
            </a:endParaRP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March 17, </a:t>
            </a:r>
            <a:r>
              <a:rPr lang="en-US" smtClean="0"/>
              <a:t>2013 PM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4152736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4AAA7145-99F5-45F2-BD8A-C5BC05264BC7}" type="datetimeFigureOut">
              <a:rPr lang="en-US" smtClean="0"/>
              <a:t>3/17/2013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4F24341-250B-41D5-88FB-E1085526918D}" type="slidenum">
              <a:rPr lang="en-US" smtClean="0"/>
              <a:t>‹#›</a:t>
            </a:fld>
            <a:endParaRPr lang="en-US"/>
          </a:p>
        </p:txBody>
      </p:sp>
    </p:spTree>
    <p:extLst>
      <p:ext uri="{BB962C8B-B14F-4D97-AF65-F5344CB8AC3E}">
        <p14:creationId xmlns:p14="http://schemas.microsoft.com/office/powerpoint/2010/main" val="439073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application of Ecclesiastes 4:9-12 to Christians</a:t>
            </a:r>
          </a:p>
          <a:p>
            <a:r>
              <a:rPr lang="en-US" dirty="0" smtClean="0"/>
              <a:t>Preached at West Side on March 17, 2013 PM</a:t>
            </a:r>
          </a:p>
          <a:p>
            <a:r>
              <a:rPr lang="en-US" dirty="0" smtClean="0"/>
              <a:t>Print slides: 1,12,15</a:t>
            </a:r>
            <a:endParaRPr lang="en-US" dirty="0"/>
          </a:p>
        </p:txBody>
      </p:sp>
      <p:sp>
        <p:nvSpPr>
          <p:cNvPr id="4" name="Slide Number Placeholder 3"/>
          <p:cNvSpPr>
            <a:spLocks noGrp="1"/>
          </p:cNvSpPr>
          <p:nvPr>
            <p:ph type="sldNum" sz="quarter" idx="10"/>
          </p:nvPr>
        </p:nvSpPr>
        <p:spPr/>
        <p:txBody>
          <a:bodyPr/>
          <a:lstStyle/>
          <a:p>
            <a:fld id="{34F24341-250B-41D5-88FB-E1085526918D}" type="slidenum">
              <a:rPr lang="en-US" smtClean="0"/>
              <a:t>1</a:t>
            </a:fld>
            <a:endParaRPr lang="en-US"/>
          </a:p>
        </p:txBody>
      </p:sp>
    </p:spTree>
    <p:extLst>
      <p:ext uri="{BB962C8B-B14F-4D97-AF65-F5344CB8AC3E}">
        <p14:creationId xmlns:p14="http://schemas.microsoft.com/office/powerpoint/2010/main" val="301663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A9FA53-B648-4398-9DD1-E06A6ED973D2}"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24010919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9FA53-B648-4398-9DD1-E06A6ED973D2}"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140682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9FA53-B648-4398-9DD1-E06A6ED973D2}"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329101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9FA53-B648-4398-9DD1-E06A6ED973D2}"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1808395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9FA53-B648-4398-9DD1-E06A6ED973D2}" type="datetimeFigureOut">
              <a:rPr lang="en-US" smtClean="0"/>
              <a:t>3/17/2013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114170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A9FA53-B648-4398-9DD1-E06A6ED973D2}"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136875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A9FA53-B648-4398-9DD1-E06A6ED973D2}" type="datetimeFigureOut">
              <a:rPr lang="en-US" smtClean="0"/>
              <a:t>3/17/2013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4219562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A9FA53-B648-4398-9DD1-E06A6ED973D2}" type="datetimeFigureOut">
              <a:rPr lang="en-US" smtClean="0"/>
              <a:t>3/17/2013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134524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9FA53-B648-4398-9DD1-E06A6ED973D2}" type="datetimeFigureOut">
              <a:rPr lang="en-US" smtClean="0"/>
              <a:t>3/17/2013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55389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9FA53-B648-4398-9DD1-E06A6ED973D2}"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402341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9FA53-B648-4398-9DD1-E06A6ED973D2}" type="datetimeFigureOut">
              <a:rPr lang="en-US" smtClean="0"/>
              <a:t>3/17/2013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24346-AB6A-44BE-89AD-F10897A3B87B}" type="slidenum">
              <a:rPr lang="en-US" smtClean="0"/>
              <a:t>‹#›</a:t>
            </a:fld>
            <a:endParaRPr lang="en-US"/>
          </a:p>
        </p:txBody>
      </p:sp>
    </p:spTree>
    <p:extLst>
      <p:ext uri="{BB962C8B-B14F-4D97-AF65-F5344CB8AC3E}">
        <p14:creationId xmlns:p14="http://schemas.microsoft.com/office/powerpoint/2010/main" val="109874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Glass/>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9FA53-B648-4398-9DD1-E06A6ED973D2}" type="datetimeFigureOut">
              <a:rPr lang="en-US" smtClean="0"/>
              <a:t>3/17/2013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24346-AB6A-44BE-89AD-F10897A3B87B}" type="slidenum">
              <a:rPr lang="en-US" smtClean="0"/>
              <a:t>‹#›</a:t>
            </a:fld>
            <a:endParaRPr lang="en-US"/>
          </a:p>
        </p:txBody>
      </p:sp>
    </p:spTree>
    <p:extLst>
      <p:ext uri="{BB962C8B-B14F-4D97-AF65-F5344CB8AC3E}">
        <p14:creationId xmlns:p14="http://schemas.microsoft.com/office/powerpoint/2010/main" val="220281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153400" cy="3505200"/>
          </a:xfrm>
        </p:spPr>
        <p:txBody>
          <a:bodyPr>
            <a:noAutofit/>
          </a:bodyPr>
          <a:lstStyle/>
          <a:p>
            <a:r>
              <a:rPr lang="en-US" sz="7200" dirty="0" smtClean="0"/>
              <a:t>Companionship</a:t>
            </a:r>
            <a:r>
              <a:rPr lang="en-US" sz="5400" dirty="0" smtClean="0"/>
              <a:t/>
            </a:r>
            <a:br>
              <a:rPr lang="en-US" sz="5400" dirty="0" smtClean="0"/>
            </a:br>
            <a:r>
              <a:rPr lang="en-US" sz="5400" dirty="0" smtClean="0"/>
              <a:t>in</a:t>
            </a:r>
            <a:br>
              <a:rPr lang="en-US" sz="5400" dirty="0" smtClean="0"/>
            </a:br>
            <a:r>
              <a:rPr lang="en-US" sz="7200" dirty="0" smtClean="0"/>
              <a:t>Christ</a:t>
            </a:r>
            <a:endParaRPr lang="en-US" sz="7200" dirty="0"/>
          </a:p>
        </p:txBody>
      </p:sp>
      <p:sp>
        <p:nvSpPr>
          <p:cNvPr id="3" name="Subtitle 2"/>
          <p:cNvSpPr>
            <a:spLocks noGrp="1"/>
          </p:cNvSpPr>
          <p:nvPr>
            <p:ph type="subTitle" idx="1"/>
          </p:nvPr>
        </p:nvSpPr>
        <p:spPr>
          <a:xfrm>
            <a:off x="1447800" y="4876800"/>
            <a:ext cx="6400800" cy="838200"/>
          </a:xfrm>
        </p:spPr>
        <p:txBody>
          <a:bodyPr>
            <a:normAutofit/>
          </a:bodyPr>
          <a:lstStyle/>
          <a:p>
            <a:r>
              <a:rPr lang="en-US" sz="4800" b="1" dirty="0" smtClean="0">
                <a:solidFill>
                  <a:schemeClr val="tx1"/>
                </a:solidFill>
              </a:rPr>
              <a:t>Ecclesiastes 4:9-12</a:t>
            </a:r>
            <a:endParaRPr lang="en-US" sz="4800" b="1" dirty="0">
              <a:solidFill>
                <a:schemeClr val="tx1"/>
              </a:solidFill>
            </a:endParaRPr>
          </a:p>
        </p:txBody>
      </p:sp>
    </p:spTree>
    <p:extLst>
      <p:ext uri="{BB962C8B-B14F-4D97-AF65-F5344CB8AC3E}">
        <p14:creationId xmlns:p14="http://schemas.microsoft.com/office/powerpoint/2010/main" val="451062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Ecclesiastes 4:9-12</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Two are better than one</a:t>
            </a:r>
            <a:r>
              <a:rPr lang="en-US" dirty="0" smtClean="0"/>
              <a:t>, Because </a:t>
            </a:r>
            <a:r>
              <a:rPr lang="en-US" dirty="0"/>
              <a:t>they have a good reward for their labor</a:t>
            </a:r>
            <a:r>
              <a:rPr lang="en-US" dirty="0" smtClean="0"/>
              <a:t>.  </a:t>
            </a:r>
            <a:r>
              <a:rPr lang="en-US" baseline="30000" dirty="0" smtClean="0"/>
              <a:t>10</a:t>
            </a:r>
            <a:r>
              <a:rPr lang="en-US" baseline="30000" dirty="0"/>
              <a:t> </a:t>
            </a:r>
            <a:r>
              <a:rPr lang="en-US" dirty="0"/>
              <a:t>For if they fall, one will lift up his companion</a:t>
            </a:r>
            <a:r>
              <a:rPr lang="en-US" dirty="0" smtClean="0"/>
              <a:t>.  But </a:t>
            </a:r>
            <a:r>
              <a:rPr lang="en-US" dirty="0"/>
              <a:t>woe to him who is alone when he falls</a:t>
            </a:r>
            <a:r>
              <a:rPr lang="en-US" dirty="0" smtClean="0"/>
              <a:t>,  For </a:t>
            </a:r>
            <a:r>
              <a:rPr lang="en-US" dirty="0"/>
              <a:t>he has no one to help him up</a:t>
            </a:r>
            <a:r>
              <a:rPr lang="en-US" dirty="0" smtClean="0"/>
              <a:t>.  </a:t>
            </a:r>
            <a:r>
              <a:rPr lang="en-US" baseline="30000" dirty="0" smtClean="0"/>
              <a:t>11</a:t>
            </a:r>
            <a:r>
              <a:rPr lang="en-US" baseline="30000" dirty="0"/>
              <a:t> </a:t>
            </a:r>
            <a:r>
              <a:rPr lang="en-US" dirty="0"/>
              <a:t>Again, </a:t>
            </a:r>
            <a:r>
              <a:rPr lang="en-US" u="sng" dirty="0"/>
              <a:t>if two lie down </a:t>
            </a:r>
            <a:r>
              <a:rPr lang="en-US" u="sng" dirty="0" smtClean="0"/>
              <a:t>together</a:t>
            </a:r>
            <a:r>
              <a:rPr lang="en-US" u="sng" dirty="0"/>
              <a:t>, they will keep warm</a:t>
            </a:r>
            <a:r>
              <a:rPr lang="en-US" dirty="0" smtClean="0"/>
              <a:t>; But </a:t>
            </a:r>
            <a:r>
              <a:rPr lang="en-US" dirty="0"/>
              <a:t>how can one be warm alone</a:t>
            </a:r>
            <a:r>
              <a:rPr lang="en-US" dirty="0" smtClean="0"/>
              <a:t>?  </a:t>
            </a:r>
            <a:r>
              <a:rPr lang="en-US" baseline="30000" dirty="0" smtClean="0"/>
              <a:t>12</a:t>
            </a:r>
            <a:r>
              <a:rPr lang="en-US" baseline="30000" dirty="0"/>
              <a:t> </a:t>
            </a:r>
            <a:r>
              <a:rPr lang="en-US" dirty="0"/>
              <a:t>Though one may be overpowered by another, two can withstand him</a:t>
            </a:r>
            <a:r>
              <a:rPr lang="en-US" dirty="0" smtClean="0"/>
              <a:t>. And </a:t>
            </a:r>
            <a:r>
              <a:rPr lang="en-US" dirty="0"/>
              <a:t>a threefold cord is not quickly broken.</a:t>
            </a:r>
            <a:endParaRPr lang="en-US" b="1" dirty="0"/>
          </a:p>
        </p:txBody>
      </p:sp>
    </p:spTree>
    <p:extLst>
      <p:ext uri="{BB962C8B-B14F-4D97-AF65-F5344CB8AC3E}">
        <p14:creationId xmlns:p14="http://schemas.microsoft.com/office/powerpoint/2010/main" val="600888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Hebrews 12:1-2</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Therefore we also, </a:t>
            </a:r>
            <a:r>
              <a:rPr lang="en-US" u="sng" dirty="0"/>
              <a:t>since we are surrounded by so great a cloud of witnesses</a:t>
            </a:r>
            <a:r>
              <a:rPr lang="en-US" dirty="0"/>
              <a:t>, let us lay aside every weight, and the sin which so easily ensnares </a:t>
            </a:r>
            <a:r>
              <a:rPr lang="en-US" i="1" dirty="0"/>
              <a:t>us,</a:t>
            </a:r>
            <a:r>
              <a:rPr lang="en-US" dirty="0"/>
              <a:t> and let us run with endurance the race that is set before us, </a:t>
            </a:r>
            <a:r>
              <a:rPr lang="en-US" baseline="30000" dirty="0"/>
              <a:t>2 </a:t>
            </a:r>
            <a:r>
              <a:rPr lang="en-US" dirty="0"/>
              <a:t>looking unto Jesus, the author and finisher of </a:t>
            </a:r>
            <a:r>
              <a:rPr lang="en-US" i="1" dirty="0"/>
              <a:t>our</a:t>
            </a:r>
            <a:r>
              <a:rPr lang="en-US" dirty="0"/>
              <a:t> faith, who for the joy that was set before Him endured the cross, despising the shame, and has sat down at the right hand of the throne of God..</a:t>
            </a:r>
            <a:endParaRPr lang="en-US" b="1" dirty="0"/>
          </a:p>
        </p:txBody>
      </p:sp>
    </p:spTree>
    <p:extLst>
      <p:ext uri="{BB962C8B-B14F-4D97-AF65-F5344CB8AC3E}">
        <p14:creationId xmlns:p14="http://schemas.microsoft.com/office/powerpoint/2010/main" val="4052900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What companionship in Christ means</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r>
              <a:rPr lang="en-US" b="1" dirty="0" smtClean="0"/>
              <a:t>Shared work and shared success (9)</a:t>
            </a:r>
          </a:p>
          <a:p>
            <a:pPr marL="457200" lvl="1" indent="0">
              <a:buNone/>
            </a:pPr>
            <a:r>
              <a:rPr lang="en-US" b="1" dirty="0" smtClean="0"/>
              <a:t>2 Thessalonians 1:3-4</a:t>
            </a:r>
          </a:p>
          <a:p>
            <a:r>
              <a:rPr lang="en-US" b="1" dirty="0" smtClean="0"/>
              <a:t>Help for the one who stumbles (10)</a:t>
            </a:r>
          </a:p>
          <a:p>
            <a:pPr marL="457200" lvl="1" indent="0">
              <a:buNone/>
            </a:pPr>
            <a:r>
              <a:rPr lang="en-US" b="1" dirty="0" smtClean="0"/>
              <a:t>Galatians 6:1-2</a:t>
            </a:r>
          </a:p>
          <a:p>
            <a:r>
              <a:rPr lang="en-US" b="1" dirty="0" smtClean="0"/>
              <a:t>Preventive support, leading to success (11)</a:t>
            </a:r>
          </a:p>
          <a:p>
            <a:pPr marL="457200" lvl="1" indent="0">
              <a:buNone/>
            </a:pPr>
            <a:r>
              <a:rPr lang="en-US" b="1" dirty="0" smtClean="0"/>
              <a:t>Hebrews 12:1-2</a:t>
            </a:r>
          </a:p>
          <a:p>
            <a:r>
              <a:rPr lang="en-US" b="1" dirty="0" smtClean="0"/>
              <a:t>Strength against spiritual danger (12)</a:t>
            </a:r>
            <a:endParaRPr lang="en-US" b="1" dirty="0"/>
          </a:p>
          <a:p>
            <a:pPr marL="457200" lvl="1" indent="0">
              <a:buNone/>
            </a:pPr>
            <a:r>
              <a:rPr lang="en-US" b="1" dirty="0" smtClean="0"/>
              <a:t>1 Thessalonians 5:11</a:t>
            </a:r>
            <a:endParaRPr lang="en-US" b="1" dirty="0"/>
          </a:p>
        </p:txBody>
      </p:sp>
    </p:spTree>
    <p:extLst>
      <p:ext uri="{BB962C8B-B14F-4D97-AF65-F5344CB8AC3E}">
        <p14:creationId xmlns:p14="http://schemas.microsoft.com/office/powerpoint/2010/main" val="1212494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Ecclesiastes 4:9-12</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Two are better than one</a:t>
            </a:r>
            <a:r>
              <a:rPr lang="en-US" dirty="0" smtClean="0"/>
              <a:t>, Because </a:t>
            </a:r>
            <a:r>
              <a:rPr lang="en-US" dirty="0"/>
              <a:t>they have a good reward for their labor</a:t>
            </a:r>
            <a:r>
              <a:rPr lang="en-US" dirty="0" smtClean="0"/>
              <a:t>.  </a:t>
            </a:r>
            <a:r>
              <a:rPr lang="en-US" baseline="30000" dirty="0" smtClean="0"/>
              <a:t>10</a:t>
            </a:r>
            <a:r>
              <a:rPr lang="en-US" baseline="30000" dirty="0"/>
              <a:t> </a:t>
            </a:r>
            <a:r>
              <a:rPr lang="en-US" dirty="0"/>
              <a:t>For if they fall, one will lift up his companion</a:t>
            </a:r>
            <a:r>
              <a:rPr lang="en-US" dirty="0" smtClean="0"/>
              <a:t>.  But </a:t>
            </a:r>
            <a:r>
              <a:rPr lang="en-US" dirty="0"/>
              <a:t>woe to him who is alone when he falls</a:t>
            </a:r>
            <a:r>
              <a:rPr lang="en-US" dirty="0" smtClean="0"/>
              <a:t>,  For </a:t>
            </a:r>
            <a:r>
              <a:rPr lang="en-US" dirty="0"/>
              <a:t>he has no one to help him up</a:t>
            </a:r>
            <a:r>
              <a:rPr lang="en-US" dirty="0" smtClean="0"/>
              <a:t>.  </a:t>
            </a:r>
            <a:r>
              <a:rPr lang="en-US" baseline="30000" dirty="0" smtClean="0"/>
              <a:t>11</a:t>
            </a:r>
            <a:r>
              <a:rPr lang="en-US" baseline="30000" dirty="0"/>
              <a:t> </a:t>
            </a:r>
            <a:r>
              <a:rPr lang="en-US" dirty="0"/>
              <a:t>Again, if two lie down </a:t>
            </a:r>
            <a:r>
              <a:rPr lang="en-US" dirty="0" smtClean="0"/>
              <a:t>together</a:t>
            </a:r>
            <a:r>
              <a:rPr lang="en-US" dirty="0"/>
              <a:t>, they will keep warm</a:t>
            </a:r>
            <a:r>
              <a:rPr lang="en-US" dirty="0" smtClean="0"/>
              <a:t>; But </a:t>
            </a:r>
            <a:r>
              <a:rPr lang="en-US" dirty="0"/>
              <a:t>how can one be warm alone</a:t>
            </a:r>
            <a:r>
              <a:rPr lang="en-US" dirty="0" smtClean="0"/>
              <a:t>?  </a:t>
            </a:r>
            <a:r>
              <a:rPr lang="en-US" baseline="30000" dirty="0" smtClean="0"/>
              <a:t>12</a:t>
            </a:r>
            <a:r>
              <a:rPr lang="en-US" baseline="30000" dirty="0"/>
              <a:t> </a:t>
            </a:r>
            <a:r>
              <a:rPr lang="en-US" dirty="0"/>
              <a:t>Though one may be overpowered by another, two can withstand him</a:t>
            </a:r>
            <a:r>
              <a:rPr lang="en-US" dirty="0" smtClean="0"/>
              <a:t>. And </a:t>
            </a:r>
            <a:r>
              <a:rPr lang="en-US" u="sng" dirty="0"/>
              <a:t>a threefold cord is not quickly broken</a:t>
            </a:r>
            <a:r>
              <a:rPr lang="en-US" dirty="0"/>
              <a:t>.</a:t>
            </a:r>
            <a:endParaRPr lang="en-US" b="1" dirty="0"/>
          </a:p>
        </p:txBody>
      </p:sp>
    </p:spTree>
    <p:extLst>
      <p:ext uri="{BB962C8B-B14F-4D97-AF65-F5344CB8AC3E}">
        <p14:creationId xmlns:p14="http://schemas.microsoft.com/office/powerpoint/2010/main" val="600888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1 Thessalonians 5:11</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Therefore comfort each other and edify one another, just as you also are doing.</a:t>
            </a:r>
            <a:endParaRPr lang="en-US" b="1" dirty="0"/>
          </a:p>
        </p:txBody>
      </p:sp>
    </p:spTree>
    <p:extLst>
      <p:ext uri="{BB962C8B-B14F-4D97-AF65-F5344CB8AC3E}">
        <p14:creationId xmlns:p14="http://schemas.microsoft.com/office/powerpoint/2010/main" val="2737508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948" y="457200"/>
            <a:ext cx="8153400" cy="914399"/>
          </a:xfrm>
        </p:spPr>
        <p:txBody>
          <a:bodyPr>
            <a:noAutofit/>
          </a:bodyPr>
          <a:lstStyle/>
          <a:p>
            <a:pPr algn="l"/>
            <a:r>
              <a:rPr lang="en-US" sz="5400" dirty="0" smtClean="0"/>
              <a:t>Conclusion</a:t>
            </a:r>
            <a:endParaRPr lang="en-US" sz="5400" dirty="0"/>
          </a:p>
        </p:txBody>
      </p:sp>
      <p:sp>
        <p:nvSpPr>
          <p:cNvPr id="4" name="TextBox 3"/>
          <p:cNvSpPr txBox="1"/>
          <p:nvPr/>
        </p:nvSpPr>
        <p:spPr>
          <a:xfrm>
            <a:off x="485944" y="1600200"/>
            <a:ext cx="8229600" cy="4524315"/>
          </a:xfrm>
          <a:prstGeom prst="rect">
            <a:avLst/>
          </a:prstGeom>
          <a:noFill/>
          <a:ln w="25400">
            <a:solidFill>
              <a:schemeClr val="tx1"/>
            </a:solidFill>
          </a:ln>
          <a:effectLst/>
        </p:spPr>
        <p:txBody>
          <a:bodyPr wrap="square" rtlCol="0">
            <a:spAutoFit/>
          </a:bodyPr>
          <a:lstStyle/>
          <a:p>
            <a:r>
              <a:rPr lang="en-US" sz="3600" dirty="0" smtClean="0"/>
              <a:t>   It is a serious and foolhardy thing to isolate yourself from your brethren.</a:t>
            </a:r>
          </a:p>
          <a:p>
            <a:endParaRPr lang="en-US" sz="3600" i="1" dirty="0"/>
          </a:p>
          <a:p>
            <a:r>
              <a:rPr lang="en-US" sz="3600" i="1" dirty="0" smtClean="0"/>
              <a:t>    “</a:t>
            </a:r>
            <a:r>
              <a:rPr lang="en-US" sz="3600" i="1" dirty="0"/>
              <a:t>A man who isolates himself </a:t>
            </a:r>
            <a:r>
              <a:rPr lang="en-US" sz="3600" i="1" u="sng" dirty="0"/>
              <a:t>seeks his own desire</a:t>
            </a:r>
            <a:r>
              <a:rPr lang="en-US" sz="3600" i="1" dirty="0" smtClean="0"/>
              <a:t>; He </a:t>
            </a:r>
            <a:r>
              <a:rPr lang="en-US" sz="3600" i="1" dirty="0"/>
              <a:t>rages against all wise judgment</a:t>
            </a:r>
            <a:r>
              <a:rPr lang="en-US" sz="3600" i="1" dirty="0" smtClean="0"/>
              <a:t>.  A </a:t>
            </a:r>
            <a:r>
              <a:rPr lang="en-US" sz="3600" i="1" dirty="0"/>
              <a:t>fool has no delight in understanding</a:t>
            </a:r>
            <a:r>
              <a:rPr lang="en-US" sz="3600" i="1" dirty="0" smtClean="0"/>
              <a:t>, But </a:t>
            </a:r>
            <a:r>
              <a:rPr lang="en-US" sz="3600" i="1" dirty="0"/>
              <a:t>in expressing </a:t>
            </a:r>
            <a:r>
              <a:rPr lang="en-US" sz="3600" i="1" u="sng" dirty="0"/>
              <a:t>his own heart</a:t>
            </a:r>
            <a:r>
              <a:rPr lang="en-US" sz="3600" i="1" dirty="0"/>
              <a:t>.” (Proverbs 18:1)</a:t>
            </a:r>
            <a:endParaRPr lang="en-US" sz="3200" i="1" dirty="0"/>
          </a:p>
        </p:txBody>
      </p:sp>
    </p:spTree>
    <p:extLst>
      <p:ext uri="{BB962C8B-B14F-4D97-AF65-F5344CB8AC3E}">
        <p14:creationId xmlns:p14="http://schemas.microsoft.com/office/powerpoint/2010/main" val="3578349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Ecclesiastes 4:9-12</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Two are better than one</a:t>
            </a:r>
            <a:r>
              <a:rPr lang="en-US" dirty="0" smtClean="0"/>
              <a:t>, Because </a:t>
            </a:r>
            <a:r>
              <a:rPr lang="en-US" dirty="0"/>
              <a:t>they have a good reward for their labor</a:t>
            </a:r>
            <a:r>
              <a:rPr lang="en-US" dirty="0" smtClean="0"/>
              <a:t>.  </a:t>
            </a:r>
            <a:r>
              <a:rPr lang="en-US" baseline="30000" dirty="0" smtClean="0"/>
              <a:t>10</a:t>
            </a:r>
            <a:r>
              <a:rPr lang="en-US" baseline="30000" dirty="0"/>
              <a:t> </a:t>
            </a:r>
            <a:r>
              <a:rPr lang="en-US" dirty="0"/>
              <a:t>For if they fall, one will lift up his companion</a:t>
            </a:r>
            <a:r>
              <a:rPr lang="en-US" dirty="0" smtClean="0"/>
              <a:t>.  But </a:t>
            </a:r>
            <a:r>
              <a:rPr lang="en-US" dirty="0"/>
              <a:t>woe to him who is alone when he falls</a:t>
            </a:r>
            <a:r>
              <a:rPr lang="en-US" dirty="0" smtClean="0"/>
              <a:t>,  For </a:t>
            </a:r>
            <a:r>
              <a:rPr lang="en-US" dirty="0"/>
              <a:t>he has no one to help him up</a:t>
            </a:r>
            <a:r>
              <a:rPr lang="en-US" dirty="0" smtClean="0"/>
              <a:t>.  </a:t>
            </a:r>
            <a:r>
              <a:rPr lang="en-US" baseline="30000" dirty="0" smtClean="0"/>
              <a:t>11</a:t>
            </a:r>
            <a:r>
              <a:rPr lang="en-US" baseline="30000" dirty="0"/>
              <a:t> </a:t>
            </a:r>
            <a:r>
              <a:rPr lang="en-US" dirty="0"/>
              <a:t>Again, if two lie down </a:t>
            </a:r>
            <a:r>
              <a:rPr lang="en-US" dirty="0" smtClean="0"/>
              <a:t>together</a:t>
            </a:r>
            <a:r>
              <a:rPr lang="en-US" dirty="0"/>
              <a:t>, they will keep warm</a:t>
            </a:r>
            <a:r>
              <a:rPr lang="en-US" dirty="0" smtClean="0"/>
              <a:t>; But </a:t>
            </a:r>
            <a:r>
              <a:rPr lang="en-US" dirty="0"/>
              <a:t>how can one be warm alone</a:t>
            </a:r>
            <a:r>
              <a:rPr lang="en-US" dirty="0" smtClean="0"/>
              <a:t>?  </a:t>
            </a:r>
            <a:r>
              <a:rPr lang="en-US" baseline="30000" dirty="0" smtClean="0"/>
              <a:t>12</a:t>
            </a:r>
            <a:r>
              <a:rPr lang="en-US" baseline="30000" dirty="0"/>
              <a:t> </a:t>
            </a:r>
            <a:r>
              <a:rPr lang="en-US" dirty="0"/>
              <a:t>Though one may be overpowered by another, two can withstand him</a:t>
            </a:r>
            <a:r>
              <a:rPr lang="en-US" dirty="0" smtClean="0"/>
              <a:t>. And </a:t>
            </a:r>
            <a:r>
              <a:rPr lang="en-US" dirty="0"/>
              <a:t>a threefold cord is not quickly broken.</a:t>
            </a:r>
            <a:endParaRPr lang="en-US" b="1" dirty="0"/>
          </a:p>
        </p:txBody>
      </p:sp>
    </p:spTree>
    <p:extLst>
      <p:ext uri="{BB962C8B-B14F-4D97-AF65-F5344CB8AC3E}">
        <p14:creationId xmlns:p14="http://schemas.microsoft.com/office/powerpoint/2010/main" val="311165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What companionship in Christ means</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r>
              <a:rPr lang="en-US" b="1" dirty="0" smtClean="0"/>
              <a:t>Shared work and shared success (9)</a:t>
            </a:r>
          </a:p>
          <a:p>
            <a:pPr marL="457200" lvl="1" indent="0">
              <a:buNone/>
            </a:pPr>
            <a:r>
              <a:rPr lang="en-US" b="1" dirty="0" smtClean="0"/>
              <a:t>2 Thessalonians 1:3-4</a:t>
            </a:r>
          </a:p>
        </p:txBody>
      </p:sp>
    </p:spTree>
    <p:extLst>
      <p:ext uri="{BB962C8B-B14F-4D97-AF65-F5344CB8AC3E}">
        <p14:creationId xmlns:p14="http://schemas.microsoft.com/office/powerpoint/2010/main" val="3123028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Ecclesiastes 4:9-12</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Two are better than one</a:t>
            </a:r>
            <a:r>
              <a:rPr lang="en-US" dirty="0" smtClean="0"/>
              <a:t>, Because </a:t>
            </a:r>
            <a:r>
              <a:rPr lang="en-US" u="sng" dirty="0"/>
              <a:t>they have a good reward for their labor</a:t>
            </a:r>
            <a:r>
              <a:rPr lang="en-US" dirty="0" smtClean="0"/>
              <a:t>.  </a:t>
            </a:r>
            <a:r>
              <a:rPr lang="en-US" baseline="30000" dirty="0" smtClean="0"/>
              <a:t>10</a:t>
            </a:r>
            <a:r>
              <a:rPr lang="en-US" baseline="30000" dirty="0"/>
              <a:t> </a:t>
            </a:r>
            <a:r>
              <a:rPr lang="en-US" dirty="0"/>
              <a:t>For if they fall, one will lift up his companion</a:t>
            </a:r>
            <a:r>
              <a:rPr lang="en-US" dirty="0" smtClean="0"/>
              <a:t>.  But </a:t>
            </a:r>
            <a:r>
              <a:rPr lang="en-US" dirty="0"/>
              <a:t>woe to him who is alone when he falls</a:t>
            </a:r>
            <a:r>
              <a:rPr lang="en-US" dirty="0" smtClean="0"/>
              <a:t>,  For </a:t>
            </a:r>
            <a:r>
              <a:rPr lang="en-US" dirty="0"/>
              <a:t>he has no one to help him up</a:t>
            </a:r>
            <a:r>
              <a:rPr lang="en-US" dirty="0" smtClean="0"/>
              <a:t>.  </a:t>
            </a:r>
            <a:r>
              <a:rPr lang="en-US" baseline="30000" dirty="0" smtClean="0"/>
              <a:t>11</a:t>
            </a:r>
            <a:r>
              <a:rPr lang="en-US" baseline="30000" dirty="0"/>
              <a:t> </a:t>
            </a:r>
            <a:r>
              <a:rPr lang="en-US" dirty="0"/>
              <a:t>Again, if two lie down </a:t>
            </a:r>
            <a:r>
              <a:rPr lang="en-US" dirty="0" smtClean="0"/>
              <a:t>together</a:t>
            </a:r>
            <a:r>
              <a:rPr lang="en-US" dirty="0"/>
              <a:t>, they will keep warm</a:t>
            </a:r>
            <a:r>
              <a:rPr lang="en-US" dirty="0" smtClean="0"/>
              <a:t>; But </a:t>
            </a:r>
            <a:r>
              <a:rPr lang="en-US" dirty="0"/>
              <a:t>how can one be warm alone</a:t>
            </a:r>
            <a:r>
              <a:rPr lang="en-US" dirty="0" smtClean="0"/>
              <a:t>?  </a:t>
            </a:r>
            <a:r>
              <a:rPr lang="en-US" baseline="30000" dirty="0" smtClean="0"/>
              <a:t>12</a:t>
            </a:r>
            <a:r>
              <a:rPr lang="en-US" baseline="30000" dirty="0"/>
              <a:t> </a:t>
            </a:r>
            <a:r>
              <a:rPr lang="en-US" dirty="0"/>
              <a:t>Though one may be overpowered by another, two can withstand him</a:t>
            </a:r>
            <a:r>
              <a:rPr lang="en-US" dirty="0" smtClean="0"/>
              <a:t>. And </a:t>
            </a:r>
            <a:r>
              <a:rPr lang="en-US" dirty="0"/>
              <a:t>a threefold cord is not quickly broken.</a:t>
            </a:r>
            <a:endParaRPr lang="en-US" b="1" dirty="0"/>
          </a:p>
        </p:txBody>
      </p:sp>
    </p:spTree>
    <p:extLst>
      <p:ext uri="{BB962C8B-B14F-4D97-AF65-F5344CB8AC3E}">
        <p14:creationId xmlns:p14="http://schemas.microsoft.com/office/powerpoint/2010/main" val="600888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2 Thessalonians 1:3-4</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We are bound to thank God always for you, brethren, as it is fitting, because your faith grows exceedingly, and the love of every one of you all abounds toward each other, </a:t>
            </a:r>
            <a:r>
              <a:rPr lang="en-US" baseline="30000" dirty="0"/>
              <a:t>4 </a:t>
            </a:r>
            <a:r>
              <a:rPr lang="en-US" dirty="0"/>
              <a:t>so that we ourselves boast of you among the churches of God for your patience and faith in all your persecutions and tribulations that you endure.</a:t>
            </a:r>
            <a:endParaRPr lang="en-US" b="1" dirty="0"/>
          </a:p>
        </p:txBody>
      </p:sp>
    </p:spTree>
    <p:extLst>
      <p:ext uri="{BB962C8B-B14F-4D97-AF65-F5344CB8AC3E}">
        <p14:creationId xmlns:p14="http://schemas.microsoft.com/office/powerpoint/2010/main" val="214797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What companionship in Christ means</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r>
              <a:rPr lang="en-US" b="1" dirty="0" smtClean="0"/>
              <a:t>Shared work and shared success (9)</a:t>
            </a:r>
          </a:p>
          <a:p>
            <a:pPr marL="457200" lvl="1" indent="0">
              <a:buNone/>
            </a:pPr>
            <a:r>
              <a:rPr lang="en-US" b="1" dirty="0" smtClean="0"/>
              <a:t>2 Thessalonians 1:3-4</a:t>
            </a:r>
          </a:p>
          <a:p>
            <a:r>
              <a:rPr lang="en-US" b="1" dirty="0" smtClean="0"/>
              <a:t>Help for the one who stumbles (10)</a:t>
            </a:r>
          </a:p>
          <a:p>
            <a:pPr marL="457200" lvl="1" indent="0">
              <a:buNone/>
            </a:pPr>
            <a:r>
              <a:rPr lang="en-US" b="1" dirty="0" smtClean="0"/>
              <a:t>Galatians 6:1-2</a:t>
            </a:r>
          </a:p>
        </p:txBody>
      </p:sp>
    </p:spTree>
    <p:extLst>
      <p:ext uri="{BB962C8B-B14F-4D97-AF65-F5344CB8AC3E}">
        <p14:creationId xmlns:p14="http://schemas.microsoft.com/office/powerpoint/2010/main" val="1212494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Ecclesiastes 4:9-12</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Two are better than one</a:t>
            </a:r>
            <a:r>
              <a:rPr lang="en-US" dirty="0" smtClean="0"/>
              <a:t>, Because </a:t>
            </a:r>
            <a:r>
              <a:rPr lang="en-US" dirty="0"/>
              <a:t>they have a good reward for their labor</a:t>
            </a:r>
            <a:r>
              <a:rPr lang="en-US" dirty="0" smtClean="0"/>
              <a:t>.  </a:t>
            </a:r>
            <a:r>
              <a:rPr lang="en-US" baseline="30000" dirty="0" smtClean="0"/>
              <a:t>10</a:t>
            </a:r>
            <a:r>
              <a:rPr lang="en-US" baseline="30000" dirty="0"/>
              <a:t> </a:t>
            </a:r>
            <a:r>
              <a:rPr lang="en-US" dirty="0"/>
              <a:t>For if they fall, </a:t>
            </a:r>
            <a:r>
              <a:rPr lang="en-US" u="sng" dirty="0"/>
              <a:t>one will lift up his companion</a:t>
            </a:r>
            <a:r>
              <a:rPr lang="en-US" dirty="0" smtClean="0"/>
              <a:t>.  But </a:t>
            </a:r>
            <a:r>
              <a:rPr lang="en-US" dirty="0"/>
              <a:t>woe to him who is alone when he falls</a:t>
            </a:r>
            <a:r>
              <a:rPr lang="en-US" dirty="0" smtClean="0"/>
              <a:t>,  For </a:t>
            </a:r>
            <a:r>
              <a:rPr lang="en-US" dirty="0"/>
              <a:t>he has no one to help him up</a:t>
            </a:r>
            <a:r>
              <a:rPr lang="en-US" dirty="0" smtClean="0"/>
              <a:t>.  </a:t>
            </a:r>
            <a:r>
              <a:rPr lang="en-US" baseline="30000" dirty="0" smtClean="0"/>
              <a:t>11</a:t>
            </a:r>
            <a:r>
              <a:rPr lang="en-US" baseline="30000" dirty="0"/>
              <a:t> </a:t>
            </a:r>
            <a:r>
              <a:rPr lang="en-US" dirty="0"/>
              <a:t>Again, if two lie down </a:t>
            </a:r>
            <a:r>
              <a:rPr lang="en-US" dirty="0" smtClean="0"/>
              <a:t>together</a:t>
            </a:r>
            <a:r>
              <a:rPr lang="en-US" dirty="0"/>
              <a:t>, they will keep warm</a:t>
            </a:r>
            <a:r>
              <a:rPr lang="en-US" dirty="0" smtClean="0"/>
              <a:t>; But </a:t>
            </a:r>
            <a:r>
              <a:rPr lang="en-US" dirty="0"/>
              <a:t>how can one be warm alone</a:t>
            </a:r>
            <a:r>
              <a:rPr lang="en-US" dirty="0" smtClean="0"/>
              <a:t>?  </a:t>
            </a:r>
            <a:r>
              <a:rPr lang="en-US" baseline="30000" dirty="0" smtClean="0"/>
              <a:t>12</a:t>
            </a:r>
            <a:r>
              <a:rPr lang="en-US" baseline="30000" dirty="0"/>
              <a:t> </a:t>
            </a:r>
            <a:r>
              <a:rPr lang="en-US" dirty="0"/>
              <a:t>Though one may be overpowered by another, two can withstand him</a:t>
            </a:r>
            <a:r>
              <a:rPr lang="en-US" dirty="0" smtClean="0"/>
              <a:t>. And </a:t>
            </a:r>
            <a:r>
              <a:rPr lang="en-US" dirty="0"/>
              <a:t>a threefold cord is not quickly broken.</a:t>
            </a:r>
            <a:endParaRPr lang="en-US" b="1" dirty="0"/>
          </a:p>
        </p:txBody>
      </p:sp>
    </p:spTree>
    <p:extLst>
      <p:ext uri="{BB962C8B-B14F-4D97-AF65-F5344CB8AC3E}">
        <p14:creationId xmlns:p14="http://schemas.microsoft.com/office/powerpoint/2010/main" val="600888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Galatians 6:1-2</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pPr marL="0" indent="279400">
              <a:buNone/>
            </a:pPr>
            <a:r>
              <a:rPr lang="en-US" dirty="0"/>
              <a:t>Brethren, if a man is overtaken in any trespass, </a:t>
            </a:r>
            <a:r>
              <a:rPr lang="en-US" u="sng" dirty="0"/>
              <a:t>you who </a:t>
            </a:r>
            <a:r>
              <a:rPr lang="en-US" i="1" u="sng" dirty="0"/>
              <a:t>are</a:t>
            </a:r>
            <a:r>
              <a:rPr lang="en-US" u="sng" dirty="0"/>
              <a:t> spiritual restore such a one in a spirit of gentleness</a:t>
            </a:r>
            <a:r>
              <a:rPr lang="en-US" dirty="0"/>
              <a:t>, considering yourself lest you also be tempted. </a:t>
            </a:r>
            <a:r>
              <a:rPr lang="en-US" baseline="30000" dirty="0"/>
              <a:t>2</a:t>
            </a:r>
            <a:r>
              <a:rPr lang="en-US" u="sng" baseline="30000" dirty="0"/>
              <a:t> </a:t>
            </a:r>
            <a:r>
              <a:rPr lang="en-US" u="sng" dirty="0"/>
              <a:t>Bear one another’s burdens</a:t>
            </a:r>
            <a:r>
              <a:rPr lang="en-US" dirty="0"/>
              <a:t>, and so fulfill the law of Christ.</a:t>
            </a:r>
            <a:endParaRPr lang="en-US" b="1" dirty="0"/>
          </a:p>
        </p:txBody>
      </p:sp>
    </p:spTree>
    <p:extLst>
      <p:ext uri="{BB962C8B-B14F-4D97-AF65-F5344CB8AC3E}">
        <p14:creationId xmlns:p14="http://schemas.microsoft.com/office/powerpoint/2010/main" val="1247400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What companionship in Christ means</a:t>
            </a:r>
            <a:endParaRPr lang="en-US" dirty="0"/>
          </a:p>
        </p:txBody>
      </p:sp>
      <p:sp>
        <p:nvSpPr>
          <p:cNvPr id="3" name="Content Placeholder 2"/>
          <p:cNvSpPr>
            <a:spLocks noGrp="1"/>
          </p:cNvSpPr>
          <p:nvPr>
            <p:ph idx="1"/>
          </p:nvPr>
        </p:nvSpPr>
        <p:spPr>
          <a:xfrm>
            <a:off x="457200" y="1447800"/>
            <a:ext cx="8153400" cy="5181600"/>
          </a:xfrm>
        </p:spPr>
        <p:txBody>
          <a:bodyPr>
            <a:normAutofit/>
          </a:bodyPr>
          <a:lstStyle/>
          <a:p>
            <a:r>
              <a:rPr lang="en-US" b="1" dirty="0" smtClean="0"/>
              <a:t>Shared work and shared success (9)</a:t>
            </a:r>
          </a:p>
          <a:p>
            <a:pPr marL="457200" lvl="1" indent="0">
              <a:buNone/>
            </a:pPr>
            <a:r>
              <a:rPr lang="en-US" b="1" dirty="0" smtClean="0"/>
              <a:t>2 Thessalonians 1:3-4</a:t>
            </a:r>
          </a:p>
          <a:p>
            <a:r>
              <a:rPr lang="en-US" b="1" dirty="0" smtClean="0"/>
              <a:t>Help for the one who stumbles (10)</a:t>
            </a:r>
          </a:p>
          <a:p>
            <a:pPr marL="457200" lvl="1" indent="0">
              <a:buNone/>
            </a:pPr>
            <a:r>
              <a:rPr lang="en-US" b="1" dirty="0" smtClean="0"/>
              <a:t>Galatians 6:1-2</a:t>
            </a:r>
          </a:p>
          <a:p>
            <a:r>
              <a:rPr lang="en-US" b="1" dirty="0" smtClean="0"/>
              <a:t>Preventive support, leading to success (11)</a:t>
            </a:r>
          </a:p>
          <a:p>
            <a:pPr marL="457200" lvl="1" indent="0">
              <a:buNone/>
            </a:pPr>
            <a:r>
              <a:rPr lang="en-US" b="1" dirty="0" smtClean="0"/>
              <a:t>Hebrews 12:1-2</a:t>
            </a:r>
          </a:p>
        </p:txBody>
      </p:sp>
    </p:spTree>
    <p:extLst>
      <p:ext uri="{BB962C8B-B14F-4D97-AF65-F5344CB8AC3E}">
        <p14:creationId xmlns:p14="http://schemas.microsoft.com/office/powerpoint/2010/main" val="1212494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448</Words>
  <Application>Microsoft Office PowerPoint</Application>
  <PresentationFormat>On-screen Show (4:3)</PresentationFormat>
  <Paragraphs>52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Companionship in Christ</vt:lpstr>
      <vt:lpstr>Ecclesiastes 4:9-12</vt:lpstr>
      <vt:lpstr>What companionship in Christ means</vt:lpstr>
      <vt:lpstr>Ecclesiastes 4:9-12</vt:lpstr>
      <vt:lpstr>2 Thessalonians 1:3-4</vt:lpstr>
      <vt:lpstr>What companionship in Christ means</vt:lpstr>
      <vt:lpstr>Ecclesiastes 4:9-12</vt:lpstr>
      <vt:lpstr>Galatians 6:1-2</vt:lpstr>
      <vt:lpstr>What companionship in Christ means</vt:lpstr>
      <vt:lpstr>Ecclesiastes 4:9-12</vt:lpstr>
      <vt:lpstr>Hebrews 12:1-2</vt:lpstr>
      <vt:lpstr>What companionship in Christ means</vt:lpstr>
      <vt:lpstr>Ecclesiastes 4:9-12</vt:lpstr>
      <vt:lpstr>1 Thessalonians 5:11</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us go on to perfection”</dc:title>
  <dc:creator>Stan</dc:creator>
  <cp:lastModifiedBy>Stan</cp:lastModifiedBy>
  <cp:revision>15</cp:revision>
  <cp:lastPrinted>2013-03-17T19:56:46Z</cp:lastPrinted>
  <dcterms:created xsi:type="dcterms:W3CDTF">2013-03-17T05:32:17Z</dcterms:created>
  <dcterms:modified xsi:type="dcterms:W3CDTF">2013-03-17T19:57:00Z</dcterms:modified>
</cp:coreProperties>
</file>