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2464AE-3C70-4081-BDD1-FBC14400B0E5}" v="60" dt="2024-04-13T02:16:58.5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3464" autoAdjust="0"/>
  </p:normalViewPr>
  <p:slideViewPr>
    <p:cSldViewPr snapToGrid="0">
      <p:cViewPr varScale="1">
        <p:scale>
          <a:sx n="40" d="100"/>
          <a:sy n="40" d="100"/>
        </p:scale>
        <p:origin x="2246" y="43"/>
      </p:cViewPr>
      <p:guideLst/>
    </p:cSldViewPr>
  </p:slideViewPr>
  <p:notesTextViewPr>
    <p:cViewPr>
      <p:scale>
        <a:sx n="1" d="1"/>
        <a:sy n="1" d="1"/>
      </p:scale>
      <p:origin x="0" y="0"/>
    </p:cViewPr>
  </p:notesTextViewPr>
  <p:notesViewPr>
    <p:cSldViewPr snapToGrid="0">
      <p:cViewPr varScale="1">
        <p:scale>
          <a:sx n="60" d="100"/>
          <a:sy n="60" d="100"/>
        </p:scale>
        <p:origin x="3187"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B52464AE-3C70-4081-BDD1-FBC14400B0E5}"/>
    <pc:docChg chg="undo custSel addSld delSld modSld modNotesMaster modHandout">
      <pc:chgData name="Stan Cox" userId="9376f276357bfffd" providerId="LiveId" clId="{B52464AE-3C70-4081-BDD1-FBC14400B0E5}" dt="2024-04-13T02:16:36.730" v="1805"/>
      <pc:docMkLst>
        <pc:docMk/>
      </pc:docMkLst>
      <pc:sldChg chg="modSp mod modTransition setBg modNotesTx">
        <pc:chgData name="Stan Cox" userId="9376f276357bfffd" providerId="LiveId" clId="{B52464AE-3C70-4081-BDD1-FBC14400B0E5}" dt="2024-04-13T02:10:23.495" v="1687" actId="207"/>
        <pc:sldMkLst>
          <pc:docMk/>
          <pc:sldMk cId="85987769" sldId="256"/>
        </pc:sldMkLst>
        <pc:spChg chg="mod">
          <ac:chgData name="Stan Cox" userId="9376f276357bfffd" providerId="LiveId" clId="{B52464AE-3C70-4081-BDD1-FBC14400B0E5}" dt="2024-04-12T23:47:06.742" v="826" actId="14100"/>
          <ac:spMkLst>
            <pc:docMk/>
            <pc:sldMk cId="85987769" sldId="256"/>
            <ac:spMk id="2" creationId="{481E2803-4272-DEF9-830A-374FB9EDFB18}"/>
          </ac:spMkLst>
        </pc:spChg>
        <pc:spChg chg="mod">
          <ac:chgData name="Stan Cox" userId="9376f276357bfffd" providerId="LiveId" clId="{B52464AE-3C70-4081-BDD1-FBC14400B0E5}" dt="2024-04-13T00:13:43.929" v="902" actId="207"/>
          <ac:spMkLst>
            <pc:docMk/>
            <pc:sldMk cId="85987769" sldId="256"/>
            <ac:spMk id="3" creationId="{EC3F0C99-E9F9-4A90-B53B-E1B0AEE22EDD}"/>
          </ac:spMkLst>
        </pc:spChg>
      </pc:sldChg>
      <pc:sldChg chg="addSp delSp modSp add mod modTransition modAnim modNotesTx">
        <pc:chgData name="Stan Cox" userId="9376f276357bfffd" providerId="LiveId" clId="{B52464AE-3C70-4081-BDD1-FBC14400B0E5}" dt="2024-04-13T02:16:36.730" v="1805"/>
        <pc:sldMkLst>
          <pc:docMk/>
          <pc:sldMk cId="1646869778" sldId="257"/>
        </pc:sldMkLst>
        <pc:spChg chg="mod">
          <ac:chgData name="Stan Cox" userId="9376f276357bfffd" providerId="LiveId" clId="{B52464AE-3C70-4081-BDD1-FBC14400B0E5}" dt="2024-04-13T00:14:38.044" v="914" actId="207"/>
          <ac:spMkLst>
            <pc:docMk/>
            <pc:sldMk cId="1646869778" sldId="257"/>
            <ac:spMk id="2" creationId="{481E2803-4272-DEF9-830A-374FB9EDFB18}"/>
          </ac:spMkLst>
        </pc:spChg>
        <pc:spChg chg="mod">
          <ac:chgData name="Stan Cox" userId="9376f276357bfffd" providerId="LiveId" clId="{B52464AE-3C70-4081-BDD1-FBC14400B0E5}" dt="2024-04-13T02:08:09.850" v="1683" actId="20577"/>
          <ac:spMkLst>
            <pc:docMk/>
            <pc:sldMk cId="1646869778" sldId="257"/>
            <ac:spMk id="3" creationId="{EC3F0C99-E9F9-4A90-B53B-E1B0AEE22EDD}"/>
          </ac:spMkLst>
        </pc:spChg>
        <pc:picChg chg="add del mod ord">
          <ac:chgData name="Stan Cox" userId="9376f276357bfffd" providerId="LiveId" clId="{B52464AE-3C70-4081-BDD1-FBC14400B0E5}" dt="2024-04-13T02:16:36.730" v="1805"/>
          <ac:picMkLst>
            <pc:docMk/>
            <pc:sldMk cId="1646869778" sldId="257"/>
            <ac:picMk id="5" creationId="{ECCE7A1E-A805-95E7-8EF1-58EAAED308A0}"/>
          </ac:picMkLst>
        </pc:picChg>
      </pc:sldChg>
      <pc:sldChg chg="add del setBg">
        <pc:chgData name="Stan Cox" userId="9376f276357bfffd" providerId="LiveId" clId="{B52464AE-3C70-4081-BDD1-FBC14400B0E5}" dt="2024-04-13T00:11:06.898" v="848"/>
        <pc:sldMkLst>
          <pc:docMk/>
          <pc:sldMk cId="4125222698" sldId="257"/>
        </pc:sldMkLst>
      </pc:sldChg>
      <pc:sldChg chg="addSp modSp add mod modNotesTx">
        <pc:chgData name="Stan Cox" userId="9376f276357bfffd" providerId="LiveId" clId="{B52464AE-3C70-4081-BDD1-FBC14400B0E5}" dt="2024-04-13T02:12:39.268" v="1695" actId="207"/>
        <pc:sldMkLst>
          <pc:docMk/>
          <pc:sldMk cId="3572019422" sldId="258"/>
        </pc:sldMkLst>
        <pc:spChg chg="mod">
          <ac:chgData name="Stan Cox" userId="9376f276357bfffd" providerId="LiveId" clId="{B52464AE-3C70-4081-BDD1-FBC14400B0E5}" dt="2024-04-13T02:00:01.872" v="1468" actId="1076"/>
          <ac:spMkLst>
            <pc:docMk/>
            <pc:sldMk cId="3572019422" sldId="258"/>
            <ac:spMk id="2" creationId="{481E2803-4272-DEF9-830A-374FB9EDFB18}"/>
          </ac:spMkLst>
        </pc:spChg>
        <pc:spChg chg="mod">
          <ac:chgData name="Stan Cox" userId="9376f276357bfffd" providerId="LiveId" clId="{B52464AE-3C70-4081-BDD1-FBC14400B0E5}" dt="2024-04-13T02:04:19.957" v="1635" actId="122"/>
          <ac:spMkLst>
            <pc:docMk/>
            <pc:sldMk cId="3572019422" sldId="258"/>
            <ac:spMk id="3" creationId="{EC3F0C99-E9F9-4A90-B53B-E1B0AEE22EDD}"/>
          </ac:spMkLst>
        </pc:spChg>
        <pc:spChg chg="add mod">
          <ac:chgData name="Stan Cox" userId="9376f276357bfffd" providerId="LiveId" clId="{B52464AE-3C70-4081-BDD1-FBC14400B0E5}" dt="2024-04-13T02:06:51.081" v="1652" actId="208"/>
          <ac:spMkLst>
            <pc:docMk/>
            <pc:sldMk cId="3572019422" sldId="258"/>
            <ac:spMk id="4" creationId="{62817D68-B8FC-7408-E234-5456C978B26C}"/>
          </ac:spMkLst>
        </pc:spChg>
      </pc:sldChg>
      <pc:sldChg chg="add del setBg">
        <pc:chgData name="Stan Cox" userId="9376f276357bfffd" providerId="LiveId" clId="{B52464AE-3C70-4081-BDD1-FBC14400B0E5}" dt="2024-04-13T01:59:34.415" v="1450"/>
        <pc:sldMkLst>
          <pc:docMk/>
          <pc:sldMk cId="4241025195" sldId="25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5B9CCA3-FCD8-7018-5249-DDF91A2AB854}"/>
              </a:ext>
            </a:extLst>
          </p:cNvPr>
          <p:cNvSpPr>
            <a:spLocks noGrp="1"/>
          </p:cNvSpPr>
          <p:nvPr>
            <p:ph type="hdr" sz="quarter"/>
          </p:nvPr>
        </p:nvSpPr>
        <p:spPr>
          <a:xfrm>
            <a:off x="0" y="0"/>
            <a:ext cx="2971800" cy="458788"/>
          </a:xfrm>
          <a:prstGeom prst="rect">
            <a:avLst/>
          </a:prstGeom>
        </p:spPr>
        <p:txBody>
          <a:bodyPr vert="horz" lIns="91435" tIns="45718" rIns="91435" bIns="45718" rtlCol="0"/>
          <a:lstStyle>
            <a:lvl1pPr algn="l">
              <a:defRPr sz="1200"/>
            </a:lvl1pPr>
          </a:lstStyle>
          <a:p>
            <a:r>
              <a:rPr lang="en-US" sz="2800" dirty="0">
                <a:latin typeface="Mona Shark" panose="02000500000000000000" pitchFamily="2" charset="0"/>
              </a:rPr>
              <a:t>Complaining</a:t>
            </a:r>
          </a:p>
        </p:txBody>
      </p:sp>
      <p:sp>
        <p:nvSpPr>
          <p:cNvPr id="3" name="Date Placeholder 2">
            <a:extLst>
              <a:ext uri="{FF2B5EF4-FFF2-40B4-BE49-F238E27FC236}">
                <a16:creationId xmlns:a16="http://schemas.microsoft.com/office/drawing/2014/main" id="{64ED85AF-275E-D306-DE85-D8420F017D05}"/>
              </a:ext>
            </a:extLst>
          </p:cNvPr>
          <p:cNvSpPr>
            <a:spLocks noGrp="1"/>
          </p:cNvSpPr>
          <p:nvPr>
            <p:ph type="dt" sz="quarter" idx="1"/>
          </p:nvPr>
        </p:nvSpPr>
        <p:spPr>
          <a:xfrm>
            <a:off x="3884613" y="0"/>
            <a:ext cx="2971800" cy="458788"/>
          </a:xfrm>
          <a:prstGeom prst="rect">
            <a:avLst/>
          </a:prstGeom>
        </p:spPr>
        <p:txBody>
          <a:bodyPr vert="horz" lIns="91435" tIns="45718" rIns="91435" bIns="45718" rtlCol="0"/>
          <a:lstStyle>
            <a:lvl1pPr algn="r">
              <a:defRPr sz="1200"/>
            </a:lvl1pPr>
          </a:lstStyle>
          <a:p>
            <a:r>
              <a:rPr lang="en-US" dirty="0"/>
              <a:t>April 14, 2024 @ 11am</a:t>
            </a:r>
          </a:p>
        </p:txBody>
      </p:sp>
      <p:sp>
        <p:nvSpPr>
          <p:cNvPr id="4" name="Footer Placeholder 3">
            <a:extLst>
              <a:ext uri="{FF2B5EF4-FFF2-40B4-BE49-F238E27FC236}">
                <a16:creationId xmlns:a16="http://schemas.microsoft.com/office/drawing/2014/main" id="{900ADAE4-8502-6BE1-CB65-95C390410A79}"/>
              </a:ext>
            </a:extLst>
          </p:cNvPr>
          <p:cNvSpPr>
            <a:spLocks noGrp="1"/>
          </p:cNvSpPr>
          <p:nvPr>
            <p:ph type="ftr" sz="quarter" idx="2"/>
          </p:nvPr>
        </p:nvSpPr>
        <p:spPr>
          <a:xfrm>
            <a:off x="0" y="8685214"/>
            <a:ext cx="2971800" cy="458787"/>
          </a:xfrm>
          <a:prstGeom prst="rect">
            <a:avLst/>
          </a:prstGeom>
        </p:spPr>
        <p:txBody>
          <a:bodyPr vert="horz" lIns="91435" tIns="45718" rIns="91435" bIns="45718"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2C11CD5D-AABD-68DE-4034-FE5D1D8F5EFF}"/>
              </a:ext>
            </a:extLst>
          </p:cNvPr>
          <p:cNvSpPr>
            <a:spLocks noGrp="1"/>
          </p:cNvSpPr>
          <p:nvPr>
            <p:ph type="sldNum" sz="quarter" idx="3"/>
          </p:nvPr>
        </p:nvSpPr>
        <p:spPr>
          <a:xfrm>
            <a:off x="3884613" y="8685214"/>
            <a:ext cx="2971800" cy="458787"/>
          </a:xfrm>
          <a:prstGeom prst="rect">
            <a:avLst/>
          </a:prstGeom>
        </p:spPr>
        <p:txBody>
          <a:bodyPr vert="horz" lIns="91435" tIns="45718" rIns="91435" bIns="45718" rtlCol="0" anchor="b"/>
          <a:lstStyle>
            <a:lvl1pPr algn="r">
              <a:defRPr sz="1200"/>
            </a:lvl1pPr>
          </a:lstStyle>
          <a:p>
            <a:r>
              <a:rPr lang="en-US" dirty="0"/>
              <a:t>  soundteaching.org   </a:t>
            </a:r>
            <a:fld id="{10CD3B56-FA3F-48B9-BFE6-963F4D59240B}" type="slidenum">
              <a:rPr lang="en-US" smtClean="0"/>
              <a:t>‹#›</a:t>
            </a:fld>
            <a:endParaRPr lang="en-US" dirty="0"/>
          </a:p>
        </p:txBody>
      </p:sp>
    </p:spTree>
    <p:extLst>
      <p:ext uri="{BB962C8B-B14F-4D97-AF65-F5344CB8AC3E}">
        <p14:creationId xmlns:p14="http://schemas.microsoft.com/office/powerpoint/2010/main" val="31200182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5" tIns="45718" rIns="91435" bIns="45718"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35" tIns="45718" rIns="91435" bIns="45718" rtlCol="0"/>
          <a:lstStyle>
            <a:lvl1pPr algn="r">
              <a:defRPr sz="1200"/>
            </a:lvl1pPr>
          </a:lstStyle>
          <a:p>
            <a:fld id="{77D0C61A-7281-42DF-B92D-71977ECF42B1}" type="datetimeFigureOut">
              <a:rPr lang="en-US" smtClean="0"/>
              <a:t>4/12/2024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35" tIns="45718" rIns="91435" bIns="45718"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4"/>
            <a:ext cx="2971800" cy="458787"/>
          </a:xfrm>
          <a:prstGeom prst="rect">
            <a:avLst/>
          </a:prstGeom>
        </p:spPr>
        <p:txBody>
          <a:bodyPr vert="horz" lIns="91435" tIns="45718" rIns="91435" bIns="4571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4"/>
            <a:ext cx="2971800" cy="458787"/>
          </a:xfrm>
          <a:prstGeom prst="rect">
            <a:avLst/>
          </a:prstGeom>
        </p:spPr>
        <p:txBody>
          <a:bodyPr vert="horz" lIns="91435" tIns="45718" rIns="91435" bIns="45718" rtlCol="0" anchor="b"/>
          <a:lstStyle>
            <a:lvl1pPr algn="r">
              <a:defRPr sz="1200"/>
            </a:lvl1pPr>
          </a:lstStyle>
          <a:p>
            <a:fld id="{76013710-1324-4B55-8A2D-2A68861FD3CE}" type="slidenum">
              <a:rPr lang="en-US" smtClean="0"/>
              <a:t>‹#›</a:t>
            </a:fld>
            <a:endParaRPr lang="en-US"/>
          </a:p>
        </p:txBody>
      </p:sp>
    </p:spTree>
    <p:extLst>
      <p:ext uri="{BB962C8B-B14F-4D97-AF65-F5344CB8AC3E}">
        <p14:creationId xmlns:p14="http://schemas.microsoft.com/office/powerpoint/2010/main" val="624359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dirty="0">
                <a:solidFill>
                  <a:schemeClr val="accent3">
                    <a:lumMod val="50000"/>
                  </a:schemeClr>
                </a:solidFill>
              </a:rPr>
              <a:t>Complaining</a:t>
            </a:r>
          </a:p>
          <a:p>
            <a:r>
              <a:rPr lang="en-US" b="1" dirty="0">
                <a:solidFill>
                  <a:schemeClr val="accent3">
                    <a:lumMod val="50000"/>
                  </a:schemeClr>
                </a:solidFill>
              </a:rPr>
              <a:t>Introduction:</a:t>
            </a:r>
            <a:endParaRPr lang="en-US" dirty="0">
              <a:solidFill>
                <a:schemeClr val="accent3">
                  <a:lumMod val="50000"/>
                </a:schemeClr>
              </a:solidFill>
            </a:endParaRPr>
          </a:p>
          <a:p>
            <a:r>
              <a:rPr lang="en-US" b="1" dirty="0">
                <a:solidFill>
                  <a:schemeClr val="accent3">
                    <a:lumMod val="50000"/>
                  </a:schemeClr>
                </a:solidFill>
              </a:rPr>
              <a:t>Philippians 2:14 </a:t>
            </a:r>
            <a:r>
              <a:rPr lang="en-US" dirty="0">
                <a:solidFill>
                  <a:schemeClr val="accent3">
                    <a:lumMod val="50000"/>
                  </a:schemeClr>
                </a:solidFill>
              </a:rPr>
              <a:t> </a:t>
            </a:r>
            <a:r>
              <a:rPr lang="en-US" i="1" dirty="0">
                <a:solidFill>
                  <a:schemeClr val="accent3">
                    <a:lumMod val="50000"/>
                  </a:schemeClr>
                </a:solidFill>
              </a:rPr>
              <a:t>Do all things without complaining and disputing,</a:t>
            </a:r>
            <a:endParaRPr lang="en-US" dirty="0">
              <a:solidFill>
                <a:schemeClr val="accent3">
                  <a:lumMod val="50000"/>
                </a:schemeClr>
              </a:solidFill>
            </a:endParaRPr>
          </a:p>
          <a:p>
            <a:pPr>
              <a:buSzPts val="1400"/>
              <a:buFont typeface="Symbol" panose="05050102010706020507" pitchFamily="18" charset="2"/>
              <a:buChar char="·"/>
            </a:pPr>
            <a:r>
              <a:rPr lang="en-US" b="1" dirty="0">
                <a:solidFill>
                  <a:schemeClr val="accent3">
                    <a:lumMod val="50000"/>
                  </a:schemeClr>
                </a:solidFill>
              </a:rPr>
              <a:t>As obvious from Philippians 2, the New Testament teaches that complaining is not acceptable as a child of God</a:t>
            </a:r>
          </a:p>
          <a:p>
            <a:pPr lvl="1">
              <a:buSzPts val="2200"/>
              <a:buFont typeface="Symbol" panose="05050102010706020507" pitchFamily="18" charset="2"/>
              <a:buChar char="·"/>
            </a:pPr>
            <a:r>
              <a:rPr lang="en-US" dirty="0">
                <a:solidFill>
                  <a:schemeClr val="accent3">
                    <a:lumMod val="50000"/>
                  </a:schemeClr>
                </a:solidFill>
              </a:rPr>
              <a:t>Further, the matter is in "all things." What does All mean?  In this context it is the "all things" that God requires!  See verse 12.</a:t>
            </a:r>
          </a:p>
          <a:p>
            <a:r>
              <a:rPr lang="en-US" b="1" dirty="0">
                <a:solidFill>
                  <a:schemeClr val="accent3">
                    <a:lumMod val="50000"/>
                  </a:schemeClr>
                </a:solidFill>
              </a:rPr>
              <a:t>Philippians 2:12</a:t>
            </a:r>
            <a:r>
              <a:rPr lang="en-US" i="1" dirty="0">
                <a:solidFill>
                  <a:schemeClr val="accent3">
                    <a:lumMod val="50000"/>
                  </a:schemeClr>
                </a:solidFill>
              </a:rPr>
              <a:t>  Therefore, my beloved, </a:t>
            </a:r>
            <a:r>
              <a:rPr lang="en-US" b="1" i="1" dirty="0">
                <a:solidFill>
                  <a:schemeClr val="accent3">
                    <a:lumMod val="50000"/>
                  </a:schemeClr>
                </a:solidFill>
              </a:rPr>
              <a:t>as you have always obeyed</a:t>
            </a:r>
            <a:r>
              <a:rPr lang="en-US" i="1" dirty="0">
                <a:solidFill>
                  <a:schemeClr val="accent3">
                    <a:lumMod val="50000"/>
                  </a:schemeClr>
                </a:solidFill>
              </a:rPr>
              <a:t>, not as in my presence only, but now much more in my absence, work out your own salvation with fear and trembling;</a:t>
            </a:r>
          </a:p>
          <a:p>
            <a:pPr>
              <a:buSzPts val="2200"/>
              <a:buFont typeface="Symbol" panose="05050102010706020507" pitchFamily="18" charset="2"/>
              <a:buChar char="·"/>
            </a:pPr>
            <a:r>
              <a:rPr lang="en-US" b="1" dirty="0">
                <a:solidFill>
                  <a:schemeClr val="accent3">
                    <a:lumMod val="50000"/>
                  </a:schemeClr>
                </a:solidFill>
              </a:rPr>
              <a:t>Looking at the synonyms to complaining, it is obvious this is negative, and should not be characteristic of disciples of Jesus Christ (as we seek to emulate Him).</a:t>
            </a:r>
          </a:p>
          <a:p>
            <a:pPr lvl="2">
              <a:buSzPts val="2200"/>
              <a:buFont typeface="Symbol" panose="05050102010706020507" pitchFamily="18" charset="2"/>
              <a:buChar char="·"/>
            </a:pPr>
            <a:r>
              <a:rPr lang="en-US" dirty="0">
                <a:solidFill>
                  <a:schemeClr val="accent3">
                    <a:lumMod val="50000"/>
                  </a:schemeClr>
                </a:solidFill>
              </a:rPr>
              <a:t>Griping, Murmuring, Grumbling, Whining, Bellyaching, Bewailing, Moaning, Dissenting and Fretting (among others)</a:t>
            </a:r>
          </a:p>
          <a:p>
            <a:pPr>
              <a:buSzPts val="2200"/>
              <a:buFont typeface="Symbol" panose="05050102010706020507" pitchFamily="18" charset="2"/>
              <a:buChar char="·"/>
            </a:pPr>
            <a:r>
              <a:rPr lang="en-US" b="1" dirty="0">
                <a:solidFill>
                  <a:schemeClr val="accent3">
                    <a:lumMod val="50000"/>
                  </a:schemeClr>
                </a:solidFill>
              </a:rPr>
              <a:t>So the question, </a:t>
            </a:r>
            <a:r>
              <a:rPr lang="en-US" b="1" i="1" dirty="0">
                <a:solidFill>
                  <a:schemeClr val="accent3">
                    <a:lumMod val="50000"/>
                  </a:schemeClr>
                </a:solidFill>
              </a:rPr>
              <a:t>"Is complaining a sin?"</a:t>
            </a:r>
            <a:r>
              <a:rPr lang="en-US" b="1" dirty="0">
                <a:solidFill>
                  <a:schemeClr val="accent3">
                    <a:lumMod val="50000"/>
                  </a:schemeClr>
                </a:solidFill>
              </a:rPr>
              <a:t> is easily answered, according to Paul it is!  Here, especially, where it involves what God requires.  Consider his words about giving of our means:</a:t>
            </a:r>
            <a:endParaRPr lang="en-US" dirty="0">
              <a:solidFill>
                <a:schemeClr val="accent3">
                  <a:lumMod val="50000"/>
                </a:schemeClr>
              </a:solidFill>
            </a:endParaRPr>
          </a:p>
          <a:p>
            <a:r>
              <a:rPr lang="en-US" b="1" dirty="0">
                <a:solidFill>
                  <a:schemeClr val="accent3">
                    <a:lumMod val="50000"/>
                  </a:schemeClr>
                </a:solidFill>
              </a:rPr>
              <a:t>2 Corinthians 9:6-7</a:t>
            </a:r>
            <a:r>
              <a:rPr lang="en-US" i="1" dirty="0">
                <a:solidFill>
                  <a:schemeClr val="accent3">
                    <a:lumMod val="50000"/>
                  </a:schemeClr>
                </a:solidFill>
              </a:rPr>
              <a:t>  But this I say: He who sows sparingly will also reap sparingly, and he who sows bountifully will also reap bountifully.  (7)  So let each one give as he purposes in his heart, </a:t>
            </a:r>
            <a:r>
              <a:rPr lang="en-US" b="1" i="1" dirty="0">
                <a:solidFill>
                  <a:schemeClr val="accent3">
                    <a:lumMod val="50000"/>
                  </a:schemeClr>
                </a:solidFill>
              </a:rPr>
              <a:t>not grudgingly or of necessity</a:t>
            </a:r>
            <a:r>
              <a:rPr lang="en-US" i="1" dirty="0">
                <a:solidFill>
                  <a:schemeClr val="accent3">
                    <a:lumMod val="50000"/>
                  </a:schemeClr>
                </a:solidFill>
              </a:rPr>
              <a:t>; for God loves a cheerful giver.</a:t>
            </a:r>
            <a:endParaRPr lang="en-US" dirty="0">
              <a:solidFill>
                <a:schemeClr val="accent3">
                  <a:lumMod val="50000"/>
                </a:schemeClr>
              </a:solidFill>
            </a:endParaRPr>
          </a:p>
          <a:p>
            <a:pPr>
              <a:buSzPts val="1400"/>
              <a:buFont typeface="Symbol" panose="05050102010706020507" pitchFamily="18" charset="2"/>
              <a:buChar char="·"/>
            </a:pPr>
            <a:r>
              <a:rPr lang="en-US" dirty="0">
                <a:solidFill>
                  <a:schemeClr val="accent3">
                    <a:lumMod val="50000"/>
                  </a:schemeClr>
                </a:solidFill>
              </a:rPr>
              <a:t>However, the question "What Is Complaining", though it seems to be pretty clear upon first reflection, is actually nuanced.  Especially when one is admonished for complaining, griping, murmuring.  They will claim that their objection or criticism is legitimate.  It may be, though often it is not!</a:t>
            </a:r>
          </a:p>
          <a:p>
            <a:pPr lvl="1">
              <a:buSzPts val="2200"/>
              <a:buFont typeface="Symbol" panose="05050102010706020507" pitchFamily="18" charset="2"/>
              <a:buChar char="·"/>
            </a:pPr>
            <a:r>
              <a:rPr lang="en-US" dirty="0">
                <a:solidFill>
                  <a:schemeClr val="accent3">
                    <a:lumMod val="50000"/>
                  </a:schemeClr>
                </a:solidFill>
              </a:rPr>
              <a:t>I have been asked the interesting question, "</a:t>
            </a:r>
            <a:r>
              <a:rPr lang="en-US" b="1" dirty="0">
                <a:solidFill>
                  <a:schemeClr val="accent3">
                    <a:lumMod val="50000"/>
                  </a:schemeClr>
                </a:solidFill>
              </a:rPr>
              <a:t>Is it complaining if you voice displeasure because something is bothering you and you need to get it off your chest?</a:t>
            </a:r>
            <a:r>
              <a:rPr lang="en-US" dirty="0">
                <a:solidFill>
                  <a:schemeClr val="accent3">
                    <a:lumMod val="50000"/>
                  </a:schemeClr>
                </a:solidFill>
              </a:rPr>
              <a:t>"</a:t>
            </a:r>
          </a:p>
          <a:p>
            <a:pPr>
              <a:buSzPts val="2200"/>
              <a:buFont typeface="Symbol" panose="05050102010706020507" pitchFamily="18" charset="2"/>
              <a:buChar char="·"/>
            </a:pPr>
            <a:r>
              <a:rPr lang="en-US" dirty="0">
                <a:solidFill>
                  <a:schemeClr val="accent3">
                    <a:lumMod val="50000"/>
                  </a:schemeClr>
                </a:solidFill>
              </a:rPr>
              <a:t>The answer to the question is: </a:t>
            </a:r>
            <a:r>
              <a:rPr lang="en-US" b="1" dirty="0">
                <a:solidFill>
                  <a:schemeClr val="accent3">
                    <a:lumMod val="50000"/>
                  </a:schemeClr>
                </a:solidFill>
              </a:rPr>
              <a:t> Sometimes it is, and sometimes it is not!</a:t>
            </a:r>
            <a:r>
              <a:rPr lang="en-US" dirty="0">
                <a:solidFill>
                  <a:schemeClr val="accent3">
                    <a:lumMod val="50000"/>
                  </a:schemeClr>
                </a:solidFill>
              </a:rPr>
              <a:t>  It depends upon the specific circumstances!  Let's consider what the Bible reveals on the matter.</a:t>
            </a:r>
          </a:p>
        </p:txBody>
      </p:sp>
      <p:sp>
        <p:nvSpPr>
          <p:cNvPr id="4" name="Slide Number Placeholder 3"/>
          <p:cNvSpPr>
            <a:spLocks noGrp="1"/>
          </p:cNvSpPr>
          <p:nvPr>
            <p:ph type="sldNum" sz="quarter" idx="5"/>
          </p:nvPr>
        </p:nvSpPr>
        <p:spPr/>
        <p:txBody>
          <a:bodyPr/>
          <a:lstStyle/>
          <a:p>
            <a:fld id="{76013710-1324-4B55-8A2D-2A68861FD3CE}" type="slidenum">
              <a:rPr lang="en-US" smtClean="0"/>
              <a:t>1</a:t>
            </a:fld>
            <a:endParaRPr lang="en-US"/>
          </a:p>
        </p:txBody>
      </p:sp>
    </p:spTree>
    <p:extLst>
      <p:ext uri="{BB962C8B-B14F-4D97-AF65-F5344CB8AC3E}">
        <p14:creationId xmlns:p14="http://schemas.microsoft.com/office/powerpoint/2010/main" val="3198181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accent3">
                    <a:lumMod val="50000"/>
                  </a:schemeClr>
                </a:solidFill>
              </a:rPr>
              <a:t>Discussion:</a:t>
            </a:r>
          </a:p>
          <a:p>
            <a:pPr>
              <a:buSzPts val="2200"/>
              <a:buFont typeface="Symbol" panose="05050102010706020507" pitchFamily="18" charset="2"/>
              <a:buChar char="·"/>
            </a:pPr>
            <a:r>
              <a:rPr lang="en-US" b="1" dirty="0">
                <a:solidFill>
                  <a:schemeClr val="accent3">
                    <a:lumMod val="50000"/>
                  </a:schemeClr>
                </a:solidFill>
              </a:rPr>
              <a:t>First, let's spend a moment looking at the question.  It is a good one).</a:t>
            </a:r>
            <a:endParaRPr lang="en-US" dirty="0">
              <a:solidFill>
                <a:schemeClr val="accent3">
                  <a:lumMod val="50000"/>
                </a:schemeClr>
              </a:solidFill>
            </a:endParaRPr>
          </a:p>
          <a:p>
            <a:pPr lvl="1">
              <a:buSzPts val="2200"/>
              <a:buFont typeface="Symbol" panose="05050102010706020507" pitchFamily="18" charset="2"/>
              <a:buChar char="·"/>
            </a:pPr>
            <a:r>
              <a:rPr lang="en-US" dirty="0">
                <a:solidFill>
                  <a:schemeClr val="accent3">
                    <a:lumMod val="50000"/>
                  </a:schemeClr>
                </a:solidFill>
              </a:rPr>
              <a:t>One thing that could be a sticking point is the idea that "I need to get it off my chest" Our culture surely feels this way. "My discomfort or displeasure is legitimate, so I HAVE A RIGHT!"</a:t>
            </a:r>
          </a:p>
          <a:p>
            <a:pPr lvl="2"/>
            <a:r>
              <a:rPr lang="en-US" dirty="0">
                <a:solidFill>
                  <a:schemeClr val="accent3">
                    <a:lumMod val="50000"/>
                  </a:schemeClr>
                </a:solidFill>
              </a:rPr>
              <a:t>The Bible does not necessarily teach this as a truth.</a:t>
            </a:r>
          </a:p>
          <a:p>
            <a:pPr lvl="3"/>
            <a:r>
              <a:rPr lang="en-US" dirty="0">
                <a:solidFill>
                  <a:schemeClr val="accent3">
                    <a:lumMod val="50000"/>
                  </a:schemeClr>
                </a:solidFill>
              </a:rPr>
              <a:t>Longsuffering</a:t>
            </a:r>
          </a:p>
          <a:p>
            <a:r>
              <a:rPr lang="en-US" b="1" dirty="0">
                <a:solidFill>
                  <a:schemeClr val="accent3">
                    <a:lumMod val="50000"/>
                  </a:schemeClr>
                </a:solidFill>
              </a:rPr>
              <a:t>Ephesians 4:1-3</a:t>
            </a:r>
            <a:r>
              <a:rPr lang="en-US" i="1" dirty="0">
                <a:solidFill>
                  <a:schemeClr val="accent3">
                    <a:lumMod val="50000"/>
                  </a:schemeClr>
                </a:solidFill>
              </a:rPr>
              <a:t>  I, therefore, the prisoner of the Lord, beseech you to walk worthy of the calling with which you were called,  (2)  with all lowliness and gentleness, </a:t>
            </a:r>
            <a:r>
              <a:rPr lang="en-US" b="1" i="1" dirty="0">
                <a:solidFill>
                  <a:schemeClr val="accent3">
                    <a:lumMod val="50000"/>
                  </a:schemeClr>
                </a:solidFill>
              </a:rPr>
              <a:t>with longsuffering, bearing with one another in love</a:t>
            </a:r>
            <a:r>
              <a:rPr lang="en-US" i="1" dirty="0">
                <a:solidFill>
                  <a:schemeClr val="accent3">
                    <a:lumMod val="50000"/>
                  </a:schemeClr>
                </a:solidFill>
              </a:rPr>
              <a:t>,  (3)  </a:t>
            </a:r>
            <a:r>
              <a:rPr lang="en-US" b="1" i="1" dirty="0">
                <a:solidFill>
                  <a:schemeClr val="accent3">
                    <a:lumMod val="50000"/>
                  </a:schemeClr>
                </a:solidFill>
              </a:rPr>
              <a:t>endeavoring to keep the unity</a:t>
            </a:r>
            <a:r>
              <a:rPr lang="en-US" i="1" dirty="0">
                <a:solidFill>
                  <a:schemeClr val="accent3">
                    <a:lumMod val="50000"/>
                  </a:schemeClr>
                </a:solidFill>
              </a:rPr>
              <a:t> of the Spirit in the bond of peace.</a:t>
            </a:r>
          </a:p>
          <a:p>
            <a:pPr lvl="4">
              <a:buFont typeface="Symbol" panose="05050102010706020507" pitchFamily="18" charset="2"/>
              <a:buChar char="·"/>
            </a:pPr>
            <a:r>
              <a:rPr lang="en-US" dirty="0">
                <a:solidFill>
                  <a:schemeClr val="accent3">
                    <a:lumMod val="50000"/>
                  </a:schemeClr>
                </a:solidFill>
              </a:rPr>
              <a:t>Accepting a wrong</a:t>
            </a:r>
          </a:p>
          <a:p>
            <a:r>
              <a:rPr lang="en-US" b="1" dirty="0">
                <a:solidFill>
                  <a:schemeClr val="accent3">
                    <a:lumMod val="50000"/>
                  </a:schemeClr>
                </a:solidFill>
              </a:rPr>
              <a:t>1 Corinthians 6:6-8</a:t>
            </a:r>
            <a:r>
              <a:rPr lang="en-US" i="1" dirty="0">
                <a:solidFill>
                  <a:schemeClr val="accent3">
                    <a:lumMod val="50000"/>
                  </a:schemeClr>
                </a:solidFill>
              </a:rPr>
              <a:t>  But brother goes to law against brother, and that before unbelievers!  (7)  Now therefore, it is already an utter failure for you that you go to law against one another. </a:t>
            </a:r>
            <a:r>
              <a:rPr lang="en-US" b="1" i="1" dirty="0">
                <a:solidFill>
                  <a:schemeClr val="accent3">
                    <a:lumMod val="50000"/>
                  </a:schemeClr>
                </a:solidFill>
              </a:rPr>
              <a:t>Why do you not rather accept wrong</a:t>
            </a:r>
            <a:r>
              <a:rPr lang="en-US" i="1" dirty="0">
                <a:solidFill>
                  <a:schemeClr val="accent3">
                    <a:lumMod val="50000"/>
                  </a:schemeClr>
                </a:solidFill>
              </a:rPr>
              <a:t>? </a:t>
            </a:r>
            <a:r>
              <a:rPr lang="en-US" b="1" i="1" dirty="0">
                <a:solidFill>
                  <a:schemeClr val="accent3">
                    <a:lumMod val="50000"/>
                  </a:schemeClr>
                </a:solidFill>
              </a:rPr>
              <a:t>Why do you not rather let yourselves be cheated</a:t>
            </a:r>
            <a:r>
              <a:rPr lang="en-US" i="1" dirty="0">
                <a:solidFill>
                  <a:schemeClr val="accent3">
                    <a:lumMod val="50000"/>
                  </a:schemeClr>
                </a:solidFill>
              </a:rPr>
              <a:t>?  (8)  No, you yourselves do wrong and cheat, and you do these things to your brethren!</a:t>
            </a:r>
            <a:endParaRPr lang="en-US" dirty="0">
              <a:solidFill>
                <a:schemeClr val="accent3">
                  <a:lumMod val="50000"/>
                </a:schemeClr>
              </a:solidFill>
            </a:endParaRPr>
          </a:p>
          <a:p>
            <a:pPr lvl="5">
              <a:buSzPts val="1400"/>
              <a:buFont typeface="Symbol" panose="05050102010706020507" pitchFamily="18" charset="2"/>
              <a:buChar char="·"/>
            </a:pPr>
            <a:r>
              <a:rPr lang="en-US" dirty="0">
                <a:solidFill>
                  <a:schemeClr val="accent3">
                    <a:lumMod val="50000"/>
                  </a:schemeClr>
                </a:solidFill>
              </a:rPr>
              <a:t>It is typical for the complainer to be one who complains when he feels he is mistreated, but is quick to mistreat others!  (Think of children)  It is childish!</a:t>
            </a:r>
          </a:p>
          <a:p>
            <a:r>
              <a:rPr lang="en-US" b="1" dirty="0">
                <a:solidFill>
                  <a:schemeClr val="accent3">
                    <a:lumMod val="50000"/>
                  </a:schemeClr>
                </a:solidFill>
              </a:rPr>
              <a:t>[CLICK] </a:t>
            </a:r>
          </a:p>
          <a:p>
            <a:pPr>
              <a:buSzPts val="2200"/>
              <a:buFont typeface="Symbol" panose="05050102010706020507" pitchFamily="18" charset="2"/>
              <a:buChar char="·"/>
            </a:pPr>
            <a:r>
              <a:rPr lang="en-US" b="1" dirty="0">
                <a:solidFill>
                  <a:schemeClr val="accent3">
                    <a:lumMod val="50000"/>
                  </a:schemeClr>
                </a:solidFill>
              </a:rPr>
              <a:t>Is what you have to say legitimately a problem, especially for your brethren?</a:t>
            </a:r>
            <a:endParaRPr lang="en-US" dirty="0">
              <a:solidFill>
                <a:schemeClr val="accent3">
                  <a:lumMod val="50000"/>
                </a:schemeClr>
              </a:solidFill>
            </a:endParaRPr>
          </a:p>
          <a:p>
            <a:pPr lvl="1">
              <a:buSzPts val="2200"/>
              <a:buFont typeface="Symbol" panose="05050102010706020507" pitchFamily="18" charset="2"/>
              <a:buChar char="·"/>
            </a:pPr>
            <a:r>
              <a:rPr lang="en-US" dirty="0">
                <a:solidFill>
                  <a:schemeClr val="accent3">
                    <a:lumMod val="50000"/>
                  </a:schemeClr>
                </a:solidFill>
              </a:rPr>
              <a:t>The acknowledgement of a private sin is not complaining, it is needed for the benefit of the sinner!</a:t>
            </a:r>
          </a:p>
          <a:p>
            <a:r>
              <a:rPr lang="en-US" b="1" dirty="0">
                <a:solidFill>
                  <a:schemeClr val="accent3">
                    <a:lumMod val="50000"/>
                  </a:schemeClr>
                </a:solidFill>
              </a:rPr>
              <a:t>Matthew 18:15-17 </a:t>
            </a:r>
            <a:r>
              <a:rPr lang="en-US" i="1" dirty="0">
                <a:solidFill>
                  <a:schemeClr val="accent3">
                    <a:lumMod val="50000"/>
                  </a:schemeClr>
                </a:solidFill>
              </a:rPr>
              <a:t> "Moreover if your brother sins against you, go and tell him his fault between you and him alone. If he hears you, you have gained your brother.  (16)  But if he will not hear, take with you one or two more, that 'BY THE MOUTH OF TWO OR THREE WITNESSES EVERY WORD MAY BE ESTABLISHED.'  (17)  And if he refuses to hear them, tell it to the church. But if he refuses even to hear the church, let him be to you like a heathen and a tax collector.</a:t>
            </a:r>
            <a:endParaRPr lang="en-US" dirty="0">
              <a:solidFill>
                <a:schemeClr val="accent3">
                  <a:lumMod val="50000"/>
                </a:schemeClr>
              </a:solidFill>
            </a:endParaRPr>
          </a:p>
          <a:p>
            <a:pPr lvl="1">
              <a:buSzPts val="1400"/>
              <a:buFont typeface="Symbol" panose="05050102010706020507" pitchFamily="18" charset="2"/>
              <a:buChar char="·"/>
            </a:pPr>
            <a:r>
              <a:rPr lang="en-US" dirty="0">
                <a:solidFill>
                  <a:schemeClr val="accent3">
                    <a:lumMod val="50000"/>
                  </a:schemeClr>
                </a:solidFill>
              </a:rPr>
              <a:t>Paul's admonition of the Corinthians was not a problem of complaining, but listen to the words.</a:t>
            </a:r>
          </a:p>
          <a:p>
            <a:r>
              <a:rPr lang="en-US" b="1" dirty="0">
                <a:solidFill>
                  <a:schemeClr val="accent3">
                    <a:lumMod val="50000"/>
                  </a:schemeClr>
                </a:solidFill>
              </a:rPr>
              <a:t>1 Corinthians 1:13-15 </a:t>
            </a:r>
            <a:r>
              <a:rPr lang="en-US" b="1" i="1" dirty="0">
                <a:solidFill>
                  <a:schemeClr val="accent3">
                    <a:lumMod val="50000"/>
                  </a:schemeClr>
                </a:solidFill>
              </a:rPr>
              <a:t> </a:t>
            </a:r>
            <a:r>
              <a:rPr lang="en-US" i="1" dirty="0">
                <a:solidFill>
                  <a:schemeClr val="accent3">
                    <a:lumMod val="50000"/>
                  </a:schemeClr>
                </a:solidFill>
              </a:rPr>
              <a:t>Is Christ divided? Was Paul crucified for you? Or were you baptized in the name of Paul?  (14)  I thank God that I baptized none of you except Crispus and Gaius,  (15)  lest anyone should say that I had baptized in my own name.</a:t>
            </a:r>
            <a:endParaRPr lang="en-US" dirty="0">
              <a:solidFill>
                <a:schemeClr val="accent3">
                  <a:lumMod val="50000"/>
                </a:schemeClr>
              </a:solidFill>
            </a:endParaRPr>
          </a:p>
          <a:p>
            <a:pPr lvl="3">
              <a:buSzPts val="1400"/>
              <a:buFont typeface="Symbol" panose="05050102010706020507" pitchFamily="18" charset="2"/>
              <a:buChar char="·"/>
            </a:pPr>
            <a:r>
              <a:rPr lang="en-US" dirty="0">
                <a:solidFill>
                  <a:schemeClr val="accent3">
                    <a:lumMod val="50000"/>
                  </a:schemeClr>
                </a:solidFill>
              </a:rPr>
              <a:t>The Corinthians were in sin, carnal minded, cf. chapter 3.  Paul spoke plainly, but it is not right to say he was complaining about them.</a:t>
            </a:r>
          </a:p>
          <a:p>
            <a:pPr lvl="1">
              <a:buSzPts val="2200"/>
              <a:buFont typeface="Symbol" panose="05050102010706020507" pitchFamily="18" charset="2"/>
              <a:buChar char="·"/>
            </a:pPr>
            <a:r>
              <a:rPr lang="en-US" dirty="0">
                <a:solidFill>
                  <a:schemeClr val="accent3">
                    <a:lumMod val="50000"/>
                  </a:schemeClr>
                </a:solidFill>
              </a:rPr>
              <a:t>One interesting passage comes to mind.  The neglect of the Grecian widows in Acts 6:1.  </a:t>
            </a:r>
            <a:r>
              <a:rPr lang="en-US" i="1" dirty="0">
                <a:solidFill>
                  <a:schemeClr val="accent3">
                    <a:lumMod val="50000"/>
                  </a:schemeClr>
                </a:solidFill>
              </a:rPr>
              <a:t>"there arose a </a:t>
            </a:r>
            <a:r>
              <a:rPr lang="en-US" b="1" i="1" dirty="0">
                <a:solidFill>
                  <a:schemeClr val="accent3">
                    <a:lumMod val="50000"/>
                  </a:schemeClr>
                </a:solidFill>
              </a:rPr>
              <a:t>complaint</a:t>
            </a:r>
            <a:r>
              <a:rPr lang="en-US" i="1" dirty="0">
                <a:solidFill>
                  <a:schemeClr val="accent3">
                    <a:lumMod val="50000"/>
                  </a:schemeClr>
                </a:solidFill>
              </a:rPr>
              <a:t> against the Hebrews by the Hellenists, because their widows were neglected in the daily distribution."</a:t>
            </a:r>
            <a:endParaRPr lang="en-US" dirty="0">
              <a:solidFill>
                <a:schemeClr val="accent3">
                  <a:lumMod val="50000"/>
                </a:schemeClr>
              </a:solidFill>
            </a:endParaRPr>
          </a:p>
          <a:p>
            <a:pPr lvl="3">
              <a:buSzPts val="2200"/>
              <a:buFont typeface="Symbol" panose="05050102010706020507" pitchFamily="18" charset="2"/>
              <a:buChar char="·"/>
            </a:pPr>
            <a:r>
              <a:rPr lang="en-US" dirty="0">
                <a:solidFill>
                  <a:schemeClr val="accent3">
                    <a:lumMod val="50000"/>
                  </a:schemeClr>
                </a:solidFill>
              </a:rPr>
              <a:t>While the word "complaint" is used, there is no indication that the Hellenists had done anything wrong!</a:t>
            </a:r>
          </a:p>
          <a:p>
            <a:pPr>
              <a:buSzPts val="2200"/>
              <a:buFont typeface="Symbol" panose="05050102010706020507" pitchFamily="18" charset="2"/>
              <a:buChar char="·"/>
            </a:pPr>
            <a:r>
              <a:rPr lang="en-US" dirty="0">
                <a:solidFill>
                  <a:schemeClr val="accent3">
                    <a:lumMod val="50000"/>
                  </a:schemeClr>
                </a:solidFill>
              </a:rPr>
              <a:t>The Apostles didn't admonish the Hellenists, they fixed a legitimate problem afflicting certain Christian widows there.</a:t>
            </a:r>
          </a:p>
          <a:p>
            <a:pPr lvl="1">
              <a:buSzPts val="2200"/>
              <a:buFont typeface="Symbol" panose="05050102010706020507" pitchFamily="18" charset="2"/>
              <a:buChar char="·"/>
            </a:pPr>
            <a:r>
              <a:rPr lang="en-US" dirty="0">
                <a:solidFill>
                  <a:schemeClr val="accent3">
                    <a:lumMod val="50000"/>
                  </a:schemeClr>
                </a:solidFill>
              </a:rPr>
              <a:t>In contrast, consider rebellious Israel through the wilderness</a:t>
            </a:r>
          </a:p>
          <a:p>
            <a:r>
              <a:rPr lang="en-US" b="1" dirty="0">
                <a:solidFill>
                  <a:schemeClr val="accent3">
                    <a:lumMod val="50000"/>
                  </a:schemeClr>
                </a:solidFill>
              </a:rPr>
              <a:t>Exodus 16:2-3</a:t>
            </a:r>
            <a:r>
              <a:rPr lang="en-US" i="1" dirty="0">
                <a:solidFill>
                  <a:schemeClr val="accent3">
                    <a:lumMod val="50000"/>
                  </a:schemeClr>
                </a:solidFill>
              </a:rPr>
              <a:t>  Then the whole congregation of the children of Israel complained against Moses and Aaron in the wilderness.  (3)  And the children of Israel said to them, "Oh, that we had died by the hand of the LORD in the land of Egypt, when we sat by the pots of meat and when we ate bread to the full! For you have brought us out into this wilderness to kill this whole assembly with hunger."</a:t>
            </a:r>
            <a:endParaRPr lang="en-US" dirty="0">
              <a:solidFill>
                <a:schemeClr val="accent3">
                  <a:lumMod val="50000"/>
                </a:schemeClr>
              </a:solidFill>
            </a:endParaRPr>
          </a:p>
          <a:p>
            <a:pPr lvl="3">
              <a:buSzPts val="1400"/>
              <a:buFont typeface="Symbol" panose="05050102010706020507" pitchFamily="18" charset="2"/>
              <a:buChar char="·"/>
            </a:pPr>
            <a:r>
              <a:rPr lang="en-US" dirty="0">
                <a:solidFill>
                  <a:schemeClr val="accent3">
                    <a:lumMod val="50000"/>
                  </a:schemeClr>
                </a:solidFill>
              </a:rPr>
              <a:t>Do you see the difference between </a:t>
            </a:r>
            <a:r>
              <a:rPr lang="en-US" dirty="0" err="1">
                <a:solidFill>
                  <a:schemeClr val="accent3">
                    <a:lumMod val="50000"/>
                  </a:schemeClr>
                </a:solidFill>
              </a:rPr>
              <a:t>adressing</a:t>
            </a:r>
            <a:r>
              <a:rPr lang="en-US" dirty="0">
                <a:solidFill>
                  <a:schemeClr val="accent3">
                    <a:lumMod val="50000"/>
                  </a:schemeClr>
                </a:solidFill>
              </a:rPr>
              <a:t> a legitimate problem with criticizing God's people, and ultimately God when there is not cause?</a:t>
            </a:r>
          </a:p>
          <a:p>
            <a:pPr>
              <a:buSzPts val="2200"/>
              <a:buFont typeface="Symbol" panose="05050102010706020507" pitchFamily="18" charset="2"/>
              <a:buChar char="·"/>
            </a:pPr>
            <a:r>
              <a:rPr lang="en-US" b="1" dirty="0">
                <a:solidFill>
                  <a:schemeClr val="accent3">
                    <a:lumMod val="50000"/>
                  </a:schemeClr>
                </a:solidFill>
              </a:rPr>
              <a:t>What kind of person are you.  An edifier like Barnabas, or one who is negative, destructive, one who sows strife among brethren?</a:t>
            </a:r>
            <a:endParaRPr lang="en-US" dirty="0">
              <a:solidFill>
                <a:schemeClr val="accent3">
                  <a:lumMod val="50000"/>
                </a:schemeClr>
              </a:solidFill>
            </a:endParaRPr>
          </a:p>
          <a:p>
            <a:pPr lvl="1">
              <a:buSzPts val="2200"/>
              <a:buFont typeface="Symbol" panose="05050102010706020507" pitchFamily="18" charset="2"/>
              <a:buChar char="·"/>
            </a:pPr>
            <a:r>
              <a:rPr lang="en-US" dirty="0">
                <a:solidFill>
                  <a:schemeClr val="accent3">
                    <a:lumMod val="50000"/>
                  </a:schemeClr>
                </a:solidFill>
              </a:rPr>
              <a:t>It is a question of positivity or negativity! Consider two good examples</a:t>
            </a:r>
          </a:p>
          <a:p>
            <a:pPr lvl="2">
              <a:buFont typeface="Symbol" panose="05050102010706020507" pitchFamily="18" charset="2"/>
              <a:buChar char="·"/>
            </a:pPr>
            <a:r>
              <a:rPr lang="en-US" dirty="0">
                <a:solidFill>
                  <a:schemeClr val="accent3">
                    <a:lumMod val="50000"/>
                  </a:schemeClr>
                </a:solidFill>
              </a:rPr>
              <a:t>Barnabas</a:t>
            </a:r>
          </a:p>
          <a:p>
            <a:r>
              <a:rPr lang="en-US" b="1" dirty="0">
                <a:solidFill>
                  <a:schemeClr val="accent3">
                    <a:lumMod val="50000"/>
                  </a:schemeClr>
                </a:solidFill>
              </a:rPr>
              <a:t>Acts 4:36-37</a:t>
            </a:r>
            <a:r>
              <a:rPr lang="en-US" i="1" dirty="0">
                <a:solidFill>
                  <a:schemeClr val="accent3">
                    <a:lumMod val="50000"/>
                  </a:schemeClr>
                </a:solidFill>
              </a:rPr>
              <a:t>  And </a:t>
            </a:r>
            <a:r>
              <a:rPr lang="en-US" i="1" dirty="0" err="1">
                <a:solidFill>
                  <a:schemeClr val="accent3">
                    <a:lumMod val="50000"/>
                  </a:schemeClr>
                </a:solidFill>
              </a:rPr>
              <a:t>Joses</a:t>
            </a:r>
            <a:r>
              <a:rPr lang="en-US" i="1" dirty="0">
                <a:solidFill>
                  <a:schemeClr val="accent3">
                    <a:lumMod val="50000"/>
                  </a:schemeClr>
                </a:solidFill>
              </a:rPr>
              <a:t>, </a:t>
            </a:r>
            <a:r>
              <a:rPr lang="en-US" b="1" i="1" dirty="0">
                <a:solidFill>
                  <a:schemeClr val="accent3">
                    <a:lumMod val="50000"/>
                  </a:schemeClr>
                </a:solidFill>
              </a:rPr>
              <a:t>who was also named Barnabas by the apostles (which is translated Son of Encouragement)</a:t>
            </a:r>
            <a:r>
              <a:rPr lang="en-US" i="1" dirty="0">
                <a:solidFill>
                  <a:schemeClr val="accent3">
                    <a:lumMod val="50000"/>
                  </a:schemeClr>
                </a:solidFill>
              </a:rPr>
              <a:t>, a Levite of the country of Cyprus,  (37)  having land, sold it, and brought the money and laid it at the apostles' feet.</a:t>
            </a:r>
          </a:p>
          <a:p>
            <a:pPr lvl="3">
              <a:buSzPts val="2200"/>
              <a:buFont typeface="Symbol" panose="05050102010706020507" pitchFamily="18" charset="2"/>
              <a:buChar char="·"/>
            </a:pPr>
            <a:r>
              <a:rPr lang="en-US" dirty="0">
                <a:solidFill>
                  <a:schemeClr val="accent3">
                    <a:lumMod val="50000"/>
                  </a:schemeClr>
                </a:solidFill>
              </a:rPr>
              <a:t>Diotrephes</a:t>
            </a:r>
          </a:p>
          <a:p>
            <a:r>
              <a:rPr lang="en-US" b="1" dirty="0">
                <a:solidFill>
                  <a:schemeClr val="accent3">
                    <a:lumMod val="50000"/>
                  </a:schemeClr>
                </a:solidFill>
              </a:rPr>
              <a:t>3 John 1:9-11 </a:t>
            </a:r>
            <a:r>
              <a:rPr lang="en-US" i="1" dirty="0">
                <a:solidFill>
                  <a:schemeClr val="accent3">
                    <a:lumMod val="50000"/>
                  </a:schemeClr>
                </a:solidFill>
              </a:rPr>
              <a:t> I wrote to the church, but Diotrephes, who loves to have the preeminence among them, does not receive us.  (10)  Therefore, if I come, I will call to mind his deeds which he does, </a:t>
            </a:r>
            <a:r>
              <a:rPr lang="en-US" b="1" i="1" dirty="0">
                <a:solidFill>
                  <a:schemeClr val="accent3">
                    <a:lumMod val="50000"/>
                  </a:schemeClr>
                </a:solidFill>
              </a:rPr>
              <a:t>prating against us with malicious words</a:t>
            </a:r>
            <a:r>
              <a:rPr lang="en-US" i="1" dirty="0">
                <a:solidFill>
                  <a:schemeClr val="accent3">
                    <a:lumMod val="50000"/>
                  </a:schemeClr>
                </a:solidFill>
              </a:rPr>
              <a:t>. And not content with that, he himself does not receive the brethren, and forbids those who wish to, putting them out of the church.  (11)  </a:t>
            </a:r>
            <a:r>
              <a:rPr lang="en-US" b="1" i="1" dirty="0">
                <a:solidFill>
                  <a:schemeClr val="accent3">
                    <a:lumMod val="50000"/>
                  </a:schemeClr>
                </a:solidFill>
              </a:rPr>
              <a:t>Beloved, do not imitate what is evil, but what is good</a:t>
            </a:r>
            <a:r>
              <a:rPr lang="en-US" i="1" dirty="0">
                <a:solidFill>
                  <a:schemeClr val="accent3">
                    <a:lumMod val="50000"/>
                  </a:schemeClr>
                </a:solidFill>
              </a:rPr>
              <a:t>. He who does good is of God, but he who does evil has not seen God.</a:t>
            </a:r>
            <a:endParaRPr lang="en-US" dirty="0">
              <a:solidFill>
                <a:schemeClr val="accent3">
                  <a:lumMod val="50000"/>
                </a:schemeClr>
              </a:solidFill>
            </a:endParaRPr>
          </a:p>
          <a:p>
            <a:pPr lvl="4">
              <a:buFont typeface="Symbol" panose="05050102010706020507" pitchFamily="18" charset="2"/>
              <a:buChar char="·"/>
            </a:pPr>
            <a:r>
              <a:rPr lang="en-US" dirty="0">
                <a:solidFill>
                  <a:schemeClr val="accent3">
                    <a:lumMod val="50000"/>
                  </a:schemeClr>
                </a:solidFill>
              </a:rPr>
              <a:t>prate - make idle </a:t>
            </a:r>
            <a:r>
              <a:rPr lang="en-US" dirty="0" err="1">
                <a:solidFill>
                  <a:schemeClr val="accent3">
                    <a:lumMod val="50000"/>
                  </a:schemeClr>
                </a:solidFill>
              </a:rPr>
              <a:t>accusations,make</a:t>
            </a:r>
            <a:r>
              <a:rPr lang="en-US" dirty="0">
                <a:solidFill>
                  <a:schemeClr val="accent3">
                    <a:lumMod val="50000"/>
                  </a:schemeClr>
                </a:solidFill>
              </a:rPr>
              <a:t> empty charges.  That is exactly what complaining is!</a:t>
            </a:r>
          </a:p>
          <a:p>
            <a:r>
              <a:rPr lang="en-US" b="1" dirty="0">
                <a:solidFill>
                  <a:schemeClr val="accent3">
                    <a:lumMod val="50000"/>
                  </a:schemeClr>
                </a:solidFill>
              </a:rPr>
              <a:t>[CLICK]</a:t>
            </a:r>
          </a:p>
          <a:p>
            <a:pPr>
              <a:buSzPts val="2200"/>
              <a:buFont typeface="Symbol" panose="05050102010706020507" pitchFamily="18" charset="2"/>
              <a:buChar char="·"/>
            </a:pPr>
            <a:r>
              <a:rPr lang="en-US" b="1" dirty="0">
                <a:solidFill>
                  <a:schemeClr val="accent3">
                    <a:lumMod val="50000"/>
                  </a:schemeClr>
                </a:solidFill>
              </a:rPr>
              <a:t>The key is for each of us to examine carefully our actions, motivation and character, and err on the side of caution, that we might edify rather than cause strife and discouragement by complaining!</a:t>
            </a:r>
          </a:p>
          <a:p>
            <a:r>
              <a:rPr lang="en-US" b="1" dirty="0">
                <a:solidFill>
                  <a:schemeClr val="accent3">
                    <a:lumMod val="50000"/>
                  </a:schemeClr>
                </a:solidFill>
              </a:rPr>
              <a:t>2 Corinthians 13:5-7  </a:t>
            </a:r>
            <a:r>
              <a:rPr lang="en-US" i="1" dirty="0">
                <a:solidFill>
                  <a:schemeClr val="accent3">
                    <a:lumMod val="50000"/>
                  </a:schemeClr>
                </a:solidFill>
              </a:rPr>
              <a:t>Examine yourselves as to whether you are in the faith. Test yourselves. Do you not know yourselves, that Jesus Christ is in you?—unless indeed you are disqualified.  (6)  But I trust that you will know that we are not disqualified.  (7)  Now I pray to God that you do no evil, not that we should appear approved, but that you should do what is honorable, though we may seem disqualified.</a:t>
            </a:r>
            <a:endParaRPr lang="en-US" dirty="0">
              <a:solidFill>
                <a:schemeClr val="accent3">
                  <a:lumMod val="50000"/>
                </a:schemeClr>
              </a:solidFill>
            </a:endParaRPr>
          </a:p>
          <a:p>
            <a:pPr lvl="1">
              <a:buSzPts val="1400"/>
              <a:buFont typeface="Symbol" panose="05050102010706020507" pitchFamily="18" charset="2"/>
              <a:buChar char="·"/>
            </a:pPr>
            <a:r>
              <a:rPr lang="en-US" dirty="0">
                <a:solidFill>
                  <a:schemeClr val="accent3">
                    <a:lumMod val="50000"/>
                  </a:schemeClr>
                </a:solidFill>
              </a:rPr>
              <a:t>Most of the time, a complainer is obvious, if not to himself, then certainly to others</a:t>
            </a:r>
          </a:p>
          <a:p>
            <a:pPr>
              <a:buSzPts val="2200"/>
              <a:buFont typeface="Symbol" panose="05050102010706020507" pitchFamily="18" charset="2"/>
              <a:buChar char="·"/>
            </a:pPr>
            <a:r>
              <a:rPr lang="en-US" dirty="0">
                <a:solidFill>
                  <a:schemeClr val="accent3">
                    <a:lumMod val="50000"/>
                  </a:schemeClr>
                </a:solidFill>
              </a:rPr>
              <a:t>You have to look carefully and honestly to ensure that grumbling or complaining does not separate you from your God!</a:t>
            </a:r>
          </a:p>
        </p:txBody>
      </p:sp>
      <p:sp>
        <p:nvSpPr>
          <p:cNvPr id="4" name="Slide Number Placeholder 3"/>
          <p:cNvSpPr>
            <a:spLocks noGrp="1"/>
          </p:cNvSpPr>
          <p:nvPr>
            <p:ph type="sldNum" sz="quarter" idx="5"/>
          </p:nvPr>
        </p:nvSpPr>
        <p:spPr/>
        <p:txBody>
          <a:bodyPr/>
          <a:lstStyle/>
          <a:p>
            <a:pPr defTabSz="914350"/>
            <a:fld id="{76013710-1324-4B55-8A2D-2A68861FD3CE}" type="slidenum">
              <a:rPr lang="en-US">
                <a:solidFill>
                  <a:prstClr val="black"/>
                </a:solidFill>
                <a:latin typeface="Aptos" panose="02110004020202020204"/>
              </a:rPr>
              <a:pPr defTabSz="914350"/>
              <a:t>2</a:t>
            </a:fld>
            <a:endParaRPr lang="en-US">
              <a:solidFill>
                <a:prstClr val="black"/>
              </a:solidFill>
              <a:latin typeface="Aptos" panose="02110004020202020204"/>
            </a:endParaRPr>
          </a:p>
        </p:txBody>
      </p:sp>
    </p:spTree>
    <p:extLst>
      <p:ext uri="{BB962C8B-B14F-4D97-AF65-F5344CB8AC3E}">
        <p14:creationId xmlns:p14="http://schemas.microsoft.com/office/powerpoint/2010/main" val="1482190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accent3">
                    <a:lumMod val="50000"/>
                  </a:schemeClr>
                </a:solidFill>
              </a:rPr>
              <a:t>Conclusion</a:t>
            </a:r>
          </a:p>
          <a:p>
            <a:pPr>
              <a:buSzPts val="2200"/>
              <a:buFont typeface="Symbol" panose="05050102010706020507" pitchFamily="18" charset="2"/>
              <a:buChar char="·"/>
            </a:pPr>
            <a:r>
              <a:rPr lang="en-US" b="1" dirty="0">
                <a:solidFill>
                  <a:schemeClr val="accent3">
                    <a:lumMod val="50000"/>
                  </a:schemeClr>
                </a:solidFill>
              </a:rPr>
              <a:t>The danger of complaining is not understanding the complaining is sinful</a:t>
            </a:r>
          </a:p>
          <a:p>
            <a:pPr>
              <a:buSzPts val="2200"/>
              <a:buFont typeface="Symbol" panose="05050102010706020507" pitchFamily="18" charset="2"/>
              <a:buChar char="·"/>
            </a:pPr>
            <a:r>
              <a:rPr lang="en-US" b="1" dirty="0">
                <a:solidFill>
                  <a:schemeClr val="accent3">
                    <a:lumMod val="50000"/>
                  </a:schemeClr>
                </a:solidFill>
              </a:rPr>
              <a:t>The problem is rationalizing your own tendencies, excusing them as legitimate when they are not!</a:t>
            </a:r>
          </a:p>
          <a:p>
            <a:pPr>
              <a:buSzPts val="2200"/>
              <a:buFont typeface="Symbol" panose="05050102010706020507" pitchFamily="18" charset="2"/>
              <a:buChar char="·"/>
            </a:pPr>
            <a:r>
              <a:rPr lang="en-US" b="1" dirty="0">
                <a:solidFill>
                  <a:schemeClr val="accent3">
                    <a:lumMod val="50000"/>
                  </a:schemeClr>
                </a:solidFill>
              </a:rPr>
              <a:t>Remember these two, short and simple verses</a:t>
            </a:r>
            <a:endParaRPr lang="en-US" dirty="0">
              <a:solidFill>
                <a:schemeClr val="accent3">
                  <a:lumMod val="50000"/>
                </a:schemeClr>
              </a:solidFill>
            </a:endParaRPr>
          </a:p>
          <a:p>
            <a:r>
              <a:rPr lang="en-US" b="1" dirty="0">
                <a:solidFill>
                  <a:schemeClr val="accent3">
                    <a:lumMod val="50000"/>
                  </a:schemeClr>
                </a:solidFill>
              </a:rPr>
              <a:t>Philippians 2:14-15</a:t>
            </a:r>
            <a:r>
              <a:rPr lang="en-US" i="1" dirty="0">
                <a:solidFill>
                  <a:schemeClr val="accent3">
                    <a:lumMod val="50000"/>
                  </a:schemeClr>
                </a:solidFill>
              </a:rPr>
              <a:t>  Do all things without complaining and disputing,  (15)  that you may become blameless and harmless...</a:t>
            </a:r>
            <a:endParaRPr lang="en-US" dirty="0">
              <a:solidFill>
                <a:schemeClr val="accent3">
                  <a:lumMod val="50000"/>
                </a:schemeClr>
              </a:solidFill>
            </a:endParaRPr>
          </a:p>
          <a:p>
            <a:r>
              <a:rPr lang="en-US" b="1" dirty="0">
                <a:solidFill>
                  <a:schemeClr val="accent3">
                    <a:lumMod val="50000"/>
                  </a:schemeClr>
                </a:solidFill>
              </a:rPr>
              <a:t>James 5:9 </a:t>
            </a:r>
            <a:r>
              <a:rPr lang="en-US" i="1" dirty="0">
                <a:solidFill>
                  <a:schemeClr val="accent3">
                    <a:lumMod val="50000"/>
                  </a:schemeClr>
                </a:solidFill>
              </a:rPr>
              <a:t> Do not grumble against one another, brethren, lest you be condemned. Behold, the Judge is standing at the door!</a:t>
            </a:r>
            <a:endParaRPr lang="en-US" dirty="0">
              <a:solidFill>
                <a:schemeClr val="accent3">
                  <a:lumMod val="50000"/>
                </a:schemeClr>
              </a:solidFill>
            </a:endParaRPr>
          </a:p>
        </p:txBody>
      </p:sp>
      <p:sp>
        <p:nvSpPr>
          <p:cNvPr id="4" name="Slide Number Placeholder 3"/>
          <p:cNvSpPr>
            <a:spLocks noGrp="1"/>
          </p:cNvSpPr>
          <p:nvPr>
            <p:ph type="sldNum" sz="quarter" idx="5"/>
          </p:nvPr>
        </p:nvSpPr>
        <p:spPr/>
        <p:txBody>
          <a:bodyPr/>
          <a:lstStyle/>
          <a:p>
            <a:pPr defTabSz="914350"/>
            <a:fld id="{76013710-1324-4B55-8A2D-2A68861FD3CE}" type="slidenum">
              <a:rPr lang="en-US">
                <a:solidFill>
                  <a:prstClr val="black"/>
                </a:solidFill>
                <a:latin typeface="Aptos" panose="02110004020202020204"/>
              </a:rPr>
              <a:pPr defTabSz="914350"/>
              <a:t>3</a:t>
            </a:fld>
            <a:endParaRPr lang="en-US">
              <a:solidFill>
                <a:prstClr val="black"/>
              </a:solidFill>
              <a:latin typeface="Aptos" panose="02110004020202020204"/>
            </a:endParaRPr>
          </a:p>
        </p:txBody>
      </p:sp>
    </p:spTree>
    <p:extLst>
      <p:ext uri="{BB962C8B-B14F-4D97-AF65-F5344CB8AC3E}">
        <p14:creationId xmlns:p14="http://schemas.microsoft.com/office/powerpoint/2010/main" val="75906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7DE0D-75C0-FBE6-C8A8-FF41B38F78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11539F-4414-A095-4103-1C94EE5EC4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7BC1B5-9B83-3966-4ABD-EE3523B7EC86}"/>
              </a:ext>
            </a:extLst>
          </p:cNvPr>
          <p:cNvSpPr>
            <a:spLocks noGrp="1"/>
          </p:cNvSpPr>
          <p:nvPr>
            <p:ph type="dt" sz="half" idx="10"/>
          </p:nvPr>
        </p:nvSpPr>
        <p:spPr/>
        <p:txBody>
          <a:bodyPr/>
          <a:lstStyle/>
          <a:p>
            <a:fld id="{4C7C32D4-8556-4BF9-84C6-92383AF23A64}" type="datetimeFigureOut">
              <a:rPr lang="en-US" smtClean="0"/>
              <a:t>4/12/2024</a:t>
            </a:fld>
            <a:endParaRPr lang="en-US"/>
          </a:p>
        </p:txBody>
      </p:sp>
      <p:sp>
        <p:nvSpPr>
          <p:cNvPr id="5" name="Footer Placeholder 4">
            <a:extLst>
              <a:ext uri="{FF2B5EF4-FFF2-40B4-BE49-F238E27FC236}">
                <a16:creationId xmlns:a16="http://schemas.microsoft.com/office/drawing/2014/main" id="{E9D9D380-5B2E-3B84-740E-5CC4892193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F87056-D629-63A2-3EED-9D5FFD17E50A}"/>
              </a:ext>
            </a:extLst>
          </p:cNvPr>
          <p:cNvSpPr>
            <a:spLocks noGrp="1"/>
          </p:cNvSpPr>
          <p:nvPr>
            <p:ph type="sldNum" sz="quarter" idx="12"/>
          </p:nvPr>
        </p:nvSpPr>
        <p:spPr/>
        <p:txBody>
          <a:bodyPr/>
          <a:lstStyle/>
          <a:p>
            <a:fld id="{1AF28B9F-58E3-4341-99DD-5B64EC530FC5}" type="slidenum">
              <a:rPr lang="en-US" smtClean="0"/>
              <a:t>‹#›</a:t>
            </a:fld>
            <a:endParaRPr lang="en-US"/>
          </a:p>
        </p:txBody>
      </p:sp>
    </p:spTree>
    <p:extLst>
      <p:ext uri="{BB962C8B-B14F-4D97-AF65-F5344CB8AC3E}">
        <p14:creationId xmlns:p14="http://schemas.microsoft.com/office/powerpoint/2010/main" val="709729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7A21B-B9B8-032C-0441-928C770F72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5B9E3E-4EF4-B18A-D3C5-01E23247C5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9A7520-EC93-0FC5-02EE-990048D376D5}"/>
              </a:ext>
            </a:extLst>
          </p:cNvPr>
          <p:cNvSpPr>
            <a:spLocks noGrp="1"/>
          </p:cNvSpPr>
          <p:nvPr>
            <p:ph type="dt" sz="half" idx="10"/>
          </p:nvPr>
        </p:nvSpPr>
        <p:spPr/>
        <p:txBody>
          <a:bodyPr/>
          <a:lstStyle/>
          <a:p>
            <a:fld id="{4C7C32D4-8556-4BF9-84C6-92383AF23A64}" type="datetimeFigureOut">
              <a:rPr lang="en-US" smtClean="0"/>
              <a:t>4/12/2024</a:t>
            </a:fld>
            <a:endParaRPr lang="en-US"/>
          </a:p>
        </p:txBody>
      </p:sp>
      <p:sp>
        <p:nvSpPr>
          <p:cNvPr id="5" name="Footer Placeholder 4">
            <a:extLst>
              <a:ext uri="{FF2B5EF4-FFF2-40B4-BE49-F238E27FC236}">
                <a16:creationId xmlns:a16="http://schemas.microsoft.com/office/drawing/2014/main" id="{153D9B16-4F75-4DF7-F82E-35E38C669C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7FFC77-F1FE-49D5-0D32-4D46379DDBBD}"/>
              </a:ext>
            </a:extLst>
          </p:cNvPr>
          <p:cNvSpPr>
            <a:spLocks noGrp="1"/>
          </p:cNvSpPr>
          <p:nvPr>
            <p:ph type="sldNum" sz="quarter" idx="12"/>
          </p:nvPr>
        </p:nvSpPr>
        <p:spPr/>
        <p:txBody>
          <a:bodyPr/>
          <a:lstStyle/>
          <a:p>
            <a:fld id="{1AF28B9F-58E3-4341-99DD-5B64EC530FC5}" type="slidenum">
              <a:rPr lang="en-US" smtClean="0"/>
              <a:t>‹#›</a:t>
            </a:fld>
            <a:endParaRPr lang="en-US"/>
          </a:p>
        </p:txBody>
      </p:sp>
    </p:spTree>
    <p:extLst>
      <p:ext uri="{BB962C8B-B14F-4D97-AF65-F5344CB8AC3E}">
        <p14:creationId xmlns:p14="http://schemas.microsoft.com/office/powerpoint/2010/main" val="1601835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6ECEEB-E992-DC66-1C4A-198085ECE65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AC7D76-2F04-EF9C-EAD9-2B61328617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E52305-EA6A-2D8B-4E72-B68FEFB10A4D}"/>
              </a:ext>
            </a:extLst>
          </p:cNvPr>
          <p:cNvSpPr>
            <a:spLocks noGrp="1"/>
          </p:cNvSpPr>
          <p:nvPr>
            <p:ph type="dt" sz="half" idx="10"/>
          </p:nvPr>
        </p:nvSpPr>
        <p:spPr/>
        <p:txBody>
          <a:bodyPr/>
          <a:lstStyle/>
          <a:p>
            <a:fld id="{4C7C32D4-8556-4BF9-84C6-92383AF23A64}" type="datetimeFigureOut">
              <a:rPr lang="en-US" smtClean="0"/>
              <a:t>4/12/2024</a:t>
            </a:fld>
            <a:endParaRPr lang="en-US"/>
          </a:p>
        </p:txBody>
      </p:sp>
      <p:sp>
        <p:nvSpPr>
          <p:cNvPr id="5" name="Footer Placeholder 4">
            <a:extLst>
              <a:ext uri="{FF2B5EF4-FFF2-40B4-BE49-F238E27FC236}">
                <a16:creationId xmlns:a16="http://schemas.microsoft.com/office/drawing/2014/main" id="{937AA717-EAA2-11D9-BD5A-B64FA5CD37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F39D73-173B-C1F9-A807-3D572005185D}"/>
              </a:ext>
            </a:extLst>
          </p:cNvPr>
          <p:cNvSpPr>
            <a:spLocks noGrp="1"/>
          </p:cNvSpPr>
          <p:nvPr>
            <p:ph type="sldNum" sz="quarter" idx="12"/>
          </p:nvPr>
        </p:nvSpPr>
        <p:spPr/>
        <p:txBody>
          <a:bodyPr/>
          <a:lstStyle/>
          <a:p>
            <a:fld id="{1AF28B9F-58E3-4341-99DD-5B64EC530FC5}" type="slidenum">
              <a:rPr lang="en-US" smtClean="0"/>
              <a:t>‹#›</a:t>
            </a:fld>
            <a:endParaRPr lang="en-US"/>
          </a:p>
        </p:txBody>
      </p:sp>
    </p:spTree>
    <p:extLst>
      <p:ext uri="{BB962C8B-B14F-4D97-AF65-F5344CB8AC3E}">
        <p14:creationId xmlns:p14="http://schemas.microsoft.com/office/powerpoint/2010/main" val="337698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05AD7-4915-4632-7612-17278948A7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4C3234-1E2D-2584-E897-FF47E48647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52853A-ED88-7105-CC1E-E2C7B4BA464E}"/>
              </a:ext>
            </a:extLst>
          </p:cNvPr>
          <p:cNvSpPr>
            <a:spLocks noGrp="1"/>
          </p:cNvSpPr>
          <p:nvPr>
            <p:ph type="dt" sz="half" idx="10"/>
          </p:nvPr>
        </p:nvSpPr>
        <p:spPr/>
        <p:txBody>
          <a:bodyPr/>
          <a:lstStyle/>
          <a:p>
            <a:fld id="{4C7C32D4-8556-4BF9-84C6-92383AF23A64}" type="datetimeFigureOut">
              <a:rPr lang="en-US" smtClean="0"/>
              <a:t>4/12/2024</a:t>
            </a:fld>
            <a:endParaRPr lang="en-US"/>
          </a:p>
        </p:txBody>
      </p:sp>
      <p:sp>
        <p:nvSpPr>
          <p:cNvPr id="5" name="Footer Placeholder 4">
            <a:extLst>
              <a:ext uri="{FF2B5EF4-FFF2-40B4-BE49-F238E27FC236}">
                <a16:creationId xmlns:a16="http://schemas.microsoft.com/office/drawing/2014/main" id="{51190AD8-DF7D-C39E-147A-CBA08B7F66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FD438C-9F4A-957B-D907-41B0CA68CA10}"/>
              </a:ext>
            </a:extLst>
          </p:cNvPr>
          <p:cNvSpPr>
            <a:spLocks noGrp="1"/>
          </p:cNvSpPr>
          <p:nvPr>
            <p:ph type="sldNum" sz="quarter" idx="12"/>
          </p:nvPr>
        </p:nvSpPr>
        <p:spPr/>
        <p:txBody>
          <a:bodyPr/>
          <a:lstStyle/>
          <a:p>
            <a:fld id="{1AF28B9F-58E3-4341-99DD-5B64EC530FC5}" type="slidenum">
              <a:rPr lang="en-US" smtClean="0"/>
              <a:t>‹#›</a:t>
            </a:fld>
            <a:endParaRPr lang="en-US"/>
          </a:p>
        </p:txBody>
      </p:sp>
    </p:spTree>
    <p:extLst>
      <p:ext uri="{BB962C8B-B14F-4D97-AF65-F5344CB8AC3E}">
        <p14:creationId xmlns:p14="http://schemas.microsoft.com/office/powerpoint/2010/main" val="3988604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4C2FA-FF3E-7283-0B45-EF269489C5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DF3E892-0503-160F-EB95-F33787AFB15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ABD8A7-A5A6-52FA-4211-9EF9954AB19C}"/>
              </a:ext>
            </a:extLst>
          </p:cNvPr>
          <p:cNvSpPr>
            <a:spLocks noGrp="1"/>
          </p:cNvSpPr>
          <p:nvPr>
            <p:ph type="dt" sz="half" idx="10"/>
          </p:nvPr>
        </p:nvSpPr>
        <p:spPr/>
        <p:txBody>
          <a:bodyPr/>
          <a:lstStyle/>
          <a:p>
            <a:fld id="{4C7C32D4-8556-4BF9-84C6-92383AF23A64}" type="datetimeFigureOut">
              <a:rPr lang="en-US" smtClean="0"/>
              <a:t>4/12/2024</a:t>
            </a:fld>
            <a:endParaRPr lang="en-US"/>
          </a:p>
        </p:txBody>
      </p:sp>
      <p:sp>
        <p:nvSpPr>
          <p:cNvPr id="5" name="Footer Placeholder 4">
            <a:extLst>
              <a:ext uri="{FF2B5EF4-FFF2-40B4-BE49-F238E27FC236}">
                <a16:creationId xmlns:a16="http://schemas.microsoft.com/office/drawing/2014/main" id="{117826DB-BB46-F41D-663D-7F6AB015D7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B83E35-739E-8441-83BF-0344BB3641EF}"/>
              </a:ext>
            </a:extLst>
          </p:cNvPr>
          <p:cNvSpPr>
            <a:spLocks noGrp="1"/>
          </p:cNvSpPr>
          <p:nvPr>
            <p:ph type="sldNum" sz="quarter" idx="12"/>
          </p:nvPr>
        </p:nvSpPr>
        <p:spPr/>
        <p:txBody>
          <a:bodyPr/>
          <a:lstStyle/>
          <a:p>
            <a:fld id="{1AF28B9F-58E3-4341-99DD-5B64EC530FC5}" type="slidenum">
              <a:rPr lang="en-US" smtClean="0"/>
              <a:t>‹#›</a:t>
            </a:fld>
            <a:endParaRPr lang="en-US"/>
          </a:p>
        </p:txBody>
      </p:sp>
    </p:spTree>
    <p:extLst>
      <p:ext uri="{BB962C8B-B14F-4D97-AF65-F5344CB8AC3E}">
        <p14:creationId xmlns:p14="http://schemas.microsoft.com/office/powerpoint/2010/main" val="349841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FF01C-6EE6-A2E3-FFDB-7D1E6983FA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B06786-18FE-2E16-EF5E-CECBF7CF2B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A40447-BD9E-0B92-32C1-EBD48D5CEE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233CCD-6246-E483-48E4-5ABF04A3B78A}"/>
              </a:ext>
            </a:extLst>
          </p:cNvPr>
          <p:cNvSpPr>
            <a:spLocks noGrp="1"/>
          </p:cNvSpPr>
          <p:nvPr>
            <p:ph type="dt" sz="half" idx="10"/>
          </p:nvPr>
        </p:nvSpPr>
        <p:spPr/>
        <p:txBody>
          <a:bodyPr/>
          <a:lstStyle/>
          <a:p>
            <a:fld id="{4C7C32D4-8556-4BF9-84C6-92383AF23A64}" type="datetimeFigureOut">
              <a:rPr lang="en-US" smtClean="0"/>
              <a:t>4/12/2024</a:t>
            </a:fld>
            <a:endParaRPr lang="en-US"/>
          </a:p>
        </p:txBody>
      </p:sp>
      <p:sp>
        <p:nvSpPr>
          <p:cNvPr id="6" name="Footer Placeholder 5">
            <a:extLst>
              <a:ext uri="{FF2B5EF4-FFF2-40B4-BE49-F238E27FC236}">
                <a16:creationId xmlns:a16="http://schemas.microsoft.com/office/drawing/2014/main" id="{25E51F26-669E-8A2D-C2F8-E371810042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1654B-0709-6CF9-D607-A571A059DE97}"/>
              </a:ext>
            </a:extLst>
          </p:cNvPr>
          <p:cNvSpPr>
            <a:spLocks noGrp="1"/>
          </p:cNvSpPr>
          <p:nvPr>
            <p:ph type="sldNum" sz="quarter" idx="12"/>
          </p:nvPr>
        </p:nvSpPr>
        <p:spPr/>
        <p:txBody>
          <a:bodyPr/>
          <a:lstStyle/>
          <a:p>
            <a:fld id="{1AF28B9F-58E3-4341-99DD-5B64EC530FC5}" type="slidenum">
              <a:rPr lang="en-US" smtClean="0"/>
              <a:t>‹#›</a:t>
            </a:fld>
            <a:endParaRPr lang="en-US"/>
          </a:p>
        </p:txBody>
      </p:sp>
    </p:spTree>
    <p:extLst>
      <p:ext uri="{BB962C8B-B14F-4D97-AF65-F5344CB8AC3E}">
        <p14:creationId xmlns:p14="http://schemas.microsoft.com/office/powerpoint/2010/main" val="4112783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8C854-A5D2-F945-684D-36C823F89A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DE620E-BAB4-5206-21DB-19E023593F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2E7C82-6595-79DE-914C-97FC4D71D2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D45E3D-D4B0-5389-E9B3-5430B7FF8A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13C92E-538A-BFB6-0537-ACC4B5000D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216382D-5CAC-F6AE-F66A-0B1195B39971}"/>
              </a:ext>
            </a:extLst>
          </p:cNvPr>
          <p:cNvSpPr>
            <a:spLocks noGrp="1"/>
          </p:cNvSpPr>
          <p:nvPr>
            <p:ph type="dt" sz="half" idx="10"/>
          </p:nvPr>
        </p:nvSpPr>
        <p:spPr/>
        <p:txBody>
          <a:bodyPr/>
          <a:lstStyle/>
          <a:p>
            <a:fld id="{4C7C32D4-8556-4BF9-84C6-92383AF23A64}" type="datetimeFigureOut">
              <a:rPr lang="en-US" smtClean="0"/>
              <a:t>4/12/2024</a:t>
            </a:fld>
            <a:endParaRPr lang="en-US"/>
          </a:p>
        </p:txBody>
      </p:sp>
      <p:sp>
        <p:nvSpPr>
          <p:cNvPr id="8" name="Footer Placeholder 7">
            <a:extLst>
              <a:ext uri="{FF2B5EF4-FFF2-40B4-BE49-F238E27FC236}">
                <a16:creationId xmlns:a16="http://schemas.microsoft.com/office/drawing/2014/main" id="{F85DEFC3-5916-02C8-7B3C-9F73F7DB31C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D44715-13BF-D305-22FA-D9B71669E248}"/>
              </a:ext>
            </a:extLst>
          </p:cNvPr>
          <p:cNvSpPr>
            <a:spLocks noGrp="1"/>
          </p:cNvSpPr>
          <p:nvPr>
            <p:ph type="sldNum" sz="quarter" idx="12"/>
          </p:nvPr>
        </p:nvSpPr>
        <p:spPr/>
        <p:txBody>
          <a:bodyPr/>
          <a:lstStyle/>
          <a:p>
            <a:fld id="{1AF28B9F-58E3-4341-99DD-5B64EC530FC5}" type="slidenum">
              <a:rPr lang="en-US" smtClean="0"/>
              <a:t>‹#›</a:t>
            </a:fld>
            <a:endParaRPr lang="en-US"/>
          </a:p>
        </p:txBody>
      </p:sp>
    </p:spTree>
    <p:extLst>
      <p:ext uri="{BB962C8B-B14F-4D97-AF65-F5344CB8AC3E}">
        <p14:creationId xmlns:p14="http://schemas.microsoft.com/office/powerpoint/2010/main" val="3872399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87424-3BA4-4AF7-96EB-45D7354AF8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91C46C-66AA-A020-09B7-4EFF93164576}"/>
              </a:ext>
            </a:extLst>
          </p:cNvPr>
          <p:cNvSpPr>
            <a:spLocks noGrp="1"/>
          </p:cNvSpPr>
          <p:nvPr>
            <p:ph type="dt" sz="half" idx="10"/>
          </p:nvPr>
        </p:nvSpPr>
        <p:spPr/>
        <p:txBody>
          <a:bodyPr/>
          <a:lstStyle/>
          <a:p>
            <a:fld id="{4C7C32D4-8556-4BF9-84C6-92383AF23A64}" type="datetimeFigureOut">
              <a:rPr lang="en-US" smtClean="0"/>
              <a:t>4/12/2024</a:t>
            </a:fld>
            <a:endParaRPr lang="en-US"/>
          </a:p>
        </p:txBody>
      </p:sp>
      <p:sp>
        <p:nvSpPr>
          <p:cNvPr id="4" name="Footer Placeholder 3">
            <a:extLst>
              <a:ext uri="{FF2B5EF4-FFF2-40B4-BE49-F238E27FC236}">
                <a16:creationId xmlns:a16="http://schemas.microsoft.com/office/drawing/2014/main" id="{EB5A1D05-F7BE-9023-823B-A892A9C57C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E5CD35-3DCD-744B-60D3-56E75D003777}"/>
              </a:ext>
            </a:extLst>
          </p:cNvPr>
          <p:cNvSpPr>
            <a:spLocks noGrp="1"/>
          </p:cNvSpPr>
          <p:nvPr>
            <p:ph type="sldNum" sz="quarter" idx="12"/>
          </p:nvPr>
        </p:nvSpPr>
        <p:spPr/>
        <p:txBody>
          <a:bodyPr/>
          <a:lstStyle/>
          <a:p>
            <a:fld id="{1AF28B9F-58E3-4341-99DD-5B64EC530FC5}" type="slidenum">
              <a:rPr lang="en-US" smtClean="0"/>
              <a:t>‹#›</a:t>
            </a:fld>
            <a:endParaRPr lang="en-US"/>
          </a:p>
        </p:txBody>
      </p:sp>
    </p:spTree>
    <p:extLst>
      <p:ext uri="{BB962C8B-B14F-4D97-AF65-F5344CB8AC3E}">
        <p14:creationId xmlns:p14="http://schemas.microsoft.com/office/powerpoint/2010/main" val="3553341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872293-42AB-A440-90FA-AF530EA5764F}"/>
              </a:ext>
            </a:extLst>
          </p:cNvPr>
          <p:cNvSpPr>
            <a:spLocks noGrp="1"/>
          </p:cNvSpPr>
          <p:nvPr>
            <p:ph type="dt" sz="half" idx="10"/>
          </p:nvPr>
        </p:nvSpPr>
        <p:spPr/>
        <p:txBody>
          <a:bodyPr/>
          <a:lstStyle/>
          <a:p>
            <a:fld id="{4C7C32D4-8556-4BF9-84C6-92383AF23A64}" type="datetimeFigureOut">
              <a:rPr lang="en-US" smtClean="0"/>
              <a:t>4/12/2024</a:t>
            </a:fld>
            <a:endParaRPr lang="en-US"/>
          </a:p>
        </p:txBody>
      </p:sp>
      <p:sp>
        <p:nvSpPr>
          <p:cNvPr id="3" name="Footer Placeholder 2">
            <a:extLst>
              <a:ext uri="{FF2B5EF4-FFF2-40B4-BE49-F238E27FC236}">
                <a16:creationId xmlns:a16="http://schemas.microsoft.com/office/drawing/2014/main" id="{BF27029E-6249-520E-49D4-6B570E6352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9BF69A-EFF0-A660-5935-FB7994C1F7A4}"/>
              </a:ext>
            </a:extLst>
          </p:cNvPr>
          <p:cNvSpPr>
            <a:spLocks noGrp="1"/>
          </p:cNvSpPr>
          <p:nvPr>
            <p:ph type="sldNum" sz="quarter" idx="12"/>
          </p:nvPr>
        </p:nvSpPr>
        <p:spPr/>
        <p:txBody>
          <a:bodyPr/>
          <a:lstStyle/>
          <a:p>
            <a:fld id="{1AF28B9F-58E3-4341-99DD-5B64EC530FC5}" type="slidenum">
              <a:rPr lang="en-US" smtClean="0"/>
              <a:t>‹#›</a:t>
            </a:fld>
            <a:endParaRPr lang="en-US"/>
          </a:p>
        </p:txBody>
      </p:sp>
    </p:spTree>
    <p:extLst>
      <p:ext uri="{BB962C8B-B14F-4D97-AF65-F5344CB8AC3E}">
        <p14:creationId xmlns:p14="http://schemas.microsoft.com/office/powerpoint/2010/main" val="3708714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7CB07-4DFC-1350-3C36-D4DBC4F644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0DD40B-42DE-0824-3780-49DB5E5468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8C8AA89-21F1-2096-A922-AAECD39895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6AE743-CB95-E26D-FC80-DEE6D6BDA539}"/>
              </a:ext>
            </a:extLst>
          </p:cNvPr>
          <p:cNvSpPr>
            <a:spLocks noGrp="1"/>
          </p:cNvSpPr>
          <p:nvPr>
            <p:ph type="dt" sz="half" idx="10"/>
          </p:nvPr>
        </p:nvSpPr>
        <p:spPr/>
        <p:txBody>
          <a:bodyPr/>
          <a:lstStyle/>
          <a:p>
            <a:fld id="{4C7C32D4-8556-4BF9-84C6-92383AF23A64}" type="datetimeFigureOut">
              <a:rPr lang="en-US" smtClean="0"/>
              <a:t>4/12/2024</a:t>
            </a:fld>
            <a:endParaRPr lang="en-US"/>
          </a:p>
        </p:txBody>
      </p:sp>
      <p:sp>
        <p:nvSpPr>
          <p:cNvPr id="6" name="Footer Placeholder 5">
            <a:extLst>
              <a:ext uri="{FF2B5EF4-FFF2-40B4-BE49-F238E27FC236}">
                <a16:creationId xmlns:a16="http://schemas.microsoft.com/office/drawing/2014/main" id="{76A113D5-1792-23AE-FEA6-0F68C1BB6B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6C51C4-8A2A-5726-DDE0-BD27C5CF66A6}"/>
              </a:ext>
            </a:extLst>
          </p:cNvPr>
          <p:cNvSpPr>
            <a:spLocks noGrp="1"/>
          </p:cNvSpPr>
          <p:nvPr>
            <p:ph type="sldNum" sz="quarter" idx="12"/>
          </p:nvPr>
        </p:nvSpPr>
        <p:spPr/>
        <p:txBody>
          <a:bodyPr/>
          <a:lstStyle/>
          <a:p>
            <a:fld id="{1AF28B9F-58E3-4341-99DD-5B64EC530FC5}" type="slidenum">
              <a:rPr lang="en-US" smtClean="0"/>
              <a:t>‹#›</a:t>
            </a:fld>
            <a:endParaRPr lang="en-US"/>
          </a:p>
        </p:txBody>
      </p:sp>
    </p:spTree>
    <p:extLst>
      <p:ext uri="{BB962C8B-B14F-4D97-AF65-F5344CB8AC3E}">
        <p14:creationId xmlns:p14="http://schemas.microsoft.com/office/powerpoint/2010/main" val="3400009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ABD70-28FA-4BED-CFBD-BC8BBBE5FB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30C621-8C89-F500-46DC-210E43CA1E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2C0356-F6EA-0D91-8C25-537AE721D6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7D7CA6-B58D-F8EC-1708-E237070A4EFD}"/>
              </a:ext>
            </a:extLst>
          </p:cNvPr>
          <p:cNvSpPr>
            <a:spLocks noGrp="1"/>
          </p:cNvSpPr>
          <p:nvPr>
            <p:ph type="dt" sz="half" idx="10"/>
          </p:nvPr>
        </p:nvSpPr>
        <p:spPr/>
        <p:txBody>
          <a:bodyPr/>
          <a:lstStyle/>
          <a:p>
            <a:fld id="{4C7C32D4-8556-4BF9-84C6-92383AF23A64}" type="datetimeFigureOut">
              <a:rPr lang="en-US" smtClean="0"/>
              <a:t>4/12/2024</a:t>
            </a:fld>
            <a:endParaRPr lang="en-US"/>
          </a:p>
        </p:txBody>
      </p:sp>
      <p:sp>
        <p:nvSpPr>
          <p:cNvPr id="6" name="Footer Placeholder 5">
            <a:extLst>
              <a:ext uri="{FF2B5EF4-FFF2-40B4-BE49-F238E27FC236}">
                <a16:creationId xmlns:a16="http://schemas.microsoft.com/office/drawing/2014/main" id="{0684B704-D4EB-68AE-7441-BCE1F5DCDD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5AABA9-75CC-9110-7A09-D33F4A10FE17}"/>
              </a:ext>
            </a:extLst>
          </p:cNvPr>
          <p:cNvSpPr>
            <a:spLocks noGrp="1"/>
          </p:cNvSpPr>
          <p:nvPr>
            <p:ph type="sldNum" sz="quarter" idx="12"/>
          </p:nvPr>
        </p:nvSpPr>
        <p:spPr/>
        <p:txBody>
          <a:bodyPr/>
          <a:lstStyle/>
          <a:p>
            <a:fld id="{1AF28B9F-58E3-4341-99DD-5B64EC530FC5}" type="slidenum">
              <a:rPr lang="en-US" smtClean="0"/>
              <a:t>‹#›</a:t>
            </a:fld>
            <a:endParaRPr lang="en-US"/>
          </a:p>
        </p:txBody>
      </p:sp>
    </p:spTree>
    <p:extLst>
      <p:ext uri="{BB962C8B-B14F-4D97-AF65-F5344CB8AC3E}">
        <p14:creationId xmlns:p14="http://schemas.microsoft.com/office/powerpoint/2010/main" val="759221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218F31-886C-F433-A22A-A560A193F9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37E969-F815-8BBE-6ECB-04B4168B53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7D94EF-34B6-C9F6-C9EF-55D36A0248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C7C32D4-8556-4BF9-84C6-92383AF23A64}" type="datetimeFigureOut">
              <a:rPr lang="en-US" smtClean="0"/>
              <a:t>4/12/2024</a:t>
            </a:fld>
            <a:endParaRPr lang="en-US"/>
          </a:p>
        </p:txBody>
      </p:sp>
      <p:sp>
        <p:nvSpPr>
          <p:cNvPr id="5" name="Footer Placeholder 4">
            <a:extLst>
              <a:ext uri="{FF2B5EF4-FFF2-40B4-BE49-F238E27FC236}">
                <a16:creationId xmlns:a16="http://schemas.microsoft.com/office/drawing/2014/main" id="{6BD04A98-0939-8365-604C-6CEF57FB78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E251BE0-A44D-B2F8-BC37-480A404832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AF28B9F-58E3-4341-99DD-5B64EC530FC5}" type="slidenum">
              <a:rPr lang="en-US" smtClean="0"/>
              <a:t>‹#›</a:t>
            </a:fld>
            <a:endParaRPr lang="en-US"/>
          </a:p>
        </p:txBody>
      </p:sp>
    </p:spTree>
    <p:extLst>
      <p:ext uri="{BB962C8B-B14F-4D97-AF65-F5344CB8AC3E}">
        <p14:creationId xmlns:p14="http://schemas.microsoft.com/office/powerpoint/2010/main" val="2706805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E2803-4272-DEF9-830A-374FB9EDFB18}"/>
              </a:ext>
            </a:extLst>
          </p:cNvPr>
          <p:cNvSpPr>
            <a:spLocks noGrp="1"/>
          </p:cNvSpPr>
          <p:nvPr>
            <p:ph type="ctrTitle"/>
          </p:nvPr>
        </p:nvSpPr>
        <p:spPr>
          <a:xfrm>
            <a:off x="3924300" y="1122363"/>
            <a:ext cx="6743700" cy="1887537"/>
          </a:xfrm>
        </p:spPr>
        <p:txBody>
          <a:bodyPr>
            <a:normAutofit/>
          </a:bodyPr>
          <a:lstStyle/>
          <a:p>
            <a:r>
              <a:rPr lang="en-US" sz="9600" dirty="0">
                <a:latin typeface="Mona Shark" panose="02000500000000000000" pitchFamily="2" charset="0"/>
              </a:rPr>
              <a:t> </a:t>
            </a:r>
            <a:r>
              <a:rPr lang="en-US" sz="9600" dirty="0">
                <a:solidFill>
                  <a:schemeClr val="accent3">
                    <a:lumMod val="50000"/>
                  </a:schemeClr>
                </a:solidFill>
                <a:latin typeface="Mona Shark" panose="02000500000000000000" pitchFamily="2" charset="0"/>
              </a:rPr>
              <a:t>Complaining</a:t>
            </a:r>
          </a:p>
        </p:txBody>
      </p:sp>
      <p:sp>
        <p:nvSpPr>
          <p:cNvPr id="3" name="Subtitle 2">
            <a:extLst>
              <a:ext uri="{FF2B5EF4-FFF2-40B4-BE49-F238E27FC236}">
                <a16:creationId xmlns:a16="http://schemas.microsoft.com/office/drawing/2014/main" id="{EC3F0C99-E9F9-4A90-B53B-E1B0AEE22EDD}"/>
              </a:ext>
            </a:extLst>
          </p:cNvPr>
          <p:cNvSpPr>
            <a:spLocks noGrp="1"/>
          </p:cNvSpPr>
          <p:nvPr>
            <p:ph type="subTitle" idx="1"/>
          </p:nvPr>
        </p:nvSpPr>
        <p:spPr>
          <a:xfrm>
            <a:off x="4171950" y="3848101"/>
            <a:ext cx="7467600" cy="2228850"/>
          </a:xfrm>
        </p:spPr>
        <p:txBody>
          <a:bodyPr/>
          <a:lstStyle/>
          <a:p>
            <a:pPr algn="l"/>
            <a:r>
              <a:rPr lang="en-US" sz="4400" b="0" i="1" u="none" strike="noStrike" baseline="0" dirty="0">
                <a:solidFill>
                  <a:schemeClr val="accent3">
                    <a:lumMod val="50000"/>
                  </a:schemeClr>
                </a:solidFill>
              </a:rPr>
              <a:t>      “Do all things without complaining and disputing”</a:t>
            </a:r>
          </a:p>
          <a:p>
            <a:pPr algn="r"/>
            <a:r>
              <a:rPr lang="en-US" sz="4000" dirty="0">
                <a:solidFill>
                  <a:schemeClr val="accent3">
                    <a:lumMod val="50000"/>
                  </a:schemeClr>
                </a:solidFill>
              </a:rPr>
              <a:t>~ </a:t>
            </a:r>
            <a:r>
              <a:rPr lang="en-US" sz="4000" b="0" i="0" u="none" strike="noStrike" baseline="0" dirty="0">
                <a:solidFill>
                  <a:schemeClr val="accent3">
                    <a:lumMod val="50000"/>
                  </a:schemeClr>
                </a:solidFill>
              </a:rPr>
              <a:t>Philippians 2:14  </a:t>
            </a:r>
          </a:p>
          <a:p>
            <a:endParaRPr lang="en-US" dirty="0"/>
          </a:p>
        </p:txBody>
      </p:sp>
    </p:spTree>
    <p:extLst>
      <p:ext uri="{BB962C8B-B14F-4D97-AF65-F5344CB8AC3E}">
        <p14:creationId xmlns:p14="http://schemas.microsoft.com/office/powerpoint/2010/main" val="8598776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Picture 4" descr="A person with curly hair and red sweater&#10;&#10;Description automatically generated">
            <a:extLst>
              <a:ext uri="{FF2B5EF4-FFF2-40B4-BE49-F238E27FC236}">
                <a16:creationId xmlns:a16="http://schemas.microsoft.com/office/drawing/2014/main" id="{ECCE7A1E-A805-95E7-8EF1-58EAAED308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962150"/>
            <a:ext cx="8703731" cy="4895849"/>
          </a:xfrm>
          <a:prstGeom prst="rect">
            <a:avLst/>
          </a:prstGeom>
        </p:spPr>
      </p:pic>
      <p:sp>
        <p:nvSpPr>
          <p:cNvPr id="2" name="Title 1">
            <a:extLst>
              <a:ext uri="{FF2B5EF4-FFF2-40B4-BE49-F238E27FC236}">
                <a16:creationId xmlns:a16="http://schemas.microsoft.com/office/drawing/2014/main" id="{481E2803-4272-DEF9-830A-374FB9EDFB18}"/>
              </a:ext>
            </a:extLst>
          </p:cNvPr>
          <p:cNvSpPr>
            <a:spLocks noGrp="1"/>
          </p:cNvSpPr>
          <p:nvPr>
            <p:ph type="ctrTitle"/>
          </p:nvPr>
        </p:nvSpPr>
        <p:spPr>
          <a:xfrm>
            <a:off x="400050" y="152399"/>
            <a:ext cx="11239500" cy="1257300"/>
          </a:xfrm>
        </p:spPr>
        <p:txBody>
          <a:bodyPr>
            <a:normAutofit/>
          </a:bodyPr>
          <a:lstStyle/>
          <a:p>
            <a:r>
              <a:rPr lang="en-US" sz="6600" dirty="0">
                <a:solidFill>
                  <a:schemeClr val="accent3">
                    <a:lumMod val="50000"/>
                  </a:schemeClr>
                </a:solidFill>
                <a:latin typeface="Mona Shark" panose="02000500000000000000" pitchFamily="2" charset="0"/>
              </a:rPr>
              <a:t>Is It Complaining </a:t>
            </a:r>
            <a:r>
              <a:rPr lang="en-US" sz="8000" dirty="0">
                <a:solidFill>
                  <a:schemeClr val="accent3">
                    <a:lumMod val="50000"/>
                  </a:schemeClr>
                </a:solidFill>
                <a:latin typeface="BadaBoom BB" panose="020B0603050302020204" pitchFamily="34" charset="0"/>
              </a:rPr>
              <a:t>?</a:t>
            </a:r>
            <a:endParaRPr lang="en-US" sz="6600" dirty="0">
              <a:solidFill>
                <a:schemeClr val="accent3">
                  <a:lumMod val="50000"/>
                </a:schemeClr>
              </a:solidFill>
              <a:latin typeface="BadaBoom BB" panose="020B0603050302020204" pitchFamily="34" charset="0"/>
            </a:endParaRPr>
          </a:p>
        </p:txBody>
      </p:sp>
      <p:sp>
        <p:nvSpPr>
          <p:cNvPr id="3" name="Subtitle 2">
            <a:extLst>
              <a:ext uri="{FF2B5EF4-FFF2-40B4-BE49-F238E27FC236}">
                <a16:creationId xmlns:a16="http://schemas.microsoft.com/office/drawing/2014/main" id="{EC3F0C99-E9F9-4A90-B53B-E1B0AEE22EDD}"/>
              </a:ext>
            </a:extLst>
          </p:cNvPr>
          <p:cNvSpPr>
            <a:spLocks noGrp="1"/>
          </p:cNvSpPr>
          <p:nvPr>
            <p:ph type="subTitle" idx="1"/>
          </p:nvPr>
        </p:nvSpPr>
        <p:spPr>
          <a:xfrm>
            <a:off x="228600" y="1581149"/>
            <a:ext cx="11715750" cy="5124452"/>
          </a:xfrm>
        </p:spPr>
        <p:txBody>
          <a:bodyPr>
            <a:normAutofit/>
          </a:bodyPr>
          <a:lstStyle/>
          <a:p>
            <a:r>
              <a:rPr lang="en-US" sz="4000" b="1" u="none" strike="noStrike" baseline="0" dirty="0">
                <a:solidFill>
                  <a:schemeClr val="accent3">
                    <a:lumMod val="50000"/>
                  </a:schemeClr>
                </a:solidFill>
              </a:rPr>
              <a:t>Get it off my chest! – Culture</a:t>
            </a:r>
            <a:br>
              <a:rPr lang="en-US" sz="4000" b="1" u="none" strike="noStrike" baseline="0" dirty="0">
                <a:solidFill>
                  <a:schemeClr val="accent3">
                    <a:lumMod val="50000"/>
                  </a:schemeClr>
                </a:solidFill>
              </a:rPr>
            </a:br>
            <a:r>
              <a:rPr lang="en-US" sz="4000" b="0" u="none" strike="noStrike" baseline="0" dirty="0">
                <a:solidFill>
                  <a:schemeClr val="accent3">
                    <a:lumMod val="50000"/>
                  </a:schemeClr>
                </a:solidFill>
              </a:rPr>
              <a:t>(Ephesians 4:1-3; 1 Corinthians 6:6-8)</a:t>
            </a:r>
          </a:p>
          <a:p>
            <a:pPr algn="l"/>
            <a:r>
              <a:rPr lang="en-US" sz="4000" b="1" dirty="0">
                <a:solidFill>
                  <a:schemeClr val="accent3">
                    <a:lumMod val="50000"/>
                  </a:schemeClr>
                </a:solidFill>
              </a:rPr>
              <a:t>                       Is the Problem Legitimate? – Content</a:t>
            </a:r>
            <a:br>
              <a:rPr lang="en-US" sz="4000" b="1" dirty="0">
                <a:solidFill>
                  <a:schemeClr val="accent3">
                    <a:lumMod val="50000"/>
                  </a:schemeClr>
                </a:solidFill>
              </a:rPr>
            </a:br>
            <a:r>
              <a:rPr lang="en-US" sz="4000" b="1" dirty="0">
                <a:solidFill>
                  <a:schemeClr val="accent3">
                    <a:lumMod val="50000"/>
                  </a:schemeClr>
                </a:solidFill>
              </a:rPr>
              <a:t>                            </a:t>
            </a:r>
            <a:r>
              <a:rPr lang="en-US" sz="4000" dirty="0">
                <a:solidFill>
                  <a:schemeClr val="accent3">
                    <a:lumMod val="50000"/>
                  </a:schemeClr>
                </a:solidFill>
              </a:rPr>
              <a:t>(Matthew 18:15-17; 1 Cor. 1:13-15)</a:t>
            </a:r>
          </a:p>
          <a:p>
            <a:pPr algn="l"/>
            <a:r>
              <a:rPr lang="en-US" sz="4000" b="1" u="none" strike="noStrike" baseline="0" dirty="0">
                <a:solidFill>
                  <a:schemeClr val="accent3">
                    <a:lumMod val="50000"/>
                  </a:schemeClr>
                </a:solidFill>
              </a:rPr>
              <a:t>                     Edifier or Fomenter of Strife? – Cha</a:t>
            </a:r>
            <a:r>
              <a:rPr lang="en-US" sz="4000" b="1" dirty="0">
                <a:solidFill>
                  <a:schemeClr val="accent3">
                    <a:lumMod val="50000"/>
                  </a:schemeClr>
                </a:solidFill>
              </a:rPr>
              <a:t>racter</a:t>
            </a:r>
            <a:br>
              <a:rPr lang="en-US" sz="4000" b="1" dirty="0">
                <a:solidFill>
                  <a:schemeClr val="accent3">
                    <a:lumMod val="50000"/>
                  </a:schemeClr>
                </a:solidFill>
              </a:rPr>
            </a:br>
            <a:r>
              <a:rPr lang="en-US" sz="4000" u="none" strike="noStrike" baseline="0" dirty="0">
                <a:solidFill>
                  <a:schemeClr val="accent3">
                    <a:lumMod val="50000"/>
                  </a:schemeClr>
                </a:solidFill>
              </a:rPr>
              <a:t>                                      (Acts 4:36-37; 3 John 9-11)</a:t>
            </a:r>
          </a:p>
          <a:p>
            <a:r>
              <a:rPr lang="en-US" sz="4000" b="1" dirty="0"/>
              <a:t>                          Discernment is key – Self Examination</a:t>
            </a:r>
            <a:br>
              <a:rPr lang="en-US" sz="4000" b="1" dirty="0"/>
            </a:br>
            <a:r>
              <a:rPr lang="en-US" sz="4000" b="1" dirty="0"/>
              <a:t>                       </a:t>
            </a:r>
            <a:r>
              <a:rPr lang="en-US" sz="4000" dirty="0"/>
              <a:t>(2 Corinthians 13:5-7)</a:t>
            </a:r>
          </a:p>
        </p:txBody>
      </p:sp>
    </p:spTree>
    <p:extLst>
      <p:ext uri="{BB962C8B-B14F-4D97-AF65-F5344CB8AC3E}">
        <p14:creationId xmlns:p14="http://schemas.microsoft.com/office/powerpoint/2010/main" val="164686977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E2803-4272-DEF9-830A-374FB9EDFB18}"/>
              </a:ext>
            </a:extLst>
          </p:cNvPr>
          <p:cNvSpPr>
            <a:spLocks noGrp="1"/>
          </p:cNvSpPr>
          <p:nvPr>
            <p:ph type="ctrTitle"/>
          </p:nvPr>
        </p:nvSpPr>
        <p:spPr>
          <a:xfrm>
            <a:off x="800100" y="512763"/>
            <a:ext cx="6743700" cy="1277937"/>
          </a:xfrm>
        </p:spPr>
        <p:txBody>
          <a:bodyPr anchor="t">
            <a:normAutofit/>
          </a:bodyPr>
          <a:lstStyle/>
          <a:p>
            <a:pPr algn="l"/>
            <a:r>
              <a:rPr lang="en-US" sz="7200" dirty="0">
                <a:latin typeface="Mona Shark" panose="02000500000000000000" pitchFamily="2" charset="0"/>
              </a:rPr>
              <a:t> </a:t>
            </a:r>
            <a:r>
              <a:rPr lang="en-US" sz="7200" dirty="0">
                <a:solidFill>
                  <a:schemeClr val="accent3">
                    <a:lumMod val="50000"/>
                  </a:schemeClr>
                </a:solidFill>
                <a:latin typeface="Mona Shark" panose="02000500000000000000" pitchFamily="2" charset="0"/>
              </a:rPr>
              <a:t>Conclusion</a:t>
            </a:r>
          </a:p>
        </p:txBody>
      </p:sp>
      <p:sp>
        <p:nvSpPr>
          <p:cNvPr id="3" name="Subtitle 2">
            <a:extLst>
              <a:ext uri="{FF2B5EF4-FFF2-40B4-BE49-F238E27FC236}">
                <a16:creationId xmlns:a16="http://schemas.microsoft.com/office/drawing/2014/main" id="{EC3F0C99-E9F9-4A90-B53B-E1B0AEE22EDD}"/>
              </a:ext>
            </a:extLst>
          </p:cNvPr>
          <p:cNvSpPr>
            <a:spLocks noGrp="1"/>
          </p:cNvSpPr>
          <p:nvPr>
            <p:ph type="subTitle" idx="1"/>
          </p:nvPr>
        </p:nvSpPr>
        <p:spPr>
          <a:xfrm>
            <a:off x="4152900" y="1790700"/>
            <a:ext cx="7772400" cy="4554537"/>
          </a:xfrm>
        </p:spPr>
        <p:txBody>
          <a:bodyPr>
            <a:normAutofit/>
          </a:bodyPr>
          <a:lstStyle/>
          <a:p>
            <a:r>
              <a:rPr lang="en-US" sz="4000" b="1" i="0" u="none" strike="noStrike" baseline="0" dirty="0">
                <a:solidFill>
                  <a:schemeClr val="accent3">
                    <a:lumMod val="50000"/>
                  </a:schemeClr>
                </a:solidFill>
              </a:rPr>
              <a:t>The problem is </a:t>
            </a:r>
            <a:r>
              <a:rPr lang="en-US" sz="4000" b="1" dirty="0">
                <a:solidFill>
                  <a:schemeClr val="accent3">
                    <a:lumMod val="50000"/>
                  </a:schemeClr>
                </a:solidFill>
              </a:rPr>
              <a:t>NOT recognizing complaining is sinful. </a:t>
            </a:r>
            <a:endParaRPr lang="en-US" sz="1600" b="1" dirty="0">
              <a:solidFill>
                <a:schemeClr val="accent3">
                  <a:lumMod val="50000"/>
                </a:schemeClr>
              </a:solidFill>
            </a:endParaRPr>
          </a:p>
          <a:p>
            <a:endParaRPr lang="en-US" sz="1600" b="1" dirty="0">
              <a:solidFill>
                <a:schemeClr val="accent3">
                  <a:lumMod val="50000"/>
                </a:schemeClr>
              </a:solidFill>
            </a:endParaRPr>
          </a:p>
          <a:p>
            <a:r>
              <a:rPr lang="en-US" sz="4000" b="1" i="0" u="none" strike="noStrike" baseline="0" dirty="0">
                <a:solidFill>
                  <a:schemeClr val="accent3">
                    <a:lumMod val="50000"/>
                  </a:schemeClr>
                </a:solidFill>
              </a:rPr>
              <a:t>The problem is rationalizing your own tendencies, excusing them as legitimate when they are not!</a:t>
            </a:r>
            <a:endParaRPr lang="en-US" sz="1600" b="1" i="0" u="none" strike="noStrike" baseline="0" dirty="0">
              <a:solidFill>
                <a:schemeClr val="accent3">
                  <a:lumMod val="50000"/>
                </a:schemeClr>
              </a:solidFill>
            </a:endParaRPr>
          </a:p>
          <a:p>
            <a:endParaRPr lang="en-US" sz="1600" b="1" i="0" u="none" strike="noStrike" baseline="0" dirty="0">
              <a:solidFill>
                <a:schemeClr val="accent3">
                  <a:lumMod val="50000"/>
                </a:schemeClr>
              </a:solidFill>
            </a:endParaRPr>
          </a:p>
          <a:p>
            <a:r>
              <a:rPr lang="en-US" sz="4400" dirty="0">
                <a:solidFill>
                  <a:schemeClr val="accent3">
                    <a:lumMod val="50000"/>
                  </a:schemeClr>
                </a:solidFill>
              </a:rPr>
              <a:t>Philippians 2:14-15; James 5:9</a:t>
            </a:r>
          </a:p>
        </p:txBody>
      </p:sp>
      <p:sp>
        <p:nvSpPr>
          <p:cNvPr id="4" name="&quot;Not Allowed&quot; Symbol 3">
            <a:extLst>
              <a:ext uri="{FF2B5EF4-FFF2-40B4-BE49-F238E27FC236}">
                <a16:creationId xmlns:a16="http://schemas.microsoft.com/office/drawing/2014/main" id="{62817D68-B8FC-7408-E234-5456C978B26C}"/>
              </a:ext>
            </a:extLst>
          </p:cNvPr>
          <p:cNvSpPr/>
          <p:nvPr/>
        </p:nvSpPr>
        <p:spPr>
          <a:xfrm>
            <a:off x="866775" y="3934051"/>
            <a:ext cx="2414685" cy="2411186"/>
          </a:xfrm>
          <a:prstGeom prst="noSmoking">
            <a:avLst/>
          </a:prstGeom>
          <a:solidFill>
            <a:srgbClr val="FF0000"/>
          </a:solidFill>
          <a:ln w="76200">
            <a:solidFill>
              <a:schemeClr val="accent3">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57201942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320</TotalTime>
  <Words>1674</Words>
  <Application>Microsoft Office PowerPoint</Application>
  <PresentationFormat>Widescreen</PresentationFormat>
  <Paragraphs>70</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Aptos</vt:lpstr>
      <vt:lpstr>Aptos Display</vt:lpstr>
      <vt:lpstr>Arial</vt:lpstr>
      <vt:lpstr>BadaBoom BB</vt:lpstr>
      <vt:lpstr>Mona Shark</vt:lpstr>
      <vt:lpstr>Symbol</vt:lpstr>
      <vt:lpstr>Office Theme</vt:lpstr>
      <vt:lpstr> Complaining</vt:lpstr>
      <vt:lpstr>Is It Complaining ?</vt:lpstr>
      <vt:lpstr>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Complaining</dc:title>
  <dc:creator>Stan Cox</dc:creator>
  <cp:lastModifiedBy>Stan Cox</cp:lastModifiedBy>
  <cp:revision>1</cp:revision>
  <cp:lastPrinted>2024-04-13T02:16:23Z</cp:lastPrinted>
  <dcterms:created xsi:type="dcterms:W3CDTF">2024-04-12T20:56:11Z</dcterms:created>
  <dcterms:modified xsi:type="dcterms:W3CDTF">2024-04-13T02:17:04Z</dcterms:modified>
</cp:coreProperties>
</file>