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9"/>
  </p:notesMasterIdLst>
  <p:handoutMasterIdLst>
    <p:handoutMasterId r:id="rId10"/>
  </p:handout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7010400" cy="9296400"/>
  <p:embeddedFontLst>
    <p:embeddedFont>
      <p:font typeface="Oh Now!" pitchFamily="2" charset="0"/>
      <p:regular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615"/>
    <a:srgbClr val="18110F"/>
    <a:srgbClr val="006600"/>
    <a:srgbClr val="00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87CA5-2361-4AA6-9074-18D6447A4640}" v="73" dt="2026-10-10T22:37:23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1" autoAdjust="0"/>
    <p:restoredTop sz="93995" autoAdjust="0"/>
  </p:normalViewPr>
  <p:slideViewPr>
    <p:cSldViewPr>
      <p:cViewPr>
        <p:scale>
          <a:sx n="75" d="100"/>
          <a:sy n="75" d="100"/>
        </p:scale>
        <p:origin x="43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1944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modSld sldOrd modMainMaster modNotesMaster modHandout">
      <pc:chgData name="Stan Cox" userId="9376f276357bfffd" providerId="LiveId" clId="{D6A38ECA-CFFF-4F81-A50A-FF406F190B2A}" dt="2026-10-10T22:37:23.747" v="66" actId="14100"/>
      <pc:docMkLst>
        <pc:docMk/>
      </pc:docMkLst>
      <pc:sldChg chg="delSp modSp modTransition setBg">
        <pc:chgData name="Stan Cox" userId="9376f276357bfffd" providerId="LiveId" clId="{D6A38ECA-CFFF-4F81-A50A-FF406F190B2A}" dt="2026-10-10T21:47:01.296" v="61"/>
        <pc:sldMkLst>
          <pc:docMk/>
          <pc:sldMk cId="0" sldId="256"/>
        </pc:sldMkLst>
        <pc:spChg chg="mod">
          <ac:chgData name="Stan Cox" userId="9376f276357bfffd" providerId="LiveId" clId="{D6A38ECA-CFFF-4F81-A50A-FF406F190B2A}" dt="2026-10-10T02:53:52.662" v="3"/>
          <ac:spMkLst>
            <pc:docMk/>
            <pc:sldMk cId="0" sldId="256"/>
            <ac:spMk id="2050" creationId="{86861A9B-088D-A725-D938-3FC9735FFEB2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6"/>
            <ac:spMk id="2051" creationId="{18479B79-BC7B-26DE-C457-670E3D5C2ECF}"/>
          </ac:spMkLst>
        </pc:spChg>
        <pc:picChg chg="del mod">
          <ac:chgData name="Stan Cox" userId="9376f276357bfffd" providerId="LiveId" clId="{D6A38ECA-CFFF-4F81-A50A-FF406F190B2A}" dt="2026-10-10T02:52:59.959" v="1" actId="478"/>
          <ac:picMkLst>
            <pc:docMk/>
            <pc:sldMk cId="0" sldId="256"/>
            <ac:picMk id="2052" creationId="{DF2B21B6-03BA-70A2-57F2-5328FF72A123}"/>
          </ac:picMkLst>
        </pc:pic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57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7"/>
            <ac:spMk id="3074" creationId="{267EAFA8-25AA-7B32-EAA0-6DCDB489D5A1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7"/>
            <ac:spMk id="3075" creationId="{C80E1810-D172-E4B5-2714-4D44796A7133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58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8"/>
            <ac:spMk id="4098" creationId="{68AE9A40-18FE-76A2-39E1-8E822B9F5FF9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8"/>
            <ac:spMk id="4099" creationId="{C578CCF0-B39A-4C27-3910-2FA8943445A8}"/>
          </ac:spMkLst>
        </pc:spChg>
        <pc:picChg chg="mod">
          <ac:chgData name="Stan Cox" userId="9376f276357bfffd" providerId="LiveId" clId="{D6A38ECA-CFFF-4F81-A50A-FF406F190B2A}" dt="2026-10-10T02:18:16.981" v="0"/>
          <ac:picMkLst>
            <pc:docMk/>
            <pc:sldMk cId="0" sldId="258"/>
            <ac:picMk id="4100" creationId="{D0395069-BCD9-A088-9410-5FB8CA5E38F3}"/>
          </ac:picMkLst>
        </pc:pic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59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9"/>
            <ac:spMk id="6146" creationId="{46F33DA8-BBA2-9EF5-BB46-69DC4CD03D17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59"/>
            <ac:spMk id="6147" creationId="{1D73659A-4399-4AFE-EBDC-72AC9FB1FFAB}"/>
          </ac:spMkLst>
        </pc:spChg>
        <pc:picChg chg="mod">
          <ac:chgData name="Stan Cox" userId="9376f276357bfffd" providerId="LiveId" clId="{D6A38ECA-CFFF-4F81-A50A-FF406F190B2A}" dt="2026-10-10T02:18:16.981" v="0"/>
          <ac:picMkLst>
            <pc:docMk/>
            <pc:sldMk cId="0" sldId="259"/>
            <ac:picMk id="6148" creationId="{8F2E7E12-B47D-60DB-293E-6E0A738B25DA}"/>
          </ac:picMkLst>
        </pc:picChg>
      </pc:sldChg>
      <pc:sldChg chg="modSp ord setBg">
        <pc:chgData name="Stan Cox" userId="9376f276357bfffd" providerId="LiveId" clId="{D6A38ECA-CFFF-4F81-A50A-FF406F190B2A}" dt="2026-10-10T03:11:15.412" v="17"/>
        <pc:sldMkLst>
          <pc:docMk/>
          <pc:sldMk cId="0" sldId="260"/>
        </pc:sldMkLst>
        <pc:spChg chg="mod">
          <ac:chgData name="Stan Cox" userId="9376f276357bfffd" providerId="LiveId" clId="{D6A38ECA-CFFF-4F81-A50A-FF406F190B2A}" dt="2026-10-10T03:09:42.196" v="12"/>
          <ac:spMkLst>
            <pc:docMk/>
            <pc:sldMk cId="0" sldId="260"/>
            <ac:spMk id="12290" creationId="{93C6E09C-708A-DF1F-C757-477F00C3B6A1}"/>
          </ac:spMkLst>
        </pc:spChg>
        <pc:spChg chg="mod">
          <ac:chgData name="Stan Cox" userId="9376f276357bfffd" providerId="LiveId" clId="{D6A38ECA-CFFF-4F81-A50A-FF406F190B2A}" dt="2026-10-10T03:11:15.412" v="17"/>
          <ac:spMkLst>
            <pc:docMk/>
            <pc:sldMk cId="0" sldId="260"/>
            <ac:spMk id="12291" creationId="{0B862ECA-A8EF-0161-E0CB-1307BD5CAD27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1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1"/>
            <ac:spMk id="14338" creationId="{8380F2F6-F999-44A7-45DB-42CC8F410DC8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1"/>
            <ac:spMk id="14339" creationId="{E31E4EDE-DB88-7622-AA3E-740FB9CB6CD9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2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2"/>
            <ac:spMk id="16386" creationId="{9228C97C-9850-AA19-FAC7-E78DAF27CA98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2"/>
            <ac:spMk id="16387" creationId="{00E66CA7-5700-5E64-C531-D48D8507A54C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3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3"/>
            <ac:spMk id="18434" creationId="{502D575D-D39F-76A1-4BBC-0BCA8D597523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3"/>
            <ac:spMk id="18435" creationId="{BE5B8FC7-17FC-F690-9F39-F86FFEF34B2B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4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4"/>
            <ac:spMk id="20482" creationId="{4A23122E-00BF-1B66-FB77-E35CCF537834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4"/>
            <ac:spMk id="20483" creationId="{8B8E13C7-265C-55E8-9F0E-C5D897FCEF5D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5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5"/>
            <ac:spMk id="22530" creationId="{D26F7757-E035-B0E6-47B5-0D7596D54FA5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5"/>
            <ac:spMk id="22531" creationId="{BDCC4E18-B54C-24EA-E117-265F7776EE45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6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6"/>
            <ac:spMk id="24578" creationId="{1010864F-57DC-90C2-8AC6-C10237B17877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6"/>
            <ac:spMk id="24579" creationId="{A50621E7-CBF1-0DD5-8B7B-B90E8D30937A}"/>
          </ac:spMkLst>
        </pc:spChg>
      </pc:sldChg>
      <pc:sldChg chg="modSp">
        <pc:chgData name="Stan Cox" userId="9376f276357bfffd" providerId="LiveId" clId="{D6A38ECA-CFFF-4F81-A50A-FF406F190B2A}" dt="2026-10-10T02:18:16.981" v="0"/>
        <pc:sldMkLst>
          <pc:docMk/>
          <pc:sldMk cId="0" sldId="267"/>
        </pc:sldMkLst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7"/>
            <ac:spMk id="26626" creationId="{E68D2991-0947-F37A-6A8B-C29FE0F8B34F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k cId="0" sldId="267"/>
            <ac:spMk id="26627" creationId="{F7D1B305-C13B-17B2-28A0-E39C33BA67CA}"/>
          </ac:spMkLst>
        </pc:spChg>
      </pc:sldChg>
      <pc:sldChg chg="modSp modTransition setBg modAnim">
        <pc:chgData name="Stan Cox" userId="9376f276357bfffd" providerId="LiveId" clId="{D6A38ECA-CFFF-4F81-A50A-FF406F190B2A}" dt="2026-10-10T21:47:01.296" v="61"/>
        <pc:sldMkLst>
          <pc:docMk/>
          <pc:sldMk cId="1248554697" sldId="268"/>
        </pc:sldMkLst>
        <pc:spChg chg="mod">
          <ac:chgData name="Stan Cox" userId="9376f276357bfffd" providerId="LiveId" clId="{D6A38ECA-CFFF-4F81-A50A-FF406F190B2A}" dt="2026-10-10T03:12:21.301" v="21"/>
          <ac:spMkLst>
            <pc:docMk/>
            <pc:sldMk cId="1248554697" sldId="268"/>
            <ac:spMk id="3" creationId="{287DD8C6-E1C1-9FC1-C77C-251116084ACF}"/>
          </ac:spMkLst>
        </pc:spChg>
      </pc:sldChg>
      <pc:sldChg chg="modSp modTransition setBg modAnim">
        <pc:chgData name="Stan Cox" userId="9376f276357bfffd" providerId="LiveId" clId="{D6A38ECA-CFFF-4F81-A50A-FF406F190B2A}" dt="2026-10-10T21:47:01.296" v="61"/>
        <pc:sldMkLst>
          <pc:docMk/>
          <pc:sldMk cId="1312916939" sldId="269"/>
        </pc:sldMkLst>
        <pc:spChg chg="mod">
          <ac:chgData name="Stan Cox" userId="9376f276357bfffd" providerId="LiveId" clId="{D6A38ECA-CFFF-4F81-A50A-FF406F190B2A}" dt="2026-10-10T21:13:21.589" v="27"/>
          <ac:spMkLst>
            <pc:docMk/>
            <pc:sldMk cId="1312916939" sldId="269"/>
            <ac:spMk id="3" creationId="{FC78FB63-8CB2-7957-24BB-00F9EF60779B}"/>
          </ac:spMkLst>
        </pc:spChg>
      </pc:sldChg>
      <pc:sldChg chg="modSp modTransition setBg modAnim">
        <pc:chgData name="Stan Cox" userId="9376f276357bfffd" providerId="LiveId" clId="{D6A38ECA-CFFF-4F81-A50A-FF406F190B2A}" dt="2026-10-10T21:47:01.296" v="61"/>
        <pc:sldMkLst>
          <pc:docMk/>
          <pc:sldMk cId="2350706298" sldId="270"/>
        </pc:sldMkLst>
        <pc:spChg chg="mod">
          <ac:chgData name="Stan Cox" userId="9376f276357bfffd" providerId="LiveId" clId="{D6A38ECA-CFFF-4F81-A50A-FF406F190B2A}" dt="2026-10-10T21:19:52.623" v="28"/>
          <ac:spMkLst>
            <pc:docMk/>
            <pc:sldMk cId="2350706298" sldId="270"/>
            <ac:spMk id="3" creationId="{8390E1FB-5700-B26A-9F5D-2974DA9510F2}"/>
          </ac:spMkLst>
        </pc:spChg>
      </pc:sldChg>
      <pc:sldChg chg="modSp modTransition setBg modAnim">
        <pc:chgData name="Stan Cox" userId="9376f276357bfffd" providerId="LiveId" clId="{D6A38ECA-CFFF-4F81-A50A-FF406F190B2A}" dt="2026-10-10T21:47:57.968" v="63"/>
        <pc:sldMkLst>
          <pc:docMk/>
          <pc:sldMk cId="3034800663" sldId="271"/>
        </pc:sldMkLst>
        <pc:spChg chg="mod">
          <ac:chgData name="Stan Cox" userId="9376f276357bfffd" providerId="LiveId" clId="{D6A38ECA-CFFF-4F81-A50A-FF406F190B2A}" dt="2026-10-10T21:25:43.332" v="32"/>
          <ac:spMkLst>
            <pc:docMk/>
            <pc:sldMk cId="3034800663" sldId="271"/>
            <ac:spMk id="3" creationId="{2A7B1112-CB97-F415-A6C4-FFE5D216F605}"/>
          </ac:spMkLst>
        </pc:spChg>
      </pc:sldChg>
      <pc:sldChg chg="modSp modTransition setBg modAnim">
        <pc:chgData name="Stan Cox" userId="9376f276357bfffd" providerId="LiveId" clId="{D6A38ECA-CFFF-4F81-A50A-FF406F190B2A}" dt="2026-10-10T21:47:01.296" v="61"/>
        <pc:sldMkLst>
          <pc:docMk/>
          <pc:sldMk cId="994255957" sldId="272"/>
        </pc:sldMkLst>
        <pc:spChg chg="mod">
          <ac:chgData name="Stan Cox" userId="9376f276357bfffd" providerId="LiveId" clId="{D6A38ECA-CFFF-4F81-A50A-FF406F190B2A}" dt="2026-10-10T21:26:03.698" v="33"/>
          <ac:spMkLst>
            <pc:docMk/>
            <pc:sldMk cId="994255957" sldId="272"/>
            <ac:spMk id="3" creationId="{CD61886A-43E5-893E-DC24-BF3642E1D988}"/>
          </ac:spMkLst>
        </pc:spChg>
      </pc:sldChg>
      <pc:sldChg chg="modSp modTransition setBg">
        <pc:chgData name="Stan Cox" userId="9376f276357bfffd" providerId="LiveId" clId="{D6A38ECA-CFFF-4F81-A50A-FF406F190B2A}" dt="2026-10-10T21:47:01.296" v="61"/>
        <pc:sldMkLst>
          <pc:docMk/>
          <pc:sldMk cId="3279888450" sldId="273"/>
        </pc:sldMkLst>
        <pc:spChg chg="mod">
          <ac:chgData name="Stan Cox" userId="9376f276357bfffd" providerId="LiveId" clId="{D6A38ECA-CFFF-4F81-A50A-FF406F190B2A}" dt="2026-10-10T21:26:21.872" v="34"/>
          <ac:spMkLst>
            <pc:docMk/>
            <pc:sldMk cId="3279888450" sldId="273"/>
            <ac:spMk id="3" creationId="{C8446921-85D5-DE35-B638-6DB137109969}"/>
          </ac:spMkLst>
        </pc:spChg>
      </pc:sldChg>
      <pc:sldMasterChg chg="modSp modSldLayout">
        <pc:chgData name="Stan Cox" userId="9376f276357bfffd" providerId="LiveId" clId="{D6A38ECA-CFFF-4F81-A50A-FF406F190B2A}" dt="2026-10-10T02:18:16.981" v="0"/>
        <pc:sldMasterMkLst>
          <pc:docMk/>
          <pc:sldMasterMk cId="0" sldId="2147483648"/>
        </pc:sldMasterMkLst>
        <pc:spChg chg="mod">
          <ac:chgData name="Stan Cox" userId="9376f276357bfffd" providerId="LiveId" clId="{D6A38ECA-CFFF-4F81-A50A-FF406F190B2A}" dt="2026-10-10T02:18:16.981" v="0"/>
          <ac:spMkLst>
            <pc:docMk/>
            <pc:sldMasterMk cId="0" sldId="2147483648"/>
            <ac:spMk id="1026" creationId="{7CC43E88-E7CD-0B46-CB48-954FF800C10C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asterMk cId="0" sldId="2147483648"/>
            <ac:spMk id="1027" creationId="{BB81FCA7-18EA-927D-B97D-A23390FBA14D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asterMk cId="0" sldId="2147483648"/>
            <ac:spMk id="1028" creationId="{14DE7D4D-578B-4FBB-0F76-140418EE79B1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asterMk cId="0" sldId="2147483648"/>
            <ac:spMk id="1029" creationId="{4AF0478B-327D-B732-DBF9-14D259C49D7D}"/>
          </ac:spMkLst>
        </pc:spChg>
        <pc:spChg chg="mod">
          <ac:chgData name="Stan Cox" userId="9376f276357bfffd" providerId="LiveId" clId="{D6A38ECA-CFFF-4F81-A50A-FF406F190B2A}" dt="2026-10-10T02:18:16.981" v="0"/>
          <ac:spMkLst>
            <pc:docMk/>
            <pc:sldMasterMk cId="0" sldId="2147483648"/>
            <ac:spMk id="1030" creationId="{B1C498F9-5C4C-637D-E32B-B8E3695DF149}"/>
          </ac:spMkLst>
        </pc:sp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648905869" sldId="2147483649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648905869" sldId="2147483649"/>
              <ac:spMk id="2" creationId="{34680DF6-941A-AB16-6FCC-709A34A8A56E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648905869" sldId="2147483649"/>
              <ac:spMk id="3" creationId="{309A5328-CA9A-06C4-9A01-53C3ED7CED8B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2939707999" sldId="2147483651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2939707999" sldId="2147483651"/>
              <ac:spMk id="2" creationId="{27210A49-6C61-1D1A-A13D-DC2DDD6351C9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2939707999" sldId="2147483651"/>
              <ac:spMk id="3" creationId="{1A0AE8AA-F9BD-3ADB-D907-A285D22148A9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2051359049" sldId="2147483652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2051359049" sldId="2147483652"/>
              <ac:spMk id="3" creationId="{CCFBC6E2-67B7-4B76-4EB3-90B1D9D740B3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2051359049" sldId="2147483652"/>
              <ac:spMk id="4" creationId="{C205490B-54B5-F3FF-752B-BD113A629726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817119007" sldId="2147483653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817119007" sldId="2147483653"/>
              <ac:spMk id="2" creationId="{21F2827D-8DB0-E803-35FC-5D0513261BBF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817119007" sldId="2147483653"/>
              <ac:spMk id="3" creationId="{84752CAD-8DAE-5E31-15AB-8593E3BE1819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817119007" sldId="2147483653"/>
              <ac:spMk id="4" creationId="{F1945DEF-9369-0D62-C12C-A94628797521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817119007" sldId="2147483653"/>
              <ac:spMk id="5" creationId="{9FF16E7D-3046-859D-7F64-FF69B21A441D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817119007" sldId="2147483653"/>
              <ac:spMk id="6" creationId="{45B7103D-F088-967C-BB7A-5F709269B255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1345268362" sldId="2147483656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1345268362" sldId="2147483656"/>
              <ac:spMk id="2" creationId="{1F43EE00-9EB9-37B5-2F89-92FFCE68B590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1345268362" sldId="2147483656"/>
              <ac:spMk id="3" creationId="{DF5E50A3-C233-080E-EE84-2C7C25B45EF0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1345268362" sldId="2147483656"/>
              <ac:spMk id="4" creationId="{0651DE09-3BAB-308A-CF54-EEB535F52B91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3998669350" sldId="2147483657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3998669350" sldId="2147483657"/>
              <ac:spMk id="2" creationId="{41698B4D-1CE5-F5C9-E023-BCCD1CF27B70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3998669350" sldId="2147483657"/>
              <ac:spMk id="3" creationId="{0721D16B-8E81-12FD-1318-FE61A805A5D4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3998669350" sldId="2147483657"/>
              <ac:spMk id="4" creationId="{7536E22E-82DB-916C-1C7E-D72014A23951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262562189" sldId="2147483659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262562189" sldId="2147483659"/>
              <ac:spMk id="2" creationId="{A9B9930A-1CFE-C3D3-94D2-96D746DF3465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262562189" sldId="2147483659"/>
              <ac:spMk id="3" creationId="{184210B6-BD1C-75B6-0B07-1AE438F376D8}"/>
            </ac:spMkLst>
          </pc:spChg>
        </pc:sldLayoutChg>
        <pc:sldLayoutChg chg="modSp">
          <pc:chgData name="Stan Cox" userId="9376f276357bfffd" providerId="LiveId" clId="{D6A38ECA-CFFF-4F81-A50A-FF406F190B2A}" dt="2026-10-10T02:18:16.981" v="0"/>
          <pc:sldLayoutMkLst>
            <pc:docMk/>
            <pc:sldMasterMk cId="0" sldId="2147483648"/>
            <pc:sldLayoutMk cId="790146078" sldId="2147483660"/>
          </pc:sldLayoutMkLst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790146078" sldId="2147483660"/>
              <ac:spMk id="2" creationId="{E34B1F20-7203-9C31-AB7F-4DED7AB78576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790146078" sldId="2147483660"/>
              <ac:spMk id="3" creationId="{734D5C41-5F31-C34C-4A60-2861EF18A441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790146078" sldId="2147483660"/>
              <ac:spMk id="4" creationId="{B92C7E0B-1D97-F310-0EDB-D42A1B3F0866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790146078" sldId="2147483660"/>
              <ac:spMk id="5" creationId="{B1585774-3233-BBBB-A35A-E48EC6E4BB1C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790146078" sldId="2147483660"/>
              <ac:spMk id="6" creationId="{4C19E79F-6BAC-70DA-CF31-D61569CD1A9B}"/>
            </ac:spMkLst>
          </pc:spChg>
          <pc:spChg chg="mod">
            <ac:chgData name="Stan Cox" userId="9376f276357bfffd" providerId="LiveId" clId="{D6A38ECA-CFFF-4F81-A50A-FF406F190B2A}" dt="2026-10-10T02:18:16.981" v="0"/>
            <ac:spMkLst>
              <pc:docMk/>
              <pc:sldMasterMk cId="0" sldId="2147483648"/>
              <pc:sldLayoutMk cId="790146078" sldId="2147483660"/>
              <ac:spMk id="7" creationId="{923EC68B-369B-BA2B-4F66-D6F19DE73D26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F0128D6-432A-6840-FE0E-AD3291A143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81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t" anchorCtr="0" compatLnSpc="1">
            <a:prstTxWarp prst="textNoShape">
              <a:avLst/>
            </a:prstTxWarp>
          </a:bodyPr>
          <a:lstStyle>
            <a:lvl1pPr defTabSz="931008">
              <a:defRPr sz="2000">
                <a:latin typeface="Anastasia" pitchFamily="2" charset="0"/>
              </a:defRPr>
            </a:lvl1pPr>
          </a:lstStyle>
          <a:p>
            <a:r>
              <a:rPr lang="en-US" altLang="en-US" sz="3600" dirty="0">
                <a:latin typeface="Oh Now!" pitchFamily="2" charset="0"/>
              </a:rPr>
              <a:t>Condemned by Others</a:t>
            </a:r>
          </a:p>
          <a:p>
            <a:r>
              <a:rPr lang="en-US" altLang="en-US" sz="1200" dirty="0"/>
              <a:t>Luke 11:29-32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A6003A0-2ECC-BD67-0727-C5AB4A9AF8A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34" y="0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t" anchorCtr="0" compatLnSpc="1">
            <a:prstTxWarp prst="textNoShape">
              <a:avLst/>
            </a:prstTxWarp>
          </a:bodyPr>
          <a:lstStyle>
            <a:lvl1pPr algn="r" defTabSz="931008">
              <a:defRPr sz="1200"/>
            </a:lvl1pPr>
          </a:lstStyle>
          <a:p>
            <a:r>
              <a:rPr lang="en-US" altLang="en-US" dirty="0"/>
              <a:t>October 11, 2026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B45CDBA4-EEB8-753C-D984-3DC6DF85C8E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21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b" anchorCtr="0" compatLnSpc="1">
            <a:prstTxWarp prst="textNoShape">
              <a:avLst/>
            </a:prstTxWarp>
          </a:bodyPr>
          <a:lstStyle>
            <a:lvl1pPr defTabSz="931008">
              <a:defRPr sz="1200"/>
            </a:lvl1pPr>
          </a:lstStyle>
          <a:p>
            <a:r>
              <a:rPr lang="en-US" altLang="en-US"/>
              <a:t>West Side church of Christ, Stan Cox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A2778157-50A1-382E-0D2D-823265B8791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34" y="8830621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b" anchorCtr="0" compatLnSpc="1">
            <a:prstTxWarp prst="textNoShape">
              <a:avLst/>
            </a:prstTxWarp>
          </a:bodyPr>
          <a:lstStyle>
            <a:lvl1pPr algn="r" defTabSz="931008">
              <a:defRPr sz="1200"/>
            </a:lvl1pPr>
          </a:lstStyle>
          <a:p>
            <a:r>
              <a:rPr lang="en-US" altLang="en-US" dirty="0"/>
              <a:t>  soundteaching.org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A4CC002-4628-E95D-4774-DEFED27042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t" anchorCtr="0" compatLnSpc="1">
            <a:prstTxWarp prst="textNoShape">
              <a:avLst/>
            </a:prstTxWarp>
          </a:bodyPr>
          <a:lstStyle>
            <a:lvl1pPr defTabSz="931008"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B5E71B8-F1E7-9585-3B87-99CF8BD939C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634" y="0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t" anchorCtr="0" compatLnSpc="1">
            <a:prstTxWarp prst="textNoShape">
              <a:avLst/>
            </a:prstTxWarp>
          </a:bodyPr>
          <a:lstStyle>
            <a:lvl1pPr algn="r" defTabSz="931008">
              <a:defRPr sz="1200"/>
            </a:lvl1pPr>
          </a:lstStyle>
          <a:p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A28E71A8-4BC7-A3B0-E473-9B51682C4E8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8500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CE2AADE8-E07B-536C-E51E-75C7F540DAF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62" y="4416111"/>
            <a:ext cx="5607678" cy="418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382199CC-0711-DEE5-D78C-C979C53F25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621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b" anchorCtr="0" compatLnSpc="1">
            <a:prstTxWarp prst="textNoShape">
              <a:avLst/>
            </a:prstTxWarp>
          </a:bodyPr>
          <a:lstStyle>
            <a:lvl1pPr defTabSz="931008">
              <a:defRPr sz="1200"/>
            </a:lvl1pPr>
          </a:lstStyle>
          <a:p>
            <a:endParaRPr lang="en-US" alt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FD7959A7-F60B-EA56-075F-42DA8E55D7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634" y="8830621"/>
            <a:ext cx="3038161" cy="46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8" rIns="93177" bIns="46588" numCol="1" anchor="b" anchorCtr="0" compatLnSpc="1">
            <a:prstTxWarp prst="textNoShape">
              <a:avLst/>
            </a:prstTxWarp>
          </a:bodyPr>
          <a:lstStyle>
            <a:lvl1pPr algn="r" defTabSz="931008">
              <a:defRPr sz="1200"/>
            </a:lvl1pPr>
          </a:lstStyle>
          <a:p>
            <a:fld id="{8C1CC90D-040D-4E77-AC3A-5C8633235F0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3DFCD9-0FB5-FA72-D451-B56337ED21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ED2899-83CA-4EEA-9ACE-81103E4A4297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D3587193-5218-546F-9C6F-BCE68E0659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ACDB617-7553-E688-EF16-5C96DC2A6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Based in part on an outline by Mark Copeland</a:t>
            </a:r>
          </a:p>
          <a:p>
            <a:r>
              <a:rPr lang="en-US" altLang="en-US" dirty="0"/>
              <a:t>Preached on May 13, 2007 PM</a:t>
            </a:r>
          </a:p>
          <a:p>
            <a:r>
              <a:rPr lang="en-US" altLang="en-US" dirty="0"/>
              <a:t>Print Slides:  5, 7, 9, 10, 11, 12</a:t>
            </a:r>
          </a:p>
          <a:p>
            <a:endParaRPr lang="en-US" altLang="en-US" dirty="0"/>
          </a:p>
          <a:p>
            <a:r>
              <a:rPr lang="en-US" altLang="en-US" dirty="0"/>
              <a:t>Preached again October 11, 2026</a:t>
            </a:r>
          </a:p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E10A-DF70-49E2-A2E0-A47929C8A3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58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386C-8E1A-4AF7-9001-1DA927BEF8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159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DAC6B-0195-48AF-B389-C7D074DCC7B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6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5A48-B964-4B21-B4E5-663D211A5A2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464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0333-D722-4391-AB62-875734B528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76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34BFE-0DD4-4660-B24F-F8C178748E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64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9AB2-A84C-454C-A298-0813474A013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02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702B9-C98D-4A33-AD8C-83616E282CD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391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4D64-96FC-4C79-9922-3859AE4BCA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703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CE9D7-0E0C-46B5-A167-E89B1BDF8C2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754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17D59-2859-41DD-83CD-5BA851B36C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88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1619CB-8C9D-44B8-913E-E3A6B7BFD6C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48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6861A9B-088D-A725-D938-3FC9735FFE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191000" y="609600"/>
            <a:ext cx="7619999" cy="3962400"/>
          </a:xfrm>
          <a:noFill/>
          <a:ln>
            <a:noFill/>
          </a:ln>
          <a:effectLst/>
        </p:spPr>
        <p:txBody>
          <a:bodyPr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9600" dirty="0">
                <a:solidFill>
                  <a:srgbClr val="412615"/>
                </a:solidFill>
                <a:latin typeface="Oh Now!" pitchFamily="2" charset="0"/>
              </a:rPr>
              <a:t>Condemned</a:t>
            </a:r>
            <a:br>
              <a:rPr lang="en-US" altLang="en-US" sz="9600" dirty="0">
                <a:solidFill>
                  <a:srgbClr val="412615"/>
                </a:solidFill>
                <a:latin typeface="Oh Now!" pitchFamily="2" charset="0"/>
              </a:rPr>
            </a:br>
            <a:r>
              <a:rPr lang="en-US" altLang="en-US" sz="9600" dirty="0">
                <a:solidFill>
                  <a:srgbClr val="412615"/>
                </a:solidFill>
                <a:latin typeface="Oh Now!" pitchFamily="2" charset="0"/>
              </a:rPr>
              <a:t>by</a:t>
            </a:r>
            <a:br>
              <a:rPr lang="en-US" altLang="en-US" sz="9600" dirty="0">
                <a:solidFill>
                  <a:srgbClr val="412615"/>
                </a:solidFill>
                <a:latin typeface="Oh Now!" pitchFamily="2" charset="0"/>
              </a:rPr>
            </a:br>
            <a:r>
              <a:rPr lang="en-US" altLang="en-US" sz="9600" dirty="0">
                <a:solidFill>
                  <a:srgbClr val="412615"/>
                </a:solidFill>
                <a:latin typeface="Oh Now!" pitchFamily="2" charset="0"/>
              </a:rPr>
              <a:t>Others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8479B79-BC7B-26DE-C457-670E3D5C2EC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00" y="5257800"/>
            <a:ext cx="3962400" cy="1143000"/>
          </a:xfrm>
          <a:effectLst/>
        </p:spPr>
        <p:txBody>
          <a:bodyPr>
            <a:normAutofit/>
          </a:bodyPr>
          <a:lstStyle/>
          <a:p>
            <a:r>
              <a:rPr lang="en-US" altLang="en-US" sz="4400" dirty="0">
                <a:solidFill>
                  <a:srgbClr val="412615"/>
                </a:solidFill>
              </a:rPr>
              <a:t>Luke 11:29-32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3FE1F-74C0-D835-F507-BE5E897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1"/>
            <a:ext cx="10515600" cy="1295399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412615"/>
                </a:solidFill>
                <a:latin typeface="Oh Now!" pitchFamily="2" charset="0"/>
              </a:rPr>
              <a:t>Condemned by 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DD8C6-E1C1-9FC1-C77C-251116084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8136"/>
            <a:ext cx="11125200" cy="4729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412615"/>
                </a:solidFill>
              </a:rPr>
              <a:t>Ultimately on the Day of Judgment we will be judged by Jesus Christ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412615"/>
                </a:solidFill>
              </a:rPr>
              <a:t>John 12:48; Acts 17:30-31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412615"/>
                </a:solidFill>
              </a:rPr>
              <a:t>But, Jesus spoke of others judging on that day as well!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412615"/>
                </a:solidFill>
              </a:rPr>
              <a:t>The Queen of the South (11:31)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412615"/>
                </a:solidFill>
              </a:rPr>
              <a:t>The Men of Nineveh (11:32)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54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A8429-EB88-7B5B-9DC3-B18362FC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"/>
            <a:ext cx="11060151" cy="1219200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412615"/>
                </a:solidFill>
                <a:latin typeface="Oh Now!" pitchFamily="2" charset="0"/>
              </a:rPr>
              <a:t>The Queen of the South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FB63-8CB2-7957-24BB-00F9EF607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1279100"/>
            <a:ext cx="9818649" cy="560863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412615"/>
                </a:solidFill>
              </a:rPr>
              <a:t>Queen of Sheba (1 Kings 10:1-13)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rgbClr val="412615"/>
                </a:solidFill>
              </a:rPr>
              <a:t>Located 1,200 miles south of Judah.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000" dirty="0">
                <a:solidFill>
                  <a:srgbClr val="412615"/>
                </a:solidFill>
              </a:rPr>
              <a:t>Amazed at Solomon’s wealth and wisdom.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412615"/>
                </a:solidFill>
              </a:rPr>
              <a:t>Why would she condemn? (11:31)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rgbClr val="412615"/>
                </a:solidFill>
              </a:rPr>
              <a:t>She traveled many miles for the truth, </a:t>
            </a:r>
            <a:br>
              <a:rPr lang="en-US" sz="4000" dirty="0">
                <a:solidFill>
                  <a:srgbClr val="412615"/>
                </a:solidFill>
              </a:rPr>
            </a:br>
            <a:r>
              <a:rPr lang="en-US" sz="4000" dirty="0">
                <a:solidFill>
                  <a:srgbClr val="412615"/>
                </a:solidFill>
              </a:rPr>
              <a:t>they had the truth at hand.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rgbClr val="412615"/>
                </a:solidFill>
              </a:rPr>
              <a:t>She went to hear Solomon; they were rejecting the teachings of one</a:t>
            </a:r>
            <a:br>
              <a:rPr lang="en-US" sz="4000" dirty="0">
                <a:solidFill>
                  <a:srgbClr val="412615"/>
                </a:solidFill>
              </a:rPr>
            </a:br>
            <a:r>
              <a:rPr lang="en-US" sz="4000" dirty="0">
                <a:solidFill>
                  <a:srgbClr val="412615"/>
                </a:solidFill>
              </a:rPr>
              <a:t>far wiser even than he.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916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8C0B1-5F02-2276-248B-AA2AF38D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19199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412615"/>
                </a:solidFill>
                <a:latin typeface="Oh Now!" pitchFamily="2" charset="0"/>
              </a:rPr>
              <a:t>The Men of Nineveh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0E1FB-5700-B26A-9F5D-2974DA951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371599"/>
            <a:ext cx="9753600" cy="54863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412615"/>
                </a:solidFill>
              </a:rPr>
              <a:t>Jonah’s Preaching (Jonah 3:1-10)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rgbClr val="412615"/>
                </a:solidFill>
              </a:rPr>
              <a:t>Responded favorably to Jonah’s message.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000" dirty="0">
                <a:solidFill>
                  <a:srgbClr val="412615"/>
                </a:solidFill>
              </a:rPr>
              <a:t>Their repentance caused God</a:t>
            </a:r>
            <a:br>
              <a:rPr lang="en-US" sz="4000" dirty="0">
                <a:solidFill>
                  <a:srgbClr val="412615"/>
                </a:solidFill>
              </a:rPr>
            </a:br>
            <a:r>
              <a:rPr lang="en-US" sz="4000" dirty="0">
                <a:solidFill>
                  <a:srgbClr val="412615"/>
                </a:solidFill>
              </a:rPr>
              <a:t>to spare them.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412615"/>
                </a:solidFill>
              </a:rPr>
              <a:t>Why will they condemn? (11:32)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rgbClr val="412615"/>
                </a:solidFill>
              </a:rPr>
              <a:t>The Ninevites repented at the austere preaching of a resentful prophet.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rgbClr val="412615"/>
                </a:solidFill>
              </a:rPr>
              <a:t>They had the message of grace and redemption, given by</a:t>
            </a:r>
            <a:br>
              <a:rPr lang="en-US" sz="4000" dirty="0">
                <a:solidFill>
                  <a:srgbClr val="412615"/>
                </a:solidFill>
              </a:rPr>
            </a:br>
            <a:r>
              <a:rPr lang="en-US" sz="4000" dirty="0">
                <a:solidFill>
                  <a:srgbClr val="412615"/>
                </a:solidFill>
              </a:rPr>
              <a:t>a compassionate Savior.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06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C0B7A-3748-2AE4-3B99-8C7E2BBBE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0160"/>
            <a:ext cx="11125200" cy="1219199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rgbClr val="412615"/>
                </a:solidFill>
                <a:latin typeface="Oh Now!" pitchFamily="2" charset="0"/>
              </a:rPr>
              <a:t>Will We Be Judged by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B1112-CB97-F415-A6C4-FFE5D216F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10744200" cy="5333999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412615"/>
                </a:solidFill>
              </a:rPr>
              <a:t>If we don’t take advantage of the easy access we have to the Word of God!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412615"/>
                </a:solidFill>
              </a:rPr>
              <a:t>If we allow such things as distance or time to preclude our learning truth, attending worship, going to gospel meetings, etc.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412615"/>
                </a:solidFill>
              </a:rPr>
              <a:t>If we refuse to repent and to respond to the gospel message, though many opportunities are granted us today.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000" b="1" dirty="0">
                <a:solidFill>
                  <a:srgbClr val="412615"/>
                </a:solidFill>
              </a:rPr>
              <a:t>If we reject the message of the Lord Jesus Christ!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00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8C5E-55F0-F1EA-7768-49921857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255"/>
            <a:ext cx="109728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rgbClr val="412615"/>
                </a:solidFill>
                <a:latin typeface="Oh Now!" pitchFamily="2" charset="0"/>
              </a:rPr>
              <a:t>Might Others Judge Us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1886A-43E5-893E-DC24-BF3642E1D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11734800" cy="5410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sz="3600" b="1" dirty="0">
                <a:solidFill>
                  <a:srgbClr val="412615"/>
                </a:solidFill>
                <a:latin typeface="Aptos" panose="020B0004020202020204" pitchFamily="34" charset="0"/>
              </a:rPr>
              <a:t>Some Christians might shame us with their dedication to worship attendance, etc., though greatly limited by health or handicap!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sz="3600" b="1" dirty="0">
                <a:solidFill>
                  <a:srgbClr val="412615"/>
                </a:solidFill>
                <a:latin typeface="Aptos" panose="020B0004020202020204" pitchFamily="34" charset="0"/>
              </a:rPr>
              <a:t>Some non-Christians might shame us as they show more devotion to their hobbies, clubs, etc. than to God!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sz="3600" b="1" dirty="0">
                <a:solidFill>
                  <a:srgbClr val="412615"/>
                </a:solidFill>
                <a:latin typeface="Aptos" panose="020B0004020202020204" pitchFamily="34" charset="0"/>
              </a:rPr>
              <a:t>Some Christians – by responding in faith and repentance immediately upon hearing the Word of God!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sz="3600" b="1" dirty="0">
                <a:solidFill>
                  <a:srgbClr val="412615"/>
                </a:solidFill>
                <a:latin typeface="Aptos" panose="020B0004020202020204" pitchFamily="34" charset="0"/>
              </a:rPr>
              <a:t>Some non-Christians – by their dedication to their false religions exceeding our devotion to God and His truth!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94255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20B06-28EB-7203-D60A-46CEE96BB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-76200"/>
            <a:ext cx="4114800" cy="1371599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412615"/>
                </a:solidFill>
                <a:latin typeface="Oh Now!" pitchFamily="2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46921-85D5-DE35-B638-6DB137109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1000"/>
            <a:ext cx="6781800" cy="62484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b="1" dirty="0">
                <a:solidFill>
                  <a:srgbClr val="412615"/>
                </a:solidFill>
              </a:rPr>
              <a:t>With whom will we stand in judgment? Those who seek out and respond to the truth of God? Or those who rejected the Savior who was sent to deliver them?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rgbClr val="412615"/>
                </a:solidFill>
              </a:rPr>
              <a:t>The answer depends upon how we make use of the opportunities we are given to heed the truth of God.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88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1272</TotalTime>
  <Words>447</Words>
  <Application>Microsoft Office PowerPoint</Application>
  <PresentationFormat>Widescreen</PresentationFormat>
  <Paragraphs>41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Oh Now!</vt:lpstr>
      <vt:lpstr>Anastasia</vt:lpstr>
      <vt:lpstr>Aptos Display</vt:lpstr>
      <vt:lpstr>Default Design</vt:lpstr>
      <vt:lpstr>Condemned by Others</vt:lpstr>
      <vt:lpstr>Condemned by Others</vt:lpstr>
      <vt:lpstr>The Queen of the South</vt:lpstr>
      <vt:lpstr>The Men of Nineveh</vt:lpstr>
      <vt:lpstr>Will We Be Judged by Them?</vt:lpstr>
      <vt:lpstr>Might Others Judge Us Today?</vt:lpstr>
      <vt:lpstr>Conclusion</vt:lpstr>
    </vt:vector>
  </TitlesOfParts>
  <Company>West Side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Condemned by Others</dc:title>
  <dc:creator>Stan Cox</dc:creator>
  <cp:lastModifiedBy>Stan Cox</cp:lastModifiedBy>
  <cp:revision>8</cp:revision>
  <dcterms:created xsi:type="dcterms:W3CDTF">2007-05-13T21:01:13Z</dcterms:created>
  <dcterms:modified xsi:type="dcterms:W3CDTF">2026-10-11T00:52:56Z</dcterms:modified>
</cp:coreProperties>
</file>