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Lst>
  <p:notesMasterIdLst>
    <p:notesMasterId r:id="rId15"/>
  </p:notesMasterIdLst>
  <p:handoutMasterIdLst>
    <p:handoutMasterId r:id="rId16"/>
  </p:handoutMasterIdLst>
  <p:sldIdLst>
    <p:sldId id="256" r:id="rId2"/>
    <p:sldId id="277" r:id="rId3"/>
    <p:sldId id="259" r:id="rId4"/>
    <p:sldId id="278" r:id="rId5"/>
    <p:sldId id="279" r:id="rId6"/>
    <p:sldId id="257" r:id="rId7"/>
    <p:sldId id="280" r:id="rId8"/>
    <p:sldId id="281" r:id="rId9"/>
    <p:sldId id="285" r:id="rId10"/>
    <p:sldId id="286" r:id="rId11"/>
    <p:sldId id="287" r:id="rId12"/>
    <p:sldId id="290" r:id="rId13"/>
    <p:sldId id="292" r:id="rId14"/>
  </p:sldIdLst>
  <p:sldSz cx="12192000" cy="6858000"/>
  <p:notesSz cx="7010400" cy="9296400"/>
  <p:embeddedFontLst>
    <p:embeddedFont>
      <p:font typeface="Algerian" panose="04020705040A02060702" pitchFamily="82" charset="0"/>
      <p:regular r:id="rId17"/>
    </p:embeddedFont>
    <p:embeddedFont>
      <p:font typeface="Arial Rounded MT Bold" panose="020F0704030504030204" pitchFamily="34" charset="0"/>
      <p:regular r:id="rId18"/>
      <p:bold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9FF"/>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A6938-11DD-4F83-B4B7-D8610DFD312E}" v="182" dt="2021-09-04T21:58:3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370" autoAdjust="0"/>
    <p:restoredTop sz="62563" autoAdjust="0"/>
  </p:normalViewPr>
  <p:slideViewPr>
    <p:cSldViewPr>
      <p:cViewPr varScale="1">
        <p:scale>
          <a:sx n="50" d="100"/>
          <a:sy n="50" d="100"/>
        </p:scale>
        <p:origin x="893"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24"/>
    </p:cViewPr>
  </p:notesTextViewPr>
  <p:notesViewPr>
    <p:cSldViewPr>
      <p:cViewPr varScale="1">
        <p:scale>
          <a:sx n="62" d="100"/>
          <a:sy n="62" d="100"/>
        </p:scale>
        <p:origin x="2112"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4AA6938-11DD-4F83-B4B7-D8610DFD312E}"/>
    <pc:docChg chg="custSel delSld modSld modNotesMaster modHandout">
      <pc:chgData name="Stan Cox" userId="9376f276357bfffd" providerId="LiveId" clId="{74AA6938-11DD-4F83-B4B7-D8610DFD312E}" dt="2021-09-04T21:58:36.415" v="1943"/>
      <pc:docMkLst>
        <pc:docMk/>
      </pc:docMkLst>
      <pc:sldChg chg="modSp mod modTransition modNotesTx">
        <pc:chgData name="Stan Cox" userId="9376f276357bfffd" providerId="LiveId" clId="{74AA6938-11DD-4F83-B4B7-D8610DFD312E}" dt="2021-09-04T21:58:15.897" v="1942" actId="20577"/>
        <pc:sldMkLst>
          <pc:docMk/>
          <pc:sldMk cId="0" sldId="256"/>
        </pc:sldMkLst>
        <pc:spChg chg="mod">
          <ac:chgData name="Stan Cox" userId="9376f276357bfffd" providerId="LiveId" clId="{74AA6938-11DD-4F83-B4B7-D8610DFD312E}" dt="2021-09-03T02:51:46.660" v="1843" actId="1035"/>
          <ac:spMkLst>
            <pc:docMk/>
            <pc:sldMk cId="0" sldId="256"/>
            <ac:spMk id="64514" creationId="{23A5B0D5-BDE0-47E0-8421-80330F844C75}"/>
          </ac:spMkLst>
        </pc:spChg>
      </pc:sldChg>
      <pc:sldChg chg="modSp mod modTransition modAnim modNotesTx">
        <pc:chgData name="Stan Cox" userId="9376f276357bfffd" providerId="LiveId" clId="{74AA6938-11DD-4F83-B4B7-D8610DFD312E}" dt="2021-09-03T02:47:38.125" v="1833" actId="313"/>
        <pc:sldMkLst>
          <pc:docMk/>
          <pc:sldMk cId="0" sldId="257"/>
        </pc:sldMkLst>
        <pc:spChg chg="mod">
          <ac:chgData name="Stan Cox" userId="9376f276357bfffd" providerId="LiveId" clId="{74AA6938-11DD-4F83-B4B7-D8610DFD312E}" dt="2021-09-03T02:04:09.728" v="870" actId="207"/>
          <ac:spMkLst>
            <pc:docMk/>
            <pc:sldMk cId="0" sldId="257"/>
            <ac:spMk id="65538" creationId="{4E692A56-12C3-42A3-8A7B-39DDA11010FF}"/>
          </ac:spMkLst>
        </pc:spChg>
        <pc:spChg chg="mod">
          <ac:chgData name="Stan Cox" userId="9376f276357bfffd" providerId="LiveId" clId="{74AA6938-11DD-4F83-B4B7-D8610DFD312E}" dt="2021-09-03T02:47:38.125" v="1833" actId="313"/>
          <ac:spMkLst>
            <pc:docMk/>
            <pc:sldMk cId="0" sldId="257"/>
            <ac:spMk id="65539" creationId="{286323A2-B456-4692-A46D-93CCEAA38850}"/>
          </ac:spMkLst>
        </pc:spChg>
      </pc:sldChg>
      <pc:sldChg chg="delSp modSp mod modTransition">
        <pc:chgData name="Stan Cox" userId="9376f276357bfffd" providerId="LiveId" clId="{74AA6938-11DD-4F83-B4B7-D8610DFD312E}" dt="2021-09-03T02:43:28.112" v="1815"/>
        <pc:sldMkLst>
          <pc:docMk/>
          <pc:sldMk cId="0" sldId="259"/>
        </pc:sldMkLst>
        <pc:spChg chg="mod">
          <ac:chgData name="Stan Cox" userId="9376f276357bfffd" providerId="LiveId" clId="{74AA6938-11DD-4F83-B4B7-D8610DFD312E}" dt="2021-09-03T01:56:33.442" v="830" actId="20577"/>
          <ac:spMkLst>
            <pc:docMk/>
            <pc:sldMk cId="0" sldId="259"/>
            <ac:spMk id="67587" creationId="{1524676D-5563-4E8B-8E23-6ED7E0B3B6CB}"/>
          </ac:spMkLst>
        </pc:spChg>
        <pc:spChg chg="mod">
          <ac:chgData name="Stan Cox" userId="9376f276357bfffd" providerId="LiveId" clId="{74AA6938-11DD-4F83-B4B7-D8610DFD312E}" dt="2021-09-03T01:51:43.882" v="789" actId="2085"/>
          <ac:spMkLst>
            <pc:docMk/>
            <pc:sldMk cId="0" sldId="259"/>
            <ac:spMk id="67590" creationId="{E47C969A-75E8-412A-9BC4-09B21B167886}"/>
          </ac:spMkLst>
        </pc:spChg>
        <pc:spChg chg="del">
          <ac:chgData name="Stan Cox" userId="9376f276357bfffd" providerId="LiveId" clId="{74AA6938-11DD-4F83-B4B7-D8610DFD312E}" dt="2021-09-03T01:51:12.889" v="787" actId="478"/>
          <ac:spMkLst>
            <pc:docMk/>
            <pc:sldMk cId="0" sldId="259"/>
            <ac:spMk id="67591" creationId="{1C50BF9A-A1CC-4B7A-B138-80892C060D99}"/>
          </ac:spMkLst>
        </pc:spChg>
      </pc:sldChg>
      <pc:sldChg chg="del">
        <pc:chgData name="Stan Cox" userId="9376f276357bfffd" providerId="LiveId" clId="{74AA6938-11DD-4F83-B4B7-D8610DFD312E}" dt="2021-09-03T02:06:57.241" v="928" actId="47"/>
        <pc:sldMkLst>
          <pc:docMk/>
          <pc:sldMk cId="0" sldId="263"/>
        </pc:sldMkLst>
      </pc:sldChg>
      <pc:sldChg chg="modSp mod modTransition">
        <pc:chgData name="Stan Cox" userId="9376f276357bfffd" providerId="LiveId" clId="{74AA6938-11DD-4F83-B4B7-D8610DFD312E}" dt="2021-09-03T02:43:28.112" v="1815"/>
        <pc:sldMkLst>
          <pc:docMk/>
          <pc:sldMk cId="0" sldId="277"/>
        </pc:sldMkLst>
        <pc:spChg chg="mod">
          <ac:chgData name="Stan Cox" userId="9376f276357bfffd" providerId="LiveId" clId="{74AA6938-11DD-4F83-B4B7-D8610DFD312E}" dt="2021-09-03T01:48:38.218" v="682" actId="27636"/>
          <ac:spMkLst>
            <pc:docMk/>
            <pc:sldMk cId="0" sldId="277"/>
            <ac:spMk id="88066" creationId="{BA4A9B9C-C1E0-4B37-BBAF-A6030AE53D0D}"/>
          </ac:spMkLst>
        </pc:spChg>
        <pc:spChg chg="mod">
          <ac:chgData name="Stan Cox" userId="9376f276357bfffd" providerId="LiveId" clId="{74AA6938-11DD-4F83-B4B7-D8610DFD312E}" dt="2021-09-03T01:53:47.771" v="804" actId="255"/>
          <ac:spMkLst>
            <pc:docMk/>
            <pc:sldMk cId="0" sldId="277"/>
            <ac:spMk id="88067" creationId="{4CD12F0F-5B0E-43EA-BEA8-640F7341B1B4}"/>
          </ac:spMkLst>
        </pc:spChg>
      </pc:sldChg>
      <pc:sldChg chg="delSp modSp mod modTransition">
        <pc:chgData name="Stan Cox" userId="9376f276357bfffd" providerId="LiveId" clId="{74AA6938-11DD-4F83-B4B7-D8610DFD312E}" dt="2021-09-03T02:43:28.112" v="1815"/>
        <pc:sldMkLst>
          <pc:docMk/>
          <pc:sldMk cId="0" sldId="278"/>
        </pc:sldMkLst>
        <pc:spChg chg="mod">
          <ac:chgData name="Stan Cox" userId="9376f276357bfffd" providerId="LiveId" clId="{74AA6938-11DD-4F83-B4B7-D8610DFD312E}" dt="2021-09-03T01:55:19.911" v="808" actId="207"/>
          <ac:spMkLst>
            <pc:docMk/>
            <pc:sldMk cId="0" sldId="278"/>
            <ac:spMk id="89090" creationId="{77EA7999-C987-48C9-99A5-07DC15C00329}"/>
          </ac:spMkLst>
        </pc:spChg>
        <pc:spChg chg="mod">
          <ac:chgData name="Stan Cox" userId="9376f276357bfffd" providerId="LiveId" clId="{74AA6938-11DD-4F83-B4B7-D8610DFD312E}" dt="2021-09-03T01:57:58.150" v="849" actId="207"/>
          <ac:spMkLst>
            <pc:docMk/>
            <pc:sldMk cId="0" sldId="278"/>
            <ac:spMk id="89091" creationId="{4A3B86C6-F8EB-4BC4-989F-7A4102F652BD}"/>
          </ac:spMkLst>
        </pc:spChg>
        <pc:spChg chg="del">
          <ac:chgData name="Stan Cox" userId="9376f276357bfffd" providerId="LiveId" clId="{74AA6938-11DD-4F83-B4B7-D8610DFD312E}" dt="2021-09-03T01:55:09.816" v="807" actId="478"/>
          <ac:spMkLst>
            <pc:docMk/>
            <pc:sldMk cId="0" sldId="278"/>
            <ac:spMk id="89092" creationId="{6A937FB1-BBDE-4387-A586-1D53DD0DBBB1}"/>
          </ac:spMkLst>
        </pc:spChg>
      </pc:sldChg>
      <pc:sldChg chg="delSp modSp mod modTransition">
        <pc:chgData name="Stan Cox" userId="9376f276357bfffd" providerId="LiveId" clId="{74AA6938-11DD-4F83-B4B7-D8610DFD312E}" dt="2021-09-03T02:43:28.112" v="1815"/>
        <pc:sldMkLst>
          <pc:docMk/>
          <pc:sldMk cId="0" sldId="279"/>
        </pc:sldMkLst>
        <pc:spChg chg="mod">
          <ac:chgData name="Stan Cox" userId="9376f276357bfffd" providerId="LiveId" clId="{74AA6938-11DD-4F83-B4B7-D8610DFD312E}" dt="2021-09-03T01:58:56.783" v="855" actId="14100"/>
          <ac:spMkLst>
            <pc:docMk/>
            <pc:sldMk cId="0" sldId="279"/>
            <ac:spMk id="90114" creationId="{754B2283-2319-46E1-A7A0-90972BB02A34}"/>
          </ac:spMkLst>
        </pc:spChg>
        <pc:spChg chg="mod">
          <ac:chgData name="Stan Cox" userId="9376f276357bfffd" providerId="LiveId" clId="{74AA6938-11DD-4F83-B4B7-D8610DFD312E}" dt="2021-09-03T02:00:15.743" v="864" actId="207"/>
          <ac:spMkLst>
            <pc:docMk/>
            <pc:sldMk cId="0" sldId="279"/>
            <ac:spMk id="90115" creationId="{0BB4C414-CBBB-487F-BC94-E936300B741F}"/>
          </ac:spMkLst>
        </pc:spChg>
        <pc:spChg chg="del">
          <ac:chgData name="Stan Cox" userId="9376f276357bfffd" providerId="LiveId" clId="{74AA6938-11DD-4F83-B4B7-D8610DFD312E}" dt="2021-09-03T01:58:30.162" v="850" actId="478"/>
          <ac:spMkLst>
            <pc:docMk/>
            <pc:sldMk cId="0" sldId="279"/>
            <ac:spMk id="90117" creationId="{8B0EE886-867C-4E22-895A-69C1AC3696E1}"/>
          </ac:spMkLst>
        </pc:spChg>
      </pc:sldChg>
      <pc:sldChg chg="modSp mod modTransition modAnim modNotesTx">
        <pc:chgData name="Stan Cox" userId="9376f276357bfffd" providerId="LiveId" clId="{74AA6938-11DD-4F83-B4B7-D8610DFD312E}" dt="2021-09-03T02:47:48.756" v="1834" actId="114"/>
        <pc:sldMkLst>
          <pc:docMk/>
          <pc:sldMk cId="0" sldId="280"/>
        </pc:sldMkLst>
        <pc:spChg chg="mod">
          <ac:chgData name="Stan Cox" userId="9376f276357bfffd" providerId="LiveId" clId="{74AA6938-11DD-4F83-B4B7-D8610DFD312E}" dt="2021-09-03T02:16:01.227" v="1168" actId="1035"/>
          <ac:spMkLst>
            <pc:docMk/>
            <pc:sldMk cId="0" sldId="280"/>
            <ac:spMk id="91138" creationId="{9E8EAEFD-8929-467D-86A9-B7DCA854F805}"/>
          </ac:spMkLst>
        </pc:spChg>
        <pc:spChg chg="mod">
          <ac:chgData name="Stan Cox" userId="9376f276357bfffd" providerId="LiveId" clId="{74AA6938-11DD-4F83-B4B7-D8610DFD312E}" dt="2021-09-03T02:47:48.756" v="1834" actId="114"/>
          <ac:spMkLst>
            <pc:docMk/>
            <pc:sldMk cId="0" sldId="280"/>
            <ac:spMk id="91139" creationId="{4C68D832-A225-443F-A172-53C297295FFA}"/>
          </ac:spMkLst>
        </pc:spChg>
      </pc:sldChg>
      <pc:sldChg chg="modSp mod modTransition modAnim modNotesTx">
        <pc:chgData name="Stan Cox" userId="9376f276357bfffd" providerId="LiveId" clId="{74AA6938-11DD-4F83-B4B7-D8610DFD312E}" dt="2021-09-03T02:43:28.112" v="1815"/>
        <pc:sldMkLst>
          <pc:docMk/>
          <pc:sldMk cId="0" sldId="281"/>
        </pc:sldMkLst>
        <pc:spChg chg="mod">
          <ac:chgData name="Stan Cox" userId="9376f276357bfffd" providerId="LiveId" clId="{74AA6938-11DD-4F83-B4B7-D8610DFD312E}" dt="2021-09-03T02:18:44.318" v="1216" actId="14100"/>
          <ac:spMkLst>
            <pc:docMk/>
            <pc:sldMk cId="0" sldId="281"/>
            <ac:spMk id="92162" creationId="{DCB48E6F-657C-4663-B12D-6F05B438B75C}"/>
          </ac:spMkLst>
        </pc:spChg>
        <pc:spChg chg="mod">
          <ac:chgData name="Stan Cox" userId="9376f276357bfffd" providerId="LiveId" clId="{74AA6938-11DD-4F83-B4B7-D8610DFD312E}" dt="2021-09-03T02:19:47.758" v="1224" actId="255"/>
          <ac:spMkLst>
            <pc:docMk/>
            <pc:sldMk cId="0" sldId="281"/>
            <ac:spMk id="92163" creationId="{D19A0005-0C09-46BC-90B0-F7213EA28E9A}"/>
          </ac:spMkLst>
        </pc:spChg>
      </pc:sldChg>
      <pc:sldChg chg="del">
        <pc:chgData name="Stan Cox" userId="9376f276357bfffd" providerId="LiveId" clId="{74AA6938-11DD-4F83-B4B7-D8610DFD312E}" dt="2021-09-03T02:23:10.923" v="1333" actId="47"/>
        <pc:sldMkLst>
          <pc:docMk/>
          <pc:sldMk cId="0" sldId="282"/>
        </pc:sldMkLst>
      </pc:sldChg>
      <pc:sldChg chg="del">
        <pc:chgData name="Stan Cox" userId="9376f276357bfffd" providerId="LiveId" clId="{74AA6938-11DD-4F83-B4B7-D8610DFD312E}" dt="2021-09-03T02:23:12.689" v="1334" actId="47"/>
        <pc:sldMkLst>
          <pc:docMk/>
          <pc:sldMk cId="0" sldId="283"/>
        </pc:sldMkLst>
      </pc:sldChg>
      <pc:sldChg chg="del">
        <pc:chgData name="Stan Cox" userId="9376f276357bfffd" providerId="LiveId" clId="{74AA6938-11DD-4F83-B4B7-D8610DFD312E}" dt="2021-09-03T02:23:14.049" v="1335" actId="47"/>
        <pc:sldMkLst>
          <pc:docMk/>
          <pc:sldMk cId="0" sldId="284"/>
        </pc:sldMkLst>
      </pc:sldChg>
      <pc:sldChg chg="modSp mod modTransition modAnim modNotesTx">
        <pc:chgData name="Stan Cox" userId="9376f276357bfffd" providerId="LiveId" clId="{74AA6938-11DD-4F83-B4B7-D8610DFD312E}" dt="2021-09-03T02:50:23.872" v="1835" actId="114"/>
        <pc:sldMkLst>
          <pc:docMk/>
          <pc:sldMk cId="0" sldId="285"/>
        </pc:sldMkLst>
        <pc:spChg chg="mod">
          <ac:chgData name="Stan Cox" userId="9376f276357bfffd" providerId="LiveId" clId="{74AA6938-11DD-4F83-B4B7-D8610DFD312E}" dt="2021-09-03T02:23:40.237" v="1340" actId="14100"/>
          <ac:spMkLst>
            <pc:docMk/>
            <pc:sldMk cId="0" sldId="285"/>
            <ac:spMk id="96258" creationId="{C95DEBF6-E345-4FB9-96F9-A0C9B3EB3E3F}"/>
          </ac:spMkLst>
        </pc:spChg>
        <pc:spChg chg="mod">
          <ac:chgData name="Stan Cox" userId="9376f276357bfffd" providerId="LiveId" clId="{74AA6938-11DD-4F83-B4B7-D8610DFD312E}" dt="2021-09-03T02:50:23.872" v="1835" actId="114"/>
          <ac:spMkLst>
            <pc:docMk/>
            <pc:sldMk cId="0" sldId="285"/>
            <ac:spMk id="96259" creationId="{34EBC3AA-1A93-4F2F-91F8-0573A316527C}"/>
          </ac:spMkLst>
        </pc:spChg>
      </pc:sldChg>
      <pc:sldChg chg="modSp mod modTransition modAnim modNotesTx">
        <pc:chgData name="Stan Cox" userId="9376f276357bfffd" providerId="LiveId" clId="{74AA6938-11DD-4F83-B4B7-D8610DFD312E}" dt="2021-09-03T02:50:47.669" v="1837" actId="114"/>
        <pc:sldMkLst>
          <pc:docMk/>
          <pc:sldMk cId="0" sldId="286"/>
        </pc:sldMkLst>
        <pc:spChg chg="mod">
          <ac:chgData name="Stan Cox" userId="9376f276357bfffd" providerId="LiveId" clId="{74AA6938-11DD-4F83-B4B7-D8610DFD312E}" dt="2021-09-03T02:27:38.655" v="1416" actId="14100"/>
          <ac:spMkLst>
            <pc:docMk/>
            <pc:sldMk cId="0" sldId="286"/>
            <ac:spMk id="97282" creationId="{5E065F72-9E29-4830-B62E-586204158341}"/>
          </ac:spMkLst>
        </pc:spChg>
        <pc:spChg chg="mod">
          <ac:chgData name="Stan Cox" userId="9376f276357bfffd" providerId="LiveId" clId="{74AA6938-11DD-4F83-B4B7-D8610DFD312E}" dt="2021-09-03T02:50:47.669" v="1837" actId="114"/>
          <ac:spMkLst>
            <pc:docMk/>
            <pc:sldMk cId="0" sldId="286"/>
            <ac:spMk id="97283" creationId="{08A97934-E069-4CA6-BBA3-79E139558642}"/>
          </ac:spMkLst>
        </pc:spChg>
      </pc:sldChg>
      <pc:sldChg chg="modSp mod modTransition modAnim modNotesTx">
        <pc:chgData name="Stan Cox" userId="9376f276357bfffd" providerId="LiveId" clId="{74AA6938-11DD-4F83-B4B7-D8610DFD312E}" dt="2021-09-03T02:45:13.426" v="1828" actId="14100"/>
        <pc:sldMkLst>
          <pc:docMk/>
          <pc:sldMk cId="0" sldId="287"/>
        </pc:sldMkLst>
        <pc:spChg chg="mod">
          <ac:chgData name="Stan Cox" userId="9376f276357bfffd" providerId="LiveId" clId="{74AA6938-11DD-4F83-B4B7-D8610DFD312E}" dt="2021-09-03T02:45:09.208" v="1827" actId="14100"/>
          <ac:spMkLst>
            <pc:docMk/>
            <pc:sldMk cId="0" sldId="287"/>
            <ac:spMk id="98306" creationId="{D38C3E0C-4156-4447-B6BA-92E2F452FED1}"/>
          </ac:spMkLst>
        </pc:spChg>
        <pc:spChg chg="mod">
          <ac:chgData name="Stan Cox" userId="9376f276357bfffd" providerId="LiveId" clId="{74AA6938-11DD-4F83-B4B7-D8610DFD312E}" dt="2021-09-03T02:45:13.426" v="1828" actId="14100"/>
          <ac:spMkLst>
            <pc:docMk/>
            <pc:sldMk cId="0" sldId="287"/>
            <ac:spMk id="98307" creationId="{22200E1F-2A13-4092-9734-EE5956BFE7DD}"/>
          </ac:spMkLst>
        </pc:spChg>
      </pc:sldChg>
      <pc:sldChg chg="del">
        <pc:chgData name="Stan Cox" userId="9376f276357bfffd" providerId="LiveId" clId="{74AA6938-11DD-4F83-B4B7-D8610DFD312E}" dt="2021-09-03T02:35:23.832" v="1657" actId="47"/>
        <pc:sldMkLst>
          <pc:docMk/>
          <pc:sldMk cId="0" sldId="288"/>
        </pc:sldMkLst>
      </pc:sldChg>
      <pc:sldChg chg="del">
        <pc:chgData name="Stan Cox" userId="9376f276357bfffd" providerId="LiveId" clId="{74AA6938-11DD-4F83-B4B7-D8610DFD312E}" dt="2021-09-03T02:35:34.295" v="1658" actId="47"/>
        <pc:sldMkLst>
          <pc:docMk/>
          <pc:sldMk cId="0" sldId="289"/>
        </pc:sldMkLst>
      </pc:sldChg>
      <pc:sldChg chg="modSp mod modTransition modAnim modNotesTx">
        <pc:chgData name="Stan Cox" userId="9376f276357bfffd" providerId="LiveId" clId="{74AA6938-11DD-4F83-B4B7-D8610DFD312E}" dt="2021-09-03T02:44:55.921" v="1826" actId="14100"/>
        <pc:sldMkLst>
          <pc:docMk/>
          <pc:sldMk cId="0" sldId="290"/>
        </pc:sldMkLst>
        <pc:spChg chg="mod">
          <ac:chgData name="Stan Cox" userId="9376f276357bfffd" providerId="LiveId" clId="{74AA6938-11DD-4F83-B4B7-D8610DFD312E}" dt="2021-09-03T02:44:55.921" v="1826" actId="14100"/>
          <ac:spMkLst>
            <pc:docMk/>
            <pc:sldMk cId="0" sldId="290"/>
            <ac:spMk id="101378" creationId="{738F2920-8676-42CD-BBAE-0FA2F0975855}"/>
          </ac:spMkLst>
        </pc:spChg>
        <pc:spChg chg="mod">
          <ac:chgData name="Stan Cox" userId="9376f276357bfffd" providerId="LiveId" clId="{74AA6938-11DD-4F83-B4B7-D8610DFD312E}" dt="2021-09-03T02:44:52.364" v="1825" actId="14100"/>
          <ac:spMkLst>
            <pc:docMk/>
            <pc:sldMk cId="0" sldId="290"/>
            <ac:spMk id="101379" creationId="{92325F1C-C66D-4140-AF71-A2B2363CE182}"/>
          </ac:spMkLst>
        </pc:spChg>
      </pc:sldChg>
      <pc:sldChg chg="del">
        <pc:chgData name="Stan Cox" userId="9376f276357bfffd" providerId="LiveId" clId="{74AA6938-11DD-4F83-B4B7-D8610DFD312E}" dt="2021-09-03T02:39:46.329" v="1751" actId="47"/>
        <pc:sldMkLst>
          <pc:docMk/>
          <pc:sldMk cId="0" sldId="291"/>
        </pc:sldMkLst>
      </pc:sldChg>
      <pc:sldChg chg="modSp mod modTransition">
        <pc:chgData name="Stan Cox" userId="9376f276357bfffd" providerId="LiveId" clId="{74AA6938-11DD-4F83-B4B7-D8610DFD312E}" dt="2021-09-03T02:44:45.117" v="1824" actId="14100"/>
        <pc:sldMkLst>
          <pc:docMk/>
          <pc:sldMk cId="0" sldId="292"/>
        </pc:sldMkLst>
        <pc:spChg chg="mod">
          <ac:chgData name="Stan Cox" userId="9376f276357bfffd" providerId="LiveId" clId="{74AA6938-11DD-4F83-B4B7-D8610DFD312E}" dt="2021-09-03T02:44:45.117" v="1824" actId="14100"/>
          <ac:spMkLst>
            <pc:docMk/>
            <pc:sldMk cId="0" sldId="292"/>
            <ac:spMk id="125954" creationId="{5DB27B19-61CA-43CD-B66F-FE0653B55183}"/>
          </ac:spMkLst>
        </pc:spChg>
        <pc:spChg chg="mod">
          <ac:chgData name="Stan Cox" userId="9376f276357bfffd" providerId="LiveId" clId="{74AA6938-11DD-4F83-B4B7-D8610DFD312E}" dt="2021-09-03T02:44:37.490" v="1823" actId="20577"/>
          <ac:spMkLst>
            <pc:docMk/>
            <pc:sldMk cId="0" sldId="292"/>
            <ac:spMk id="125955" creationId="{BC2DC558-8E89-4989-990B-2A9B7F312B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4E592CD-6EAF-430F-A8D6-94D8501B744C}"/>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800">
                <a:latin typeface="Algerian" panose="04020705040A02060702" pitchFamily="82" charset="0"/>
              </a:defRPr>
            </a:lvl1pPr>
          </a:lstStyle>
          <a:p>
            <a:r>
              <a:rPr lang="en-US" altLang="en-US"/>
              <a:t>Denominationalism</a:t>
            </a:r>
          </a:p>
        </p:txBody>
      </p:sp>
      <p:sp>
        <p:nvSpPr>
          <p:cNvPr id="73731" name="Rectangle 3">
            <a:extLst>
              <a:ext uri="{FF2B5EF4-FFF2-40B4-BE49-F238E27FC236}">
                <a16:creationId xmlns:a16="http://schemas.microsoft.com/office/drawing/2014/main" id="{75DACA62-B492-45B8-9D5B-DCFE1B786258}"/>
              </a:ext>
            </a:extLst>
          </p:cNvPr>
          <p:cNvSpPr>
            <a:spLocks noGrp="1" noChangeArrowheads="1"/>
          </p:cNvSpPr>
          <p:nvPr>
            <p:ph type="dt" sz="quarter" idx="1"/>
          </p:nvPr>
        </p:nvSpPr>
        <p:spPr bwMode="auto">
          <a:xfrm>
            <a:off x="3972240" y="0"/>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atin typeface="Arial" panose="020B0604020202020204" pitchFamily="34" charset="0"/>
              </a:defRPr>
            </a:lvl1pPr>
          </a:lstStyle>
          <a:p>
            <a:r>
              <a:rPr lang="en-US" altLang="en-US" dirty="0"/>
              <a:t>September 5, 2021 @ 11am</a:t>
            </a:r>
          </a:p>
        </p:txBody>
      </p:sp>
      <p:sp>
        <p:nvSpPr>
          <p:cNvPr id="73732" name="Rectangle 4">
            <a:extLst>
              <a:ext uri="{FF2B5EF4-FFF2-40B4-BE49-F238E27FC236}">
                <a16:creationId xmlns:a16="http://schemas.microsoft.com/office/drawing/2014/main" id="{0FE5A908-92BC-496E-A51E-BF9D0141372C}"/>
              </a:ext>
            </a:extLst>
          </p:cNvPr>
          <p:cNvSpPr>
            <a:spLocks noGrp="1" noChangeArrowheads="1"/>
          </p:cNvSpPr>
          <p:nvPr>
            <p:ph type="ftr" sz="quarter" idx="2"/>
          </p:nvPr>
        </p:nvSpPr>
        <p:spPr bwMode="auto">
          <a:xfrm>
            <a:off x="0" y="88322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atin typeface="Arial" panose="020B0604020202020204" pitchFamily="34" charset="0"/>
              </a:defRPr>
            </a:lvl1pPr>
          </a:lstStyle>
          <a:p>
            <a:r>
              <a:rPr lang="en-US" altLang="en-US"/>
              <a:t>West Side church of Christ, Stan Cox</a:t>
            </a:r>
          </a:p>
        </p:txBody>
      </p:sp>
      <p:sp>
        <p:nvSpPr>
          <p:cNvPr id="73733" name="Rectangle 5">
            <a:extLst>
              <a:ext uri="{FF2B5EF4-FFF2-40B4-BE49-F238E27FC236}">
                <a16:creationId xmlns:a16="http://schemas.microsoft.com/office/drawing/2014/main" id="{E7623FF3-86FD-4E43-952C-11200322295D}"/>
              </a:ext>
            </a:extLst>
          </p:cNvPr>
          <p:cNvSpPr>
            <a:spLocks noGrp="1" noChangeArrowheads="1"/>
          </p:cNvSpPr>
          <p:nvPr>
            <p:ph type="sldNum" sz="quarter" idx="3"/>
          </p:nvPr>
        </p:nvSpPr>
        <p:spPr bwMode="auto">
          <a:xfrm>
            <a:off x="3972240" y="8832221"/>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r>
              <a:rPr lang="en-US" altLang="en-US" dirty="0"/>
              <a:t>  soundteaching.org  </a:t>
            </a:r>
            <a:fld id="{E38D3E4C-A1B2-4A2B-92FA-1FB25F286889}"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60A0D35-133B-438E-97A7-AC3B97579118}"/>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atin typeface="Arial" panose="020B0604020202020204" pitchFamily="34" charset="0"/>
              </a:defRPr>
            </a:lvl1pPr>
          </a:lstStyle>
          <a:p>
            <a:endParaRPr lang="en-US" altLang="en-US"/>
          </a:p>
        </p:txBody>
      </p:sp>
      <p:sp>
        <p:nvSpPr>
          <p:cNvPr id="105475" name="Rectangle 3">
            <a:extLst>
              <a:ext uri="{FF2B5EF4-FFF2-40B4-BE49-F238E27FC236}">
                <a16:creationId xmlns:a16="http://schemas.microsoft.com/office/drawing/2014/main" id="{8C01E80A-F975-4BEB-8FCC-6E9A5C686610}"/>
              </a:ext>
            </a:extLst>
          </p:cNvPr>
          <p:cNvSpPr>
            <a:spLocks noGrp="1" noChangeArrowheads="1"/>
          </p:cNvSpPr>
          <p:nvPr>
            <p:ph type="dt"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atin typeface="Arial" panose="020B0604020202020204" pitchFamily="34" charset="0"/>
              </a:defRPr>
            </a:lvl1pPr>
          </a:lstStyle>
          <a:p>
            <a:endParaRPr lang="en-US" altLang="en-US"/>
          </a:p>
        </p:txBody>
      </p:sp>
      <p:sp>
        <p:nvSpPr>
          <p:cNvPr id="105476" name="Rectangle 4">
            <a:extLst>
              <a:ext uri="{FF2B5EF4-FFF2-40B4-BE49-F238E27FC236}">
                <a16:creationId xmlns:a16="http://schemas.microsoft.com/office/drawing/2014/main" id="{D82C7490-42CB-4D25-806D-6B3860671C0D}"/>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a:extLst>
              <a:ext uri="{FF2B5EF4-FFF2-40B4-BE49-F238E27FC236}">
                <a16:creationId xmlns:a16="http://schemas.microsoft.com/office/drawing/2014/main" id="{1FABEBDC-27FD-4EF8-8E9D-31C3D7E360A2}"/>
              </a:ext>
            </a:extLst>
          </p:cNvPr>
          <p:cNvSpPr>
            <a:spLocks noGrp="1" noChangeArrowheads="1"/>
          </p:cNvSpPr>
          <p:nvPr>
            <p:ph type="body" sz="quarter" idx="3"/>
          </p:nvPr>
        </p:nvSpPr>
        <p:spPr bwMode="auto">
          <a:xfrm>
            <a:off x="701362" y="4416111"/>
            <a:ext cx="560767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8" name="Rectangle 6">
            <a:extLst>
              <a:ext uri="{FF2B5EF4-FFF2-40B4-BE49-F238E27FC236}">
                <a16:creationId xmlns:a16="http://schemas.microsoft.com/office/drawing/2014/main" id="{58BFC2B4-1D5B-4587-8A8B-45E8435AFDF2}"/>
              </a:ext>
            </a:extLst>
          </p:cNvPr>
          <p:cNvSpPr>
            <a:spLocks noGrp="1" noChangeArrowheads="1"/>
          </p:cNvSpPr>
          <p:nvPr>
            <p:ph type="ftr" sz="quarter" idx="4"/>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atin typeface="Arial" panose="020B0604020202020204" pitchFamily="34" charset="0"/>
              </a:defRPr>
            </a:lvl1pPr>
          </a:lstStyle>
          <a:p>
            <a:endParaRPr lang="en-US" altLang="en-US"/>
          </a:p>
        </p:txBody>
      </p:sp>
      <p:sp>
        <p:nvSpPr>
          <p:cNvPr id="105479" name="Rectangle 7">
            <a:extLst>
              <a:ext uri="{FF2B5EF4-FFF2-40B4-BE49-F238E27FC236}">
                <a16:creationId xmlns:a16="http://schemas.microsoft.com/office/drawing/2014/main" id="{0DBA1C7F-1793-4C7F-9308-4DB546DC509A}"/>
              </a:ext>
            </a:extLst>
          </p:cNvPr>
          <p:cNvSpPr>
            <a:spLocks noGrp="1" noChangeArrowheads="1"/>
          </p:cNvSpPr>
          <p:nvPr>
            <p:ph type="sldNum" sz="quarter" idx="5"/>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atin typeface="Arial" panose="020B0604020202020204" pitchFamily="34" charset="0"/>
              </a:defRPr>
            </a:lvl1pPr>
          </a:lstStyle>
          <a:p>
            <a:fld id="{14CADCBA-5A08-4B09-8D64-74BD8FF9D1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2215FE-473B-407C-BC8B-D26B2E7A6524}"/>
              </a:ext>
            </a:extLst>
          </p:cNvPr>
          <p:cNvSpPr>
            <a:spLocks noGrp="1" noChangeArrowheads="1"/>
          </p:cNvSpPr>
          <p:nvPr>
            <p:ph type="sldNum" sz="quarter" idx="5"/>
          </p:nvPr>
        </p:nvSpPr>
        <p:spPr>
          <a:ln/>
        </p:spPr>
        <p:txBody>
          <a:bodyPr/>
          <a:lstStyle/>
          <a:p>
            <a:fld id="{908290DB-78D9-4D2B-B694-992C65706B4E}" type="slidenum">
              <a:rPr lang="en-US" altLang="en-US"/>
              <a:pPr/>
              <a:t>1</a:t>
            </a:fld>
            <a:endParaRPr lang="en-US" altLang="en-US"/>
          </a:p>
        </p:txBody>
      </p:sp>
      <p:sp>
        <p:nvSpPr>
          <p:cNvPr id="106498" name="Rectangle 2">
            <a:extLst>
              <a:ext uri="{FF2B5EF4-FFF2-40B4-BE49-F238E27FC236}">
                <a16:creationId xmlns:a16="http://schemas.microsoft.com/office/drawing/2014/main" id="{143922E4-1D4A-4E46-B1C9-AC1D9F8F655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1E63E864-2FFF-4CF2-BA2A-C12D0CF6FCA6}"/>
              </a:ext>
            </a:extLst>
          </p:cNvPr>
          <p:cNvSpPr>
            <a:spLocks noGrp="1" noChangeArrowheads="1"/>
          </p:cNvSpPr>
          <p:nvPr>
            <p:ph type="body" idx="1"/>
          </p:nvPr>
        </p:nvSpPr>
        <p:spPr/>
        <p:txBody>
          <a:bodyPr/>
          <a:lstStyle/>
          <a:p>
            <a:r>
              <a:rPr lang="en-US" altLang="en-US" b="1" dirty="0">
                <a:latin typeface="+mn-lt"/>
              </a:rPr>
              <a:t>Denominations are pervasive in our time:</a:t>
            </a:r>
          </a:p>
          <a:p>
            <a:pPr marL="634559" lvl="1" indent="-173062">
              <a:buFont typeface="Arial" panose="020B0604020202020204" pitchFamily="34" charset="0"/>
              <a:buChar char="•"/>
            </a:pPr>
            <a:r>
              <a:rPr lang="en-US" altLang="en-US" dirty="0">
                <a:latin typeface="+mn-lt"/>
              </a:rPr>
              <a:t>The explosion of Christian churches began in the 15</a:t>
            </a:r>
            <a:r>
              <a:rPr lang="en-US" altLang="en-US" baseline="30000" dirty="0">
                <a:latin typeface="+mn-lt"/>
              </a:rPr>
              <a:t>th</a:t>
            </a:r>
            <a:r>
              <a:rPr lang="en-US" altLang="en-US" dirty="0">
                <a:latin typeface="+mn-lt"/>
              </a:rPr>
              <a:t> century, and has continued unabated until our time</a:t>
            </a:r>
          </a:p>
          <a:p>
            <a:pPr marL="634559" lvl="1" indent="-173062">
              <a:buFont typeface="Arial" panose="020B0604020202020204" pitchFamily="34" charset="0"/>
              <a:buChar char="•"/>
            </a:pPr>
            <a:r>
              <a:rPr lang="en-US" altLang="en-US" b="1" dirty="0">
                <a:latin typeface="+mn-lt"/>
              </a:rPr>
              <a:t>As we will discuss, this present reality is the product of man, not God</a:t>
            </a:r>
          </a:p>
          <a:p>
            <a:pPr marL="634559" lvl="1" indent="-173062">
              <a:buFont typeface="Arial" panose="020B0604020202020204" pitchFamily="34" charset="0"/>
              <a:buChar char="•"/>
            </a:pPr>
            <a:r>
              <a:rPr lang="en-US" altLang="en-US" dirty="0">
                <a:latin typeface="+mn-lt"/>
              </a:rPr>
              <a:t>A number of years ago, I came across a lengthy statement that defended their existence.  It appeared in the Southern Illinoisan Newspaper in June of 2004.</a:t>
            </a:r>
          </a:p>
          <a:p>
            <a:pPr marL="634559" lvl="1" indent="-173062">
              <a:buFont typeface="Arial" panose="020B0604020202020204" pitchFamily="34" charset="0"/>
              <a:buChar char="•"/>
            </a:pPr>
            <a:r>
              <a:rPr lang="en-US" altLang="en-US" b="1" dirty="0">
                <a:latin typeface="+mn-lt"/>
              </a:rPr>
              <a:t>I want to introduce the study this morning by reading the words of Philip Nordstrom, a “pastor” of Christ Community Church in the area that the newspaper served.</a:t>
            </a:r>
          </a:p>
          <a:p>
            <a:pPr marL="1096057" lvl="2" indent="-173062">
              <a:buFont typeface="Arial" panose="020B0604020202020204" pitchFamily="34" charset="0"/>
              <a:buChar char="•"/>
            </a:pPr>
            <a:r>
              <a:rPr lang="en-US" altLang="en-US" dirty="0">
                <a:latin typeface="+mn-lt"/>
              </a:rPr>
              <a:t>I have highlighted the sentences that contain concepts we will discuss in the lesson.</a:t>
            </a:r>
          </a:p>
          <a:p>
            <a:endParaRPr lang="en-US" altLang="en-US" dirty="0"/>
          </a:p>
          <a:p>
            <a:r>
              <a:rPr lang="en-US" altLang="en-US"/>
              <a:t>1,6-13</a:t>
            </a:r>
            <a:endParaRPr lang="en-US" altLang="en-US" dirty="0"/>
          </a:p>
          <a:p>
            <a:endParaRPr lang="en-US" altLang="en-US" dirty="0"/>
          </a:p>
          <a:p>
            <a:r>
              <a:rPr lang="en-US" altLang="en-US" dirty="0"/>
              <a:t>Originally prepared in July 2004</a:t>
            </a:r>
          </a:p>
          <a:p>
            <a:r>
              <a:rPr lang="en-US" altLang="en-US" dirty="0"/>
              <a:t>Preached at West Side on May 6, 2007 AM and on September 5, 2021 @ 11am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1AB295-C015-4683-80E8-095118A24315}"/>
              </a:ext>
            </a:extLst>
          </p:cNvPr>
          <p:cNvSpPr>
            <a:spLocks noGrp="1" noChangeArrowheads="1"/>
          </p:cNvSpPr>
          <p:nvPr>
            <p:ph type="sldNum" sz="quarter" idx="5"/>
          </p:nvPr>
        </p:nvSpPr>
        <p:spPr>
          <a:ln/>
        </p:spPr>
        <p:txBody>
          <a:bodyPr/>
          <a:lstStyle/>
          <a:p>
            <a:fld id="{5C0D874A-92AB-427E-A71E-729945F823B9}" type="slidenum">
              <a:rPr lang="en-US" altLang="en-US"/>
              <a:pPr/>
              <a:t>10</a:t>
            </a:fld>
            <a:endParaRPr lang="en-US" altLang="en-US"/>
          </a:p>
        </p:txBody>
      </p:sp>
      <p:sp>
        <p:nvSpPr>
          <p:cNvPr id="119810" name="Rectangle 2">
            <a:extLst>
              <a:ext uri="{FF2B5EF4-FFF2-40B4-BE49-F238E27FC236}">
                <a16:creationId xmlns:a16="http://schemas.microsoft.com/office/drawing/2014/main" id="{4439B56B-C16B-4B3E-BF5E-321B3525653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CC201D44-3AC0-4A4D-8542-7850AAD7ADC2}"/>
              </a:ext>
            </a:extLst>
          </p:cNvPr>
          <p:cNvSpPr>
            <a:spLocks noGrp="1" noChangeArrowheads="1"/>
          </p:cNvSpPr>
          <p:nvPr>
            <p:ph type="body" idx="1"/>
          </p:nvPr>
        </p:nvSpPr>
        <p:spPr/>
        <p:txBody>
          <a:bodyPr/>
          <a:lstStyle/>
          <a:p>
            <a:r>
              <a:rPr lang="en-US" altLang="en-US" b="1" dirty="0">
                <a:latin typeface="+mn-lt"/>
              </a:rPr>
              <a:t>(John 8:32), </a:t>
            </a:r>
            <a:r>
              <a:rPr lang="en-US" altLang="en-US" i="1" dirty="0">
                <a:latin typeface="+mn-lt"/>
              </a:rPr>
              <a:t>“</a:t>
            </a:r>
            <a:r>
              <a:rPr lang="en-US" i="1" dirty="0">
                <a:latin typeface="+mn-lt"/>
              </a:rPr>
              <a:t>And you shall know the truth, and the truth shall make you free.”</a:t>
            </a:r>
            <a:endParaRPr lang="en-US" altLang="en-US" i="1"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F851BD-C6A9-464A-9982-4D266A4A38B1}"/>
              </a:ext>
            </a:extLst>
          </p:cNvPr>
          <p:cNvSpPr>
            <a:spLocks noGrp="1" noChangeArrowheads="1"/>
          </p:cNvSpPr>
          <p:nvPr>
            <p:ph type="sldNum" sz="quarter" idx="5"/>
          </p:nvPr>
        </p:nvSpPr>
        <p:spPr>
          <a:ln/>
        </p:spPr>
        <p:txBody>
          <a:bodyPr/>
          <a:lstStyle/>
          <a:p>
            <a:fld id="{E9D2CA11-0798-4B0C-BE7D-AC9C4A130980}" type="slidenum">
              <a:rPr lang="en-US" altLang="en-US"/>
              <a:pPr/>
              <a:t>11</a:t>
            </a:fld>
            <a:endParaRPr lang="en-US" altLang="en-US"/>
          </a:p>
        </p:txBody>
      </p:sp>
      <p:sp>
        <p:nvSpPr>
          <p:cNvPr id="120834" name="Rectangle 2">
            <a:extLst>
              <a:ext uri="{FF2B5EF4-FFF2-40B4-BE49-F238E27FC236}">
                <a16:creationId xmlns:a16="http://schemas.microsoft.com/office/drawing/2014/main" id="{DC19A952-8B02-4177-B92F-5F8A50BFA2FC}"/>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776C9DC6-DB70-484A-9B1C-4C1B44A5FD67}"/>
              </a:ext>
            </a:extLst>
          </p:cNvPr>
          <p:cNvSpPr>
            <a:spLocks noGrp="1" noChangeArrowheads="1"/>
          </p:cNvSpPr>
          <p:nvPr>
            <p:ph type="body" idx="1"/>
          </p:nvPr>
        </p:nvSpPr>
        <p:spPr/>
        <p:txBody>
          <a:bodyPr/>
          <a:lstStyle/>
          <a:p>
            <a:r>
              <a:rPr lang="en-US" altLang="en-US" b="1" dirty="0">
                <a:latin typeface="+mn-lt"/>
              </a:rPr>
              <a:t>Mr. </a:t>
            </a:r>
            <a:r>
              <a:rPr lang="en-US" altLang="en-US" b="1" dirty="0" err="1">
                <a:latin typeface="+mn-lt"/>
              </a:rPr>
              <a:t>Nordrstrom’s</a:t>
            </a:r>
            <a:r>
              <a:rPr lang="en-US" altLang="en-US" b="1" dirty="0">
                <a:latin typeface="+mn-lt"/>
              </a:rPr>
              <a:t> view:  “I believe there are genuine Christians in every denomination.”</a:t>
            </a:r>
          </a:p>
          <a:p>
            <a:endParaRPr lang="en-US" altLang="en-US" b="1" dirty="0">
              <a:latin typeface="+mn-lt"/>
            </a:endParaRPr>
          </a:p>
          <a:p>
            <a:r>
              <a:rPr lang="en-US" altLang="en-US" b="1" dirty="0">
                <a:latin typeface="+mn-lt"/>
              </a:rPr>
              <a:t>(Galatians 1:6-9), </a:t>
            </a:r>
            <a:r>
              <a:rPr lang="en-US" altLang="en-US" i="1" dirty="0">
                <a:latin typeface="+mn-lt"/>
              </a:rPr>
              <a:t>“</a:t>
            </a:r>
            <a:r>
              <a:rPr lang="en-US" i="1" dirty="0">
                <a:latin typeface="+mn-lt"/>
              </a:rPr>
              <a:t>I marvel that you are turning away so soon from Him who called you in the grace of Christ, to a different gospel,</a:t>
            </a:r>
            <a:r>
              <a:rPr lang="en-US" i="1" baseline="30000" dirty="0">
                <a:latin typeface="+mn-lt"/>
              </a:rPr>
              <a:t> 7</a:t>
            </a:r>
            <a:r>
              <a:rPr lang="en-US" i="1" dirty="0">
                <a:latin typeface="+mn-lt"/>
              </a:rPr>
              <a:t> which is not another; but there are some who trouble you and want to pervert the gospel of Christ.</a:t>
            </a:r>
            <a:r>
              <a:rPr lang="en-US" i="1" baseline="30000" dirty="0">
                <a:latin typeface="+mn-lt"/>
              </a:rPr>
              <a:t> 8</a:t>
            </a:r>
            <a:r>
              <a:rPr lang="en-US" i="1" dirty="0">
                <a:latin typeface="+mn-lt"/>
              </a:rPr>
              <a:t> But even if we, or an angel from heaven, preach any other gospel to you than what we have preached to you, let him be accursed.</a:t>
            </a:r>
            <a:r>
              <a:rPr lang="en-US" i="1" baseline="30000" dirty="0">
                <a:latin typeface="+mn-lt"/>
              </a:rPr>
              <a:t> 9</a:t>
            </a:r>
            <a:r>
              <a:rPr lang="en-US" i="1" dirty="0">
                <a:latin typeface="+mn-lt"/>
              </a:rPr>
              <a:t> As we have said before, so now I say again, if anyone preaches any other gospel to you than what you have received, let him be accursed.”</a:t>
            </a:r>
            <a:endParaRPr lang="en-US" altLang="en-US" i="1" dirty="0">
              <a:latin typeface="+mn-lt"/>
            </a:endParaRPr>
          </a:p>
          <a:p>
            <a:r>
              <a:rPr lang="en-US" altLang="en-US" b="1" dirty="0">
                <a:latin typeface="+mn-lt"/>
              </a:rPr>
              <a:t>(2 John 9-11), </a:t>
            </a:r>
            <a:r>
              <a:rPr lang="en-US" altLang="en-US" b="0" i="1" dirty="0">
                <a:latin typeface="+mn-lt"/>
              </a:rPr>
              <a:t>“</a:t>
            </a:r>
            <a:r>
              <a:rPr lang="en-US" b="0" i="1" dirty="0">
                <a:latin typeface="+mn-lt"/>
              </a:rPr>
              <a:t>Whoever transgresses and does not abide in the doctrine of Christ does not have God. He who abides in the doctrine of Christ has both the Father and the Son.</a:t>
            </a:r>
            <a:r>
              <a:rPr lang="en-US" b="0" i="1" baseline="30000" dirty="0">
                <a:latin typeface="+mn-lt"/>
              </a:rPr>
              <a:t> 10</a:t>
            </a:r>
            <a:r>
              <a:rPr lang="en-US" b="0" i="1" dirty="0">
                <a:latin typeface="+mn-lt"/>
              </a:rPr>
              <a:t> If anyone comes to you and does not bring this doctrine, do not receive him into your house nor greet him;</a:t>
            </a:r>
            <a:r>
              <a:rPr lang="en-US" b="0" i="1" baseline="30000" dirty="0">
                <a:latin typeface="+mn-lt"/>
              </a:rPr>
              <a:t> 11</a:t>
            </a:r>
            <a:r>
              <a:rPr lang="en-US" b="0" i="1" dirty="0">
                <a:latin typeface="+mn-lt"/>
              </a:rPr>
              <a:t> for he who greets him shares in his evil deeds.”</a:t>
            </a:r>
            <a:endParaRPr lang="en-US" altLang="en-US" b="0" i="1"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94556D-2B77-4EFB-BD12-C308BE9F9370}"/>
              </a:ext>
            </a:extLst>
          </p:cNvPr>
          <p:cNvSpPr>
            <a:spLocks noGrp="1" noChangeArrowheads="1"/>
          </p:cNvSpPr>
          <p:nvPr>
            <p:ph type="sldNum" sz="quarter" idx="5"/>
          </p:nvPr>
        </p:nvSpPr>
        <p:spPr>
          <a:ln/>
        </p:spPr>
        <p:txBody>
          <a:bodyPr/>
          <a:lstStyle/>
          <a:p>
            <a:fld id="{E949DDDC-2426-428D-B47C-87E2A6EE56F3}" type="slidenum">
              <a:rPr lang="en-US" altLang="en-US"/>
              <a:pPr/>
              <a:t>12</a:t>
            </a:fld>
            <a:endParaRPr lang="en-US" altLang="en-US"/>
          </a:p>
        </p:txBody>
      </p:sp>
      <p:sp>
        <p:nvSpPr>
          <p:cNvPr id="123906" name="Rectangle 2">
            <a:extLst>
              <a:ext uri="{FF2B5EF4-FFF2-40B4-BE49-F238E27FC236}">
                <a16:creationId xmlns:a16="http://schemas.microsoft.com/office/drawing/2014/main" id="{DE60E4D4-DE31-4C96-B230-560F7265F098}"/>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6E81DCDE-CB56-46B8-8554-5C1C82ED51F6}"/>
              </a:ext>
            </a:extLst>
          </p:cNvPr>
          <p:cNvSpPr>
            <a:spLocks noGrp="1" noChangeArrowheads="1"/>
          </p:cNvSpPr>
          <p:nvPr>
            <p:ph type="body" idx="1"/>
          </p:nvPr>
        </p:nvSpPr>
        <p:spPr/>
        <p:txBody>
          <a:bodyPr/>
          <a:lstStyle/>
          <a:p>
            <a:r>
              <a:rPr lang="en-US" altLang="en-US" b="1" dirty="0">
                <a:latin typeface="+mn-lt"/>
              </a:rPr>
              <a:t>(Romans 8:29), </a:t>
            </a:r>
            <a:r>
              <a:rPr lang="en-US" altLang="en-US" i="1" dirty="0">
                <a:latin typeface="+mn-lt"/>
              </a:rPr>
              <a:t>“</a:t>
            </a:r>
            <a:r>
              <a:rPr lang="en-US" i="1" dirty="0">
                <a:latin typeface="+mn-lt"/>
              </a:rPr>
              <a:t>For whom He foreknew, He also predestined to be conformed to the image of His Son, that He might be the firstborn among many brethren.”</a:t>
            </a:r>
            <a:endParaRPr lang="en-US" altLang="en-US" i="1" dirty="0">
              <a:latin typeface="+mn-lt"/>
            </a:endParaRPr>
          </a:p>
          <a:p>
            <a:r>
              <a:rPr lang="en-US" altLang="en-US" b="1" dirty="0">
                <a:latin typeface="+mn-lt"/>
              </a:rPr>
              <a:t>(Philippians 2:1-2), </a:t>
            </a:r>
            <a:r>
              <a:rPr lang="en-US" altLang="en-US" i="1" dirty="0">
                <a:latin typeface="+mn-lt"/>
              </a:rPr>
              <a:t>“</a:t>
            </a:r>
            <a:r>
              <a:rPr lang="en-US" i="1" dirty="0">
                <a:latin typeface="+mn-lt"/>
              </a:rPr>
              <a:t>Therefore if there is any consolation in Christ, if any comfort of love, if any fellowship of the Spirit, if any affection and mercy,</a:t>
            </a:r>
            <a:r>
              <a:rPr lang="en-US" i="1" baseline="30000" dirty="0">
                <a:latin typeface="+mn-lt"/>
              </a:rPr>
              <a:t> 2</a:t>
            </a:r>
            <a:r>
              <a:rPr lang="en-US" i="1" dirty="0">
                <a:latin typeface="+mn-lt"/>
              </a:rPr>
              <a:t> </a:t>
            </a:r>
            <a:r>
              <a:rPr lang="en-US" i="1" u="sng" dirty="0">
                <a:latin typeface="+mn-lt"/>
              </a:rPr>
              <a:t>fulfill my joy by being like-minded</a:t>
            </a:r>
            <a:r>
              <a:rPr lang="en-US" i="1" dirty="0">
                <a:latin typeface="+mn-lt"/>
              </a:rPr>
              <a:t>, having the same love, being of one accord, of one mind.”</a:t>
            </a:r>
            <a:endParaRPr lang="en-US" altLang="en-US" i="1"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F8AA7F-CCF8-4AA2-8DE4-236C70BE20DF}"/>
              </a:ext>
            </a:extLst>
          </p:cNvPr>
          <p:cNvSpPr>
            <a:spLocks noGrp="1" noChangeArrowheads="1"/>
          </p:cNvSpPr>
          <p:nvPr>
            <p:ph type="sldNum" sz="quarter" idx="5"/>
          </p:nvPr>
        </p:nvSpPr>
        <p:spPr>
          <a:ln/>
        </p:spPr>
        <p:txBody>
          <a:bodyPr/>
          <a:lstStyle/>
          <a:p>
            <a:fld id="{099923B1-82CE-4083-8D14-0EE2A02DE3AF}" type="slidenum">
              <a:rPr lang="en-US" altLang="en-US"/>
              <a:pPr/>
              <a:t>13</a:t>
            </a:fld>
            <a:endParaRPr lang="en-US" altLang="en-US"/>
          </a:p>
        </p:txBody>
      </p:sp>
      <p:sp>
        <p:nvSpPr>
          <p:cNvPr id="126978" name="Rectangle 2">
            <a:extLst>
              <a:ext uri="{FF2B5EF4-FFF2-40B4-BE49-F238E27FC236}">
                <a16:creationId xmlns:a16="http://schemas.microsoft.com/office/drawing/2014/main" id="{E4B4A568-98C5-4616-9B04-D0FAA6C5BA4E}"/>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6E042031-C526-473A-9D4C-63775FA63308}"/>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D5D86F-9885-4777-8E88-F9FCF835407A}"/>
              </a:ext>
            </a:extLst>
          </p:cNvPr>
          <p:cNvSpPr>
            <a:spLocks noGrp="1" noChangeArrowheads="1"/>
          </p:cNvSpPr>
          <p:nvPr>
            <p:ph type="sldNum" sz="quarter" idx="5"/>
          </p:nvPr>
        </p:nvSpPr>
        <p:spPr>
          <a:ln/>
        </p:spPr>
        <p:txBody>
          <a:bodyPr/>
          <a:lstStyle/>
          <a:p>
            <a:fld id="{BED8CEB9-C25A-4050-A5C6-0236CA7B7186}" type="slidenum">
              <a:rPr lang="en-US" altLang="en-US"/>
              <a:pPr/>
              <a:t>2</a:t>
            </a:fld>
            <a:endParaRPr lang="en-US" altLang="en-US"/>
          </a:p>
        </p:txBody>
      </p:sp>
      <p:sp>
        <p:nvSpPr>
          <p:cNvPr id="107522" name="Rectangle 2">
            <a:extLst>
              <a:ext uri="{FF2B5EF4-FFF2-40B4-BE49-F238E27FC236}">
                <a16:creationId xmlns:a16="http://schemas.microsoft.com/office/drawing/2014/main" id="{1146DA77-F4F4-4A66-8A3D-CBCC45EBD2A8}"/>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12F5B94B-7122-4C2B-820C-871C33D6D47E}"/>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AE74FC-6C41-4C6B-B759-AE7C5F3FB7BD}"/>
              </a:ext>
            </a:extLst>
          </p:cNvPr>
          <p:cNvSpPr>
            <a:spLocks noGrp="1" noChangeArrowheads="1"/>
          </p:cNvSpPr>
          <p:nvPr>
            <p:ph type="sldNum" sz="quarter" idx="5"/>
          </p:nvPr>
        </p:nvSpPr>
        <p:spPr>
          <a:ln/>
        </p:spPr>
        <p:txBody>
          <a:bodyPr/>
          <a:lstStyle/>
          <a:p>
            <a:fld id="{B428CAB5-E33D-4372-AC6B-0A960AEC8A01}" type="slidenum">
              <a:rPr lang="en-US" altLang="en-US"/>
              <a:pPr/>
              <a:t>3</a:t>
            </a:fld>
            <a:endParaRPr lang="en-US" altLang="en-US"/>
          </a:p>
        </p:txBody>
      </p:sp>
      <p:sp>
        <p:nvSpPr>
          <p:cNvPr id="108546" name="Rectangle 2">
            <a:extLst>
              <a:ext uri="{FF2B5EF4-FFF2-40B4-BE49-F238E27FC236}">
                <a16:creationId xmlns:a16="http://schemas.microsoft.com/office/drawing/2014/main" id="{522C8F1C-EA14-422E-9665-EA2FA4FDA26B}"/>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7B3EF997-82C2-4E46-A43C-2BAEF1CA24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1E9C0C-42BA-424E-85A7-5BC429D654BD}"/>
              </a:ext>
            </a:extLst>
          </p:cNvPr>
          <p:cNvSpPr>
            <a:spLocks noGrp="1" noChangeArrowheads="1"/>
          </p:cNvSpPr>
          <p:nvPr>
            <p:ph type="sldNum" sz="quarter" idx="5"/>
          </p:nvPr>
        </p:nvSpPr>
        <p:spPr>
          <a:ln/>
        </p:spPr>
        <p:txBody>
          <a:bodyPr/>
          <a:lstStyle/>
          <a:p>
            <a:fld id="{D934F460-0263-47B7-880A-F1BD9224A022}" type="slidenum">
              <a:rPr lang="en-US" altLang="en-US"/>
              <a:pPr/>
              <a:t>4</a:t>
            </a:fld>
            <a:endParaRPr lang="en-US" altLang="en-US"/>
          </a:p>
        </p:txBody>
      </p:sp>
      <p:sp>
        <p:nvSpPr>
          <p:cNvPr id="109570" name="Rectangle 2">
            <a:extLst>
              <a:ext uri="{FF2B5EF4-FFF2-40B4-BE49-F238E27FC236}">
                <a16:creationId xmlns:a16="http://schemas.microsoft.com/office/drawing/2014/main" id="{1D2CAB94-4983-416C-8C77-88DFFCA3EDB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DA087877-ABF3-4D2D-B9DC-902FF87869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35FA5C-C76C-476E-AC95-205856586FFA}"/>
              </a:ext>
            </a:extLst>
          </p:cNvPr>
          <p:cNvSpPr>
            <a:spLocks noGrp="1" noChangeArrowheads="1"/>
          </p:cNvSpPr>
          <p:nvPr>
            <p:ph type="sldNum" sz="quarter" idx="5"/>
          </p:nvPr>
        </p:nvSpPr>
        <p:spPr>
          <a:ln/>
        </p:spPr>
        <p:txBody>
          <a:bodyPr/>
          <a:lstStyle/>
          <a:p>
            <a:fld id="{E5366B8F-85CB-45AE-A3A5-17AD5A9E958F}" type="slidenum">
              <a:rPr lang="en-US" altLang="en-US"/>
              <a:pPr/>
              <a:t>5</a:t>
            </a:fld>
            <a:endParaRPr lang="en-US" altLang="en-US"/>
          </a:p>
        </p:txBody>
      </p:sp>
      <p:sp>
        <p:nvSpPr>
          <p:cNvPr id="110594" name="Rectangle 2">
            <a:extLst>
              <a:ext uri="{FF2B5EF4-FFF2-40B4-BE49-F238E27FC236}">
                <a16:creationId xmlns:a16="http://schemas.microsoft.com/office/drawing/2014/main" id="{852DD29D-E8E1-4482-8A2D-5745D26DD1AC}"/>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515A9F42-9A37-421E-BB9D-E67216B86D4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68C7EE-E939-4934-9B85-C246A598B2D5}"/>
              </a:ext>
            </a:extLst>
          </p:cNvPr>
          <p:cNvSpPr>
            <a:spLocks noGrp="1" noChangeArrowheads="1"/>
          </p:cNvSpPr>
          <p:nvPr>
            <p:ph type="sldNum" sz="quarter" idx="5"/>
          </p:nvPr>
        </p:nvSpPr>
        <p:spPr>
          <a:ln/>
        </p:spPr>
        <p:txBody>
          <a:bodyPr/>
          <a:lstStyle/>
          <a:p>
            <a:fld id="{FC4941D5-8C56-4D86-BB4C-A1FAC900548C}" type="slidenum">
              <a:rPr lang="en-US" altLang="en-US"/>
              <a:pPr/>
              <a:t>6</a:t>
            </a:fld>
            <a:endParaRPr lang="en-US" altLang="en-US"/>
          </a:p>
        </p:txBody>
      </p:sp>
      <p:sp>
        <p:nvSpPr>
          <p:cNvPr id="111618" name="Rectangle 2">
            <a:extLst>
              <a:ext uri="{FF2B5EF4-FFF2-40B4-BE49-F238E27FC236}">
                <a16:creationId xmlns:a16="http://schemas.microsoft.com/office/drawing/2014/main" id="{0FA9743D-3DAA-4219-BE74-BDC733A3E5BE}"/>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6BF782CB-F0AA-42E6-9A7A-44EA9CFC5F4E}"/>
              </a:ext>
            </a:extLst>
          </p:cNvPr>
          <p:cNvSpPr>
            <a:spLocks noGrp="1" noChangeArrowheads="1"/>
          </p:cNvSpPr>
          <p:nvPr>
            <p:ph type="body" idx="1"/>
          </p:nvPr>
        </p:nvSpPr>
        <p:spPr/>
        <p:txBody>
          <a:bodyPr/>
          <a:lstStyle/>
          <a:p>
            <a:r>
              <a:rPr lang="en-US" altLang="en-US" b="1" dirty="0">
                <a:latin typeface="+mn-lt"/>
              </a:rPr>
              <a:t>(Ephesians 4:4), </a:t>
            </a:r>
            <a:r>
              <a:rPr lang="en-US" altLang="en-US" i="1" dirty="0">
                <a:latin typeface="+mn-lt"/>
              </a:rPr>
              <a:t>“</a:t>
            </a:r>
            <a:r>
              <a:rPr lang="en-US" i="1" dirty="0">
                <a:latin typeface="+mn-lt"/>
              </a:rPr>
              <a:t>There is </a:t>
            </a:r>
            <a:r>
              <a:rPr lang="en-US" i="1" u="sng" dirty="0">
                <a:latin typeface="+mn-lt"/>
              </a:rPr>
              <a:t>one body</a:t>
            </a:r>
            <a:r>
              <a:rPr lang="en-US" i="1" dirty="0">
                <a:latin typeface="+mn-lt"/>
              </a:rPr>
              <a:t> and one Spirit, just as you were called in one hope of your calling.”</a:t>
            </a:r>
            <a:endParaRPr lang="en-US" altLang="en-US" i="1" dirty="0">
              <a:latin typeface="+mn-lt"/>
            </a:endParaRPr>
          </a:p>
          <a:p>
            <a:r>
              <a:rPr lang="en-US" altLang="en-US" b="1" dirty="0">
                <a:latin typeface="+mn-lt"/>
              </a:rPr>
              <a:t>(Ephesians 1:23</a:t>
            </a:r>
            <a:r>
              <a:rPr lang="en-US" altLang="en-US" b="1" i="0" dirty="0">
                <a:latin typeface="+mn-lt"/>
              </a:rPr>
              <a:t>),</a:t>
            </a:r>
            <a:r>
              <a:rPr lang="en-US" altLang="en-US" b="1" i="1" dirty="0">
                <a:latin typeface="+mn-lt"/>
              </a:rPr>
              <a:t> </a:t>
            </a:r>
            <a:r>
              <a:rPr lang="en-US" altLang="en-US" i="1" dirty="0">
                <a:latin typeface="+mn-lt"/>
              </a:rPr>
              <a:t>“</a:t>
            </a:r>
            <a:r>
              <a:rPr lang="en-US" i="1" dirty="0">
                <a:latin typeface="+mn-lt"/>
              </a:rPr>
              <a:t>And He put all things under His feet, and gave Him to be head over all things to the church,</a:t>
            </a:r>
            <a:r>
              <a:rPr lang="en-US" i="1" baseline="30000" dirty="0">
                <a:latin typeface="+mn-lt"/>
              </a:rPr>
              <a:t> 23</a:t>
            </a:r>
            <a:r>
              <a:rPr lang="en-US" i="1" dirty="0">
                <a:latin typeface="+mn-lt"/>
              </a:rPr>
              <a:t> which is His body, the fullness of Him who fills all in all.”</a:t>
            </a:r>
            <a:endParaRPr lang="en-US" altLang="en-US" i="1" dirty="0">
              <a:latin typeface="+mn-lt"/>
            </a:endParaRPr>
          </a:p>
          <a:p>
            <a:r>
              <a:rPr lang="en-US" altLang="en-US" b="1" dirty="0">
                <a:latin typeface="+mn-lt"/>
              </a:rPr>
              <a:t>(Matthew 16:18), </a:t>
            </a:r>
            <a:r>
              <a:rPr lang="en-US" altLang="en-US" i="1" dirty="0">
                <a:latin typeface="+mn-lt"/>
              </a:rPr>
              <a:t>“</a:t>
            </a:r>
            <a:r>
              <a:rPr lang="en-US" i="1" dirty="0">
                <a:latin typeface="+mn-lt"/>
              </a:rPr>
              <a:t>And I also say to you that you are Peter, and on this rock I will build My church, and the gates of Hades shall not prevail against it.”</a:t>
            </a:r>
            <a:endParaRPr lang="en-US" altLang="en-US" i="1" dirty="0">
              <a:latin typeface="+mn-lt"/>
            </a:endParaRPr>
          </a:p>
          <a:p>
            <a:endParaRPr lang="en-US" altLang="en-US" dirty="0">
              <a:latin typeface="+mn-lt"/>
            </a:endParaRPr>
          </a:p>
          <a:p>
            <a:r>
              <a:rPr lang="en-US" altLang="en-US" b="1" dirty="0">
                <a:latin typeface="+mn-lt"/>
              </a:rPr>
              <a:t>(Ephesians 4:5), </a:t>
            </a:r>
            <a:r>
              <a:rPr lang="en-US" altLang="en-US" i="1" dirty="0">
                <a:latin typeface="+mn-lt"/>
              </a:rPr>
              <a:t>“</a:t>
            </a:r>
            <a:r>
              <a:rPr lang="en-US" i="1" dirty="0">
                <a:latin typeface="+mn-lt"/>
              </a:rPr>
              <a:t>one Lord, one faith, one baptism;</a:t>
            </a:r>
            <a:r>
              <a:rPr lang="en-US" i="1" baseline="30000" dirty="0">
                <a:latin typeface="+mn-lt"/>
              </a:rPr>
              <a:t> 6</a:t>
            </a:r>
            <a:r>
              <a:rPr lang="en-US" i="1" dirty="0">
                <a:latin typeface="+mn-lt"/>
              </a:rPr>
              <a:t> one God and Father of all, who is above all, and through all, and in you all.”</a:t>
            </a:r>
            <a:endParaRPr lang="en-US" altLang="en-US" i="1" dirty="0">
              <a:latin typeface="+mn-lt"/>
            </a:endParaRPr>
          </a:p>
          <a:p>
            <a:endParaRPr lang="en-US" altLang="en-US" dirty="0">
              <a:latin typeface="+mn-lt"/>
            </a:endParaRPr>
          </a:p>
          <a:p>
            <a:r>
              <a:rPr lang="en-US" altLang="en-US" b="1" dirty="0">
                <a:latin typeface="+mn-lt"/>
              </a:rPr>
              <a:t>(1 Corinthians 1:10), </a:t>
            </a:r>
            <a:r>
              <a:rPr lang="en-US" altLang="en-US" i="1" dirty="0">
                <a:latin typeface="+mn-lt"/>
              </a:rPr>
              <a:t>“</a:t>
            </a:r>
            <a:r>
              <a:rPr lang="en-US" i="1" dirty="0">
                <a:latin typeface="+mn-lt"/>
              </a:rPr>
              <a:t>Now I plead with you, brethren, by the name of our Lord Jesus Christ, that you all speak the same thing, and that there be no divisions among you, but that you be perfectly joined together in the same mind and in the same judgment.”</a:t>
            </a:r>
            <a:endParaRPr lang="en-US" altLang="en-US" i="1"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569C2-FF5F-4602-B901-E7A43D946A9F}"/>
              </a:ext>
            </a:extLst>
          </p:cNvPr>
          <p:cNvSpPr>
            <a:spLocks noGrp="1" noChangeArrowheads="1"/>
          </p:cNvSpPr>
          <p:nvPr>
            <p:ph type="sldNum" sz="quarter" idx="5"/>
          </p:nvPr>
        </p:nvSpPr>
        <p:spPr>
          <a:ln/>
        </p:spPr>
        <p:txBody>
          <a:bodyPr/>
          <a:lstStyle/>
          <a:p>
            <a:fld id="{EBF3AC2F-A5D8-4DED-B62F-C3CBB5A6083A}" type="slidenum">
              <a:rPr lang="en-US" altLang="en-US"/>
              <a:pPr/>
              <a:t>7</a:t>
            </a:fld>
            <a:endParaRPr lang="en-US" altLang="en-US"/>
          </a:p>
        </p:txBody>
      </p:sp>
      <p:sp>
        <p:nvSpPr>
          <p:cNvPr id="113666" name="Rectangle 2">
            <a:extLst>
              <a:ext uri="{FF2B5EF4-FFF2-40B4-BE49-F238E27FC236}">
                <a16:creationId xmlns:a16="http://schemas.microsoft.com/office/drawing/2014/main" id="{5D633DF5-CCAF-4A4B-A71B-A569C5CB6424}"/>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63D4934A-4367-40D1-8882-952CAC65D2B4}"/>
              </a:ext>
            </a:extLst>
          </p:cNvPr>
          <p:cNvSpPr>
            <a:spLocks noGrp="1" noChangeArrowheads="1"/>
          </p:cNvSpPr>
          <p:nvPr>
            <p:ph type="body" idx="1"/>
          </p:nvPr>
        </p:nvSpPr>
        <p:spPr/>
        <p:txBody>
          <a:bodyPr/>
          <a:lstStyle/>
          <a:p>
            <a:r>
              <a:rPr lang="en-US" altLang="en-US" b="1" dirty="0">
                <a:latin typeface="+mn-lt"/>
              </a:rPr>
              <a:t>(Ephesians 3:1-4), </a:t>
            </a:r>
            <a:r>
              <a:rPr lang="en-US" altLang="en-US" i="1" dirty="0">
                <a:latin typeface="+mn-lt"/>
              </a:rPr>
              <a:t>“</a:t>
            </a:r>
            <a:r>
              <a:rPr lang="en-US" i="1" dirty="0">
                <a:latin typeface="+mn-lt"/>
              </a:rPr>
              <a:t>For this reason I, Paul, the prisoner of Christ Jesus for you Gentiles—</a:t>
            </a:r>
            <a:r>
              <a:rPr lang="en-US" i="1" baseline="30000" dirty="0">
                <a:latin typeface="+mn-lt"/>
              </a:rPr>
              <a:t> 2</a:t>
            </a:r>
            <a:r>
              <a:rPr lang="en-US" i="1" dirty="0">
                <a:latin typeface="+mn-lt"/>
              </a:rPr>
              <a:t> if indeed you have heard of the dispensation of the grace of God which was given to me for you,</a:t>
            </a:r>
            <a:r>
              <a:rPr lang="en-US" i="1" baseline="30000" dirty="0">
                <a:latin typeface="+mn-lt"/>
              </a:rPr>
              <a:t> 3</a:t>
            </a:r>
            <a:r>
              <a:rPr lang="en-US" i="1" dirty="0">
                <a:latin typeface="+mn-lt"/>
              </a:rPr>
              <a:t> how that by revelation He made known to me the mystery (as I have briefly written already,</a:t>
            </a:r>
            <a:r>
              <a:rPr lang="en-US" i="1" baseline="30000" dirty="0">
                <a:latin typeface="+mn-lt"/>
              </a:rPr>
              <a:t> 4</a:t>
            </a:r>
            <a:r>
              <a:rPr lang="en-US" i="1" dirty="0">
                <a:latin typeface="+mn-lt"/>
              </a:rPr>
              <a:t> by which, when you read, you may understand my knowledge in the mystery of Christ)”</a:t>
            </a:r>
            <a:endParaRPr lang="en-US" altLang="en-US" i="1"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CD36FB-906C-41A8-8D2C-B0DF55D0F64D}"/>
              </a:ext>
            </a:extLst>
          </p:cNvPr>
          <p:cNvSpPr>
            <a:spLocks noGrp="1" noChangeArrowheads="1"/>
          </p:cNvSpPr>
          <p:nvPr>
            <p:ph type="sldNum" sz="quarter" idx="5"/>
          </p:nvPr>
        </p:nvSpPr>
        <p:spPr>
          <a:ln/>
        </p:spPr>
        <p:txBody>
          <a:bodyPr/>
          <a:lstStyle/>
          <a:p>
            <a:fld id="{03077D66-4D22-4539-87F5-A9801B55354D}" type="slidenum">
              <a:rPr lang="en-US" altLang="en-US"/>
              <a:pPr/>
              <a:t>8</a:t>
            </a:fld>
            <a:endParaRPr lang="en-US" altLang="en-US"/>
          </a:p>
        </p:txBody>
      </p:sp>
      <p:sp>
        <p:nvSpPr>
          <p:cNvPr id="114690" name="Rectangle 2">
            <a:extLst>
              <a:ext uri="{FF2B5EF4-FFF2-40B4-BE49-F238E27FC236}">
                <a16:creationId xmlns:a16="http://schemas.microsoft.com/office/drawing/2014/main" id="{ABF57C23-9DC3-4636-A653-ABE846DAB258}"/>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4475B04A-B32C-452F-9E21-4447E25E66F1}"/>
              </a:ext>
            </a:extLst>
          </p:cNvPr>
          <p:cNvSpPr>
            <a:spLocks noGrp="1" noChangeArrowheads="1"/>
          </p:cNvSpPr>
          <p:nvPr>
            <p:ph type="body" idx="1"/>
          </p:nvPr>
        </p:nvSpPr>
        <p:spPr/>
        <p:txBody>
          <a:bodyPr/>
          <a:lstStyle/>
          <a:p>
            <a:r>
              <a:rPr lang="en-US" altLang="en-US" b="1" dirty="0">
                <a:latin typeface="+mn-lt"/>
              </a:rPr>
              <a:t>(John 17:20-21), </a:t>
            </a:r>
            <a:r>
              <a:rPr lang="en-US" i="1" dirty="0">
                <a:latin typeface="+mn-lt"/>
              </a:rPr>
              <a:t>“I do not pray for these alone, but also for those who will believe in Me through their word;</a:t>
            </a:r>
            <a:r>
              <a:rPr lang="en-US" i="1" baseline="30000" dirty="0">
                <a:latin typeface="+mn-lt"/>
              </a:rPr>
              <a:t> 21</a:t>
            </a:r>
            <a:r>
              <a:rPr lang="en-US" i="1" dirty="0">
                <a:latin typeface="+mn-lt"/>
              </a:rPr>
              <a:t> that they all may be one, as You, Father, are in Me, and I in You; that they also may be one in Us, that the world may believe that You sent Me.”</a:t>
            </a:r>
            <a:endParaRPr lang="en-US" altLang="en-US" i="1" dirty="0">
              <a:latin typeface="+mn-lt"/>
            </a:endParaRPr>
          </a:p>
          <a:p>
            <a:r>
              <a:rPr lang="en-US" altLang="en-US" b="1" dirty="0">
                <a:latin typeface="+mn-lt"/>
              </a:rPr>
              <a:t>(1 Corinthians 1:10), </a:t>
            </a:r>
            <a:r>
              <a:rPr lang="en-US" altLang="en-US" i="1" dirty="0">
                <a:latin typeface="+mn-lt"/>
              </a:rPr>
              <a:t>“</a:t>
            </a:r>
            <a:r>
              <a:rPr lang="en-US" i="1" dirty="0">
                <a:latin typeface="+mn-lt"/>
              </a:rPr>
              <a:t>Now I plead with you, brethren, by the name of our Lord Jesus Christ, that you all speak the same thing, and that there be no divisions among you, but that you be perfectly joined together in the same mind and in the same judgment.”</a:t>
            </a:r>
            <a:endParaRPr lang="en-US" altLang="en-US" i="1" dirty="0">
              <a:latin typeface="+mn-lt"/>
            </a:endParaRPr>
          </a:p>
          <a:p>
            <a:r>
              <a:rPr lang="en-US" altLang="en-US" b="1" dirty="0">
                <a:latin typeface="+mn-lt"/>
              </a:rPr>
              <a:t>(2 John 9-11), </a:t>
            </a:r>
            <a:r>
              <a:rPr lang="en-US" altLang="en-US" i="1" dirty="0">
                <a:latin typeface="+mn-lt"/>
              </a:rPr>
              <a:t>“</a:t>
            </a:r>
            <a:r>
              <a:rPr lang="en-US" i="1" dirty="0">
                <a:latin typeface="+mn-lt"/>
              </a:rPr>
              <a:t>Whoever transgresses and does not abide in the doctrine of Christ does not have God. He who abides in the doctrine of Christ has both the Father and the Son.</a:t>
            </a:r>
            <a:r>
              <a:rPr lang="en-US" i="1" baseline="30000" dirty="0">
                <a:latin typeface="+mn-lt"/>
              </a:rPr>
              <a:t> 10</a:t>
            </a:r>
            <a:r>
              <a:rPr lang="en-US" i="1" dirty="0">
                <a:latin typeface="+mn-lt"/>
              </a:rPr>
              <a:t> If anyone comes to you and does not bring this doctrine, do not receive him into your house nor greet him;</a:t>
            </a:r>
            <a:r>
              <a:rPr lang="en-US" i="1" baseline="30000" dirty="0">
                <a:latin typeface="+mn-lt"/>
              </a:rPr>
              <a:t> 11</a:t>
            </a:r>
            <a:r>
              <a:rPr lang="en-US" i="1" dirty="0">
                <a:latin typeface="+mn-lt"/>
              </a:rPr>
              <a:t> for he who greets him shares in his evil deeds.”</a:t>
            </a:r>
            <a:endParaRPr lang="en-US" altLang="en-US" i="1"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2B670F-5498-461B-9300-9FAB4074ADF5}"/>
              </a:ext>
            </a:extLst>
          </p:cNvPr>
          <p:cNvSpPr>
            <a:spLocks noGrp="1" noChangeArrowheads="1"/>
          </p:cNvSpPr>
          <p:nvPr>
            <p:ph type="sldNum" sz="quarter" idx="5"/>
          </p:nvPr>
        </p:nvSpPr>
        <p:spPr>
          <a:ln/>
        </p:spPr>
        <p:txBody>
          <a:bodyPr/>
          <a:lstStyle/>
          <a:p>
            <a:fld id="{B3957D35-3524-4F49-8398-DBCEC1676B57}" type="slidenum">
              <a:rPr lang="en-US" altLang="en-US"/>
              <a:pPr/>
              <a:t>9</a:t>
            </a:fld>
            <a:endParaRPr lang="en-US" altLang="en-US"/>
          </a:p>
        </p:txBody>
      </p:sp>
      <p:sp>
        <p:nvSpPr>
          <p:cNvPr id="118786" name="Rectangle 2">
            <a:extLst>
              <a:ext uri="{FF2B5EF4-FFF2-40B4-BE49-F238E27FC236}">
                <a16:creationId xmlns:a16="http://schemas.microsoft.com/office/drawing/2014/main" id="{380FA8A1-691B-45F9-8693-2F440009AB12}"/>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83F07921-82C2-401D-8E82-D24EA1B80550}"/>
              </a:ext>
            </a:extLst>
          </p:cNvPr>
          <p:cNvSpPr>
            <a:spLocks noGrp="1" noChangeArrowheads="1"/>
          </p:cNvSpPr>
          <p:nvPr>
            <p:ph type="body" idx="1"/>
          </p:nvPr>
        </p:nvSpPr>
        <p:spPr/>
        <p:txBody>
          <a:bodyPr/>
          <a:lstStyle/>
          <a:p>
            <a:r>
              <a:rPr lang="en-US" altLang="en-US" b="1" dirty="0">
                <a:latin typeface="+mn-lt"/>
              </a:rPr>
              <a:t>(Jude 3</a:t>
            </a:r>
            <a:r>
              <a:rPr lang="en-US" altLang="en-US" b="1" i="0" dirty="0">
                <a:latin typeface="+mn-lt"/>
              </a:rPr>
              <a:t>),</a:t>
            </a:r>
            <a:r>
              <a:rPr lang="en-US" altLang="en-US" b="1" i="1" dirty="0">
                <a:latin typeface="+mn-lt"/>
              </a:rPr>
              <a:t> </a:t>
            </a:r>
            <a:r>
              <a:rPr lang="en-US" altLang="en-US" i="1" dirty="0">
                <a:latin typeface="+mn-lt"/>
              </a:rPr>
              <a:t>“</a:t>
            </a:r>
            <a:r>
              <a:rPr lang="en-US" i="1" dirty="0">
                <a:latin typeface="+mn-lt"/>
              </a:rPr>
              <a:t>Beloved, while I was very diligent to write to you concerning our common salvation, I found it necessary to write to you exhorting you to contend earnestly for the faith which was once for all delivered to the saints.”</a:t>
            </a:r>
            <a:endParaRPr lang="en-US" altLang="en-US" i="1"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D2CA55D-09EC-4B0B-B363-9AEB16CE2DED}" type="slidenum">
              <a:rPr lang="en-US" altLang="en-US" smtClean="0"/>
              <a:pPr/>
              <a:t>‹#›</a:t>
            </a:fld>
            <a:endParaRPr lang="en-US" altLang="en-US"/>
          </a:p>
        </p:txBody>
      </p:sp>
    </p:spTree>
    <p:extLst>
      <p:ext uri="{BB962C8B-B14F-4D97-AF65-F5344CB8AC3E}">
        <p14:creationId xmlns:p14="http://schemas.microsoft.com/office/powerpoint/2010/main" val="168498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349686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294737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73012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2596893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245500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86010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CB0412-5FEF-4120-AE60-E76CCB0BD22C}" type="slidenum">
              <a:rPr lang="en-US" altLang="en-US" smtClean="0"/>
              <a:pPr/>
              <a:t>‹#›</a:t>
            </a:fld>
            <a:endParaRPr lang="en-US" altLang="en-US"/>
          </a:p>
        </p:txBody>
      </p:sp>
    </p:spTree>
    <p:extLst>
      <p:ext uri="{BB962C8B-B14F-4D97-AF65-F5344CB8AC3E}">
        <p14:creationId xmlns:p14="http://schemas.microsoft.com/office/powerpoint/2010/main" val="314200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16FB067-2479-4CCD-A75F-8BC7B558B017}" type="slidenum">
              <a:rPr lang="en-US" altLang="en-US" smtClean="0"/>
              <a:pPr/>
              <a:t>‹#›</a:t>
            </a:fld>
            <a:endParaRPr lang="en-US" altLang="en-US"/>
          </a:p>
        </p:txBody>
      </p:sp>
    </p:spTree>
    <p:extLst>
      <p:ext uri="{BB962C8B-B14F-4D97-AF65-F5344CB8AC3E}">
        <p14:creationId xmlns:p14="http://schemas.microsoft.com/office/powerpoint/2010/main" val="185778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FCC9072-7A8B-48F5-8041-E719CCA7B891}" type="slidenum">
              <a:rPr lang="en-US" altLang="en-US" smtClean="0"/>
              <a:pPr/>
              <a:t>‹#›</a:t>
            </a:fld>
            <a:endParaRPr lang="en-US" altLang="en-US"/>
          </a:p>
        </p:txBody>
      </p:sp>
    </p:spTree>
    <p:extLst>
      <p:ext uri="{BB962C8B-B14F-4D97-AF65-F5344CB8AC3E}">
        <p14:creationId xmlns:p14="http://schemas.microsoft.com/office/powerpoint/2010/main" val="281835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20C3827-13E3-4686-9BE1-C8EEE8C6DA79}" type="slidenum">
              <a:rPr lang="en-US" altLang="en-US" smtClean="0"/>
              <a:pPr/>
              <a:t>‹#›</a:t>
            </a:fld>
            <a:endParaRPr lang="en-US" altLang="en-US"/>
          </a:p>
        </p:txBody>
      </p:sp>
    </p:spTree>
    <p:extLst>
      <p:ext uri="{BB962C8B-B14F-4D97-AF65-F5344CB8AC3E}">
        <p14:creationId xmlns:p14="http://schemas.microsoft.com/office/powerpoint/2010/main" val="299146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FF3E39D-3FDB-4EC5-8271-F6263EEC596D}" type="slidenum">
              <a:rPr lang="en-US" altLang="en-US" smtClean="0"/>
              <a:pPr/>
              <a:t>‹#›</a:t>
            </a:fld>
            <a:endParaRPr lang="en-US" altLang="en-US"/>
          </a:p>
        </p:txBody>
      </p:sp>
    </p:spTree>
    <p:extLst>
      <p:ext uri="{BB962C8B-B14F-4D97-AF65-F5344CB8AC3E}">
        <p14:creationId xmlns:p14="http://schemas.microsoft.com/office/powerpoint/2010/main" val="84790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77336B-C3EF-4C59-8949-22F8E4E843EF}" type="slidenum">
              <a:rPr lang="en-US" altLang="en-US" smtClean="0"/>
              <a:pPr/>
              <a:t>‹#›</a:t>
            </a:fld>
            <a:endParaRPr lang="en-US" altLang="en-US"/>
          </a:p>
        </p:txBody>
      </p:sp>
    </p:spTree>
    <p:extLst>
      <p:ext uri="{BB962C8B-B14F-4D97-AF65-F5344CB8AC3E}">
        <p14:creationId xmlns:p14="http://schemas.microsoft.com/office/powerpoint/2010/main" val="222462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659A29C-6673-4927-9A96-FFF24C407318}" type="slidenum">
              <a:rPr lang="en-US" altLang="en-US" smtClean="0"/>
              <a:pPr/>
              <a:t>‹#›</a:t>
            </a:fld>
            <a:endParaRPr lang="en-US" altLang="en-US"/>
          </a:p>
        </p:txBody>
      </p:sp>
    </p:spTree>
    <p:extLst>
      <p:ext uri="{BB962C8B-B14F-4D97-AF65-F5344CB8AC3E}">
        <p14:creationId xmlns:p14="http://schemas.microsoft.com/office/powerpoint/2010/main" val="27415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3122209-67C0-4CD4-BDA0-9EC94F3FDDCE}" type="slidenum">
              <a:rPr lang="en-US" altLang="en-US" smtClean="0"/>
              <a:pPr/>
              <a:t>‹#›</a:t>
            </a:fld>
            <a:endParaRPr lang="en-US" altLang="en-US"/>
          </a:p>
        </p:txBody>
      </p:sp>
    </p:spTree>
    <p:extLst>
      <p:ext uri="{BB962C8B-B14F-4D97-AF65-F5344CB8AC3E}">
        <p14:creationId xmlns:p14="http://schemas.microsoft.com/office/powerpoint/2010/main" val="39565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5D7E220-9078-4383-B933-324BCAB10CA5}" type="slidenum">
              <a:rPr lang="en-US" altLang="en-US" smtClean="0"/>
              <a:pPr/>
              <a:t>‹#›</a:t>
            </a:fld>
            <a:endParaRPr lang="en-US" altLang="en-US"/>
          </a:p>
        </p:txBody>
      </p:sp>
    </p:spTree>
    <p:extLst>
      <p:ext uri="{BB962C8B-B14F-4D97-AF65-F5344CB8AC3E}">
        <p14:creationId xmlns:p14="http://schemas.microsoft.com/office/powerpoint/2010/main" val="199495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endParaRPr lang="en-US" altLang="en-US"/>
          </a:p>
        </p:txBody>
      </p:sp>
      <p:sp>
        <p:nvSpPr>
          <p:cNvPr id="6" name="Footer Placeholder 5"/>
          <p:cNvSpPr>
            <a:spLocks noGrp="1"/>
          </p:cNvSpPr>
          <p:nvPr>
            <p:ph type="ftr" sz="quarter" idx="11"/>
          </p:nvPr>
        </p:nvSpPr>
        <p:spPr>
          <a:xfrm>
            <a:off x="1141412" y="5883275"/>
            <a:ext cx="5105400" cy="365125"/>
          </a:xfrm>
        </p:spPr>
        <p:txBody>
          <a:bodyPr/>
          <a:lstStyle/>
          <a:p>
            <a:endParaRPr lang="en-US" altLang="en-US"/>
          </a:p>
        </p:txBody>
      </p:sp>
      <p:sp>
        <p:nvSpPr>
          <p:cNvPr id="7" name="Slide Number Placeholder 6"/>
          <p:cNvSpPr>
            <a:spLocks noGrp="1"/>
          </p:cNvSpPr>
          <p:nvPr>
            <p:ph type="sldNum" sz="quarter" idx="12"/>
          </p:nvPr>
        </p:nvSpPr>
        <p:spPr>
          <a:xfrm>
            <a:off x="10742612" y="5883275"/>
            <a:ext cx="322567" cy="365125"/>
          </a:xfrm>
        </p:spPr>
        <p:txBody>
          <a:bodyPr/>
          <a:lstStyle/>
          <a:p>
            <a:fld id="{E251C65E-AAF0-4EFD-AA25-57B22BE28FD3}" type="slidenum">
              <a:rPr lang="en-US" altLang="en-US" smtClean="0"/>
              <a:pPr/>
              <a:t>‹#›</a:t>
            </a:fld>
            <a:endParaRPr lang="en-US" altLang="en-US"/>
          </a:p>
        </p:txBody>
      </p:sp>
    </p:spTree>
    <p:extLst>
      <p:ext uri="{BB962C8B-B14F-4D97-AF65-F5344CB8AC3E}">
        <p14:creationId xmlns:p14="http://schemas.microsoft.com/office/powerpoint/2010/main" val="252790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lt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lt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24AC19F-F1D4-484A-8560-A84BD73398F4}" type="slidenum">
              <a:rPr lang="en-US" altLang="en-US" smtClean="0"/>
              <a:pPr/>
              <a:t>‹#›</a:t>
            </a:fld>
            <a:endParaRPr lang="en-US" altLang="en-US"/>
          </a:p>
        </p:txBody>
      </p:sp>
    </p:spTree>
    <p:extLst>
      <p:ext uri="{BB962C8B-B14F-4D97-AF65-F5344CB8AC3E}">
        <p14:creationId xmlns:p14="http://schemas.microsoft.com/office/powerpoint/2010/main" val="64002898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3A5B0D5-BDE0-47E0-8421-80330F844C75}"/>
              </a:ext>
            </a:extLst>
          </p:cNvPr>
          <p:cNvSpPr>
            <a:spLocks noGrp="1" noChangeArrowheads="1"/>
          </p:cNvSpPr>
          <p:nvPr>
            <p:ph type="ctrTitle"/>
          </p:nvPr>
        </p:nvSpPr>
        <p:spPr>
          <a:xfrm>
            <a:off x="1143000" y="381000"/>
            <a:ext cx="9906000" cy="1336596"/>
          </a:xfrm>
        </p:spPr>
        <p:txBody>
          <a:bodyPr>
            <a:noAutofit/>
          </a:bodyPr>
          <a:lstStyle/>
          <a:p>
            <a:pPr algn="ctr"/>
            <a:r>
              <a:rPr lang="en-US" altLang="en-US" sz="7200" dirty="0">
                <a:latin typeface="Algerian" panose="04020705040A02060702" pitchFamily="82" charset="0"/>
              </a:rPr>
              <a:t>Denominationalism</a:t>
            </a:r>
          </a:p>
        </p:txBody>
      </p:sp>
      <p:sp>
        <p:nvSpPr>
          <p:cNvPr id="64515" name="Rectangle 3">
            <a:extLst>
              <a:ext uri="{FF2B5EF4-FFF2-40B4-BE49-F238E27FC236}">
                <a16:creationId xmlns:a16="http://schemas.microsoft.com/office/drawing/2014/main" id="{4C6F6C21-70A4-4339-9B47-CADCC344B382}"/>
              </a:ext>
            </a:extLst>
          </p:cNvPr>
          <p:cNvSpPr>
            <a:spLocks noGrp="1" noChangeArrowheads="1"/>
          </p:cNvSpPr>
          <p:nvPr>
            <p:ph type="subTitle" idx="1"/>
          </p:nvPr>
        </p:nvSpPr>
        <p:spPr>
          <a:xfrm>
            <a:off x="1899138" y="2209800"/>
            <a:ext cx="8424985" cy="3429000"/>
          </a:xfrm>
        </p:spPr>
        <p:txBody>
          <a:bodyPr>
            <a:normAutofit/>
          </a:bodyPr>
          <a:lstStyle/>
          <a:p>
            <a:r>
              <a:rPr lang="en-US" altLang="en-US" sz="4800" dirty="0">
                <a:solidFill>
                  <a:srgbClr val="FFFF00"/>
                </a:solidFill>
                <a:latin typeface="Arial Rounded MT Bold" panose="020F0704030504030204" pitchFamily="34" charset="0"/>
              </a:rPr>
              <a:t>Why are there so many denominations and is there a right one?</a:t>
            </a:r>
            <a:endParaRPr lang="en-US" altLang="en-US" sz="2200" dirty="0">
              <a:solidFill>
                <a:srgbClr val="FFFF00"/>
              </a:solidFill>
              <a:latin typeface="Arial Rounded MT Bold" panose="020F0704030504030204" pitchFamily="34" charset="0"/>
            </a:endParaRPr>
          </a:p>
          <a:p>
            <a:br>
              <a:rPr lang="en-US" altLang="en-US" sz="2200" dirty="0">
                <a:solidFill>
                  <a:srgbClr val="FFFF00"/>
                </a:solidFill>
                <a:latin typeface="Arial Rounded MT Bold" panose="020F0704030504030204" pitchFamily="34" charset="0"/>
              </a:rPr>
            </a:br>
            <a:r>
              <a:rPr lang="en-US" altLang="en-US" sz="2800" dirty="0">
                <a:latin typeface="Arial Rounded MT Bold" panose="020F0704030504030204" pitchFamily="34" charset="0"/>
              </a:rPr>
              <a:t>(The Southern Illinoisan, June 26, 2004)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E065F72-9E29-4830-B62E-586204158341}"/>
              </a:ext>
            </a:extLst>
          </p:cNvPr>
          <p:cNvSpPr>
            <a:spLocks noGrp="1" noChangeArrowheads="1"/>
          </p:cNvSpPr>
          <p:nvPr>
            <p:ph type="title"/>
          </p:nvPr>
        </p:nvSpPr>
        <p:spPr>
          <a:xfrm>
            <a:off x="381000" y="457200"/>
            <a:ext cx="11277600" cy="1828800"/>
          </a:xfrm>
        </p:spPr>
        <p:txBody>
          <a:bodyPr anchor="t">
            <a:normAutofit/>
          </a:bodyPr>
          <a:lstStyle/>
          <a:p>
            <a:pPr algn="ctr">
              <a:lnSpc>
                <a:spcPct val="90000"/>
              </a:lnSpc>
            </a:pPr>
            <a:r>
              <a:rPr lang="en-US" altLang="en-US" sz="4000" dirty="0">
                <a:solidFill>
                  <a:srgbClr val="FFFF00"/>
                </a:solidFill>
                <a:latin typeface="Arial Rounded MT Bold" panose="020F0704030504030204" pitchFamily="34" charset="0"/>
              </a:rPr>
              <a:t>“Believing that one denomination is the only way is sometimes called ‘denominationalism.’”</a:t>
            </a:r>
          </a:p>
        </p:txBody>
      </p:sp>
      <p:sp>
        <p:nvSpPr>
          <p:cNvPr id="97283" name="Rectangle 3">
            <a:extLst>
              <a:ext uri="{FF2B5EF4-FFF2-40B4-BE49-F238E27FC236}">
                <a16:creationId xmlns:a16="http://schemas.microsoft.com/office/drawing/2014/main" id="{08A97934-E069-4CA6-BBA3-79E139558642}"/>
              </a:ext>
            </a:extLst>
          </p:cNvPr>
          <p:cNvSpPr>
            <a:spLocks noGrp="1" noChangeArrowheads="1"/>
          </p:cNvSpPr>
          <p:nvPr>
            <p:ph idx="1"/>
          </p:nvPr>
        </p:nvSpPr>
        <p:spPr>
          <a:xfrm>
            <a:off x="533400" y="2514599"/>
            <a:ext cx="10287000" cy="3886201"/>
          </a:xfrm>
        </p:spPr>
        <p:txBody>
          <a:bodyPr anchor="t">
            <a:normAutofit/>
          </a:bodyPr>
          <a:lstStyle/>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Revisionist history.  Change the definition.</a:t>
            </a:r>
          </a:p>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Denominations come about because men depart from truth.  And now an appeal to truth is termed “denominationalism”</a:t>
            </a:r>
          </a:p>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There is only one “way”, and that is the way of truth.  </a:t>
            </a:r>
            <a:r>
              <a:rPr lang="en-US" altLang="en-US" sz="3700" i="1" cap="none" dirty="0">
                <a:latin typeface="Calibri" panose="020F0502020204030204" pitchFamily="34" charset="0"/>
                <a:cs typeface="Calibri" panose="020F0502020204030204" pitchFamily="34" charset="0"/>
              </a:rPr>
              <a:t>“And you shall know the truth, and the truth shall make you free” </a:t>
            </a:r>
            <a:r>
              <a:rPr lang="en-US" altLang="en-US" sz="3700" cap="none" dirty="0">
                <a:latin typeface="Calibri" panose="020F0502020204030204" pitchFamily="34" charset="0"/>
                <a:cs typeface="Calibri" panose="020F0502020204030204" pitchFamily="34" charset="0"/>
              </a:rPr>
              <a:t>(John 8:32)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38C3E0C-4156-4447-B6BA-92E2F452FED1}"/>
              </a:ext>
            </a:extLst>
          </p:cNvPr>
          <p:cNvSpPr>
            <a:spLocks noGrp="1" noChangeArrowheads="1"/>
          </p:cNvSpPr>
          <p:nvPr>
            <p:ph type="title"/>
          </p:nvPr>
        </p:nvSpPr>
        <p:spPr>
          <a:xfrm>
            <a:off x="533400" y="457200"/>
            <a:ext cx="11125200" cy="1981200"/>
          </a:xfrm>
        </p:spPr>
        <p:txBody>
          <a:bodyPr anchor="t">
            <a:noAutofit/>
          </a:bodyPr>
          <a:lstStyle/>
          <a:p>
            <a:pPr algn="ctr">
              <a:lnSpc>
                <a:spcPct val="90000"/>
              </a:lnSpc>
            </a:pPr>
            <a:r>
              <a:rPr lang="en-US" altLang="en-US" sz="4400" dirty="0">
                <a:solidFill>
                  <a:srgbClr val="FFFF00"/>
                </a:solidFill>
                <a:latin typeface="Arial Rounded MT Bold" panose="020F0704030504030204" pitchFamily="34" charset="0"/>
              </a:rPr>
              <a:t>“I believe there are genuine Christians in every denomination.”</a:t>
            </a:r>
          </a:p>
        </p:txBody>
      </p:sp>
      <p:sp>
        <p:nvSpPr>
          <p:cNvPr id="98307" name="Rectangle 3">
            <a:extLst>
              <a:ext uri="{FF2B5EF4-FFF2-40B4-BE49-F238E27FC236}">
                <a16:creationId xmlns:a16="http://schemas.microsoft.com/office/drawing/2014/main" id="{22200E1F-2A13-4092-9734-EE5956BFE7DD}"/>
              </a:ext>
            </a:extLst>
          </p:cNvPr>
          <p:cNvSpPr>
            <a:spLocks noGrp="1" noChangeArrowheads="1"/>
          </p:cNvSpPr>
          <p:nvPr>
            <p:ph idx="1"/>
          </p:nvPr>
        </p:nvSpPr>
        <p:spPr>
          <a:xfrm>
            <a:off x="533400" y="2590801"/>
            <a:ext cx="11049000" cy="3657600"/>
          </a:xfrm>
        </p:spPr>
        <p:txBody>
          <a:bodyPr anchor="t">
            <a:noAutofit/>
          </a:bodyPr>
          <a:lstStyle/>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Again, no scripture to back up his contention.</a:t>
            </a:r>
          </a:p>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If denominationalism is sinful, to embrace the concept endangers your standing with God</a:t>
            </a:r>
          </a:p>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(Galatians 1:6-9; 2 John 9-11)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38F2920-8676-42CD-BBAE-0FA2F0975855}"/>
              </a:ext>
            </a:extLst>
          </p:cNvPr>
          <p:cNvSpPr>
            <a:spLocks noGrp="1" noChangeArrowheads="1"/>
          </p:cNvSpPr>
          <p:nvPr>
            <p:ph type="title"/>
          </p:nvPr>
        </p:nvSpPr>
        <p:spPr>
          <a:xfrm>
            <a:off x="609600" y="293689"/>
            <a:ext cx="11049000" cy="1533525"/>
          </a:xfrm>
        </p:spPr>
        <p:txBody>
          <a:bodyPr anchor="t">
            <a:normAutofit/>
          </a:bodyPr>
          <a:lstStyle/>
          <a:p>
            <a:pPr algn="ctr">
              <a:lnSpc>
                <a:spcPct val="90000"/>
              </a:lnSpc>
            </a:pPr>
            <a:r>
              <a:rPr lang="en-US" altLang="en-US" sz="4400" dirty="0">
                <a:solidFill>
                  <a:srgbClr val="FFFF00"/>
                </a:solidFill>
                <a:latin typeface="Arial Rounded MT Bold" panose="020F0704030504030204" pitchFamily="34" charset="0"/>
              </a:rPr>
              <a:t>“</a:t>
            </a:r>
            <a:r>
              <a:rPr lang="en-US" altLang="en-US" sz="4400" dirty="0">
                <a:solidFill>
                  <a:srgbClr val="FFFF00"/>
                </a:solidFill>
                <a:latin typeface="Arial Rounded MT Bold" panose="020F0704030504030204" pitchFamily="34" charset="0"/>
                <a:sym typeface="Wingdings" panose="05000000000000000000" pitchFamily="2" charset="2"/>
              </a:rPr>
              <a:t>We can be brothers and sisters without being twins</a:t>
            </a:r>
            <a:r>
              <a:rPr lang="en-US" altLang="en-US" sz="4400" dirty="0">
                <a:solidFill>
                  <a:srgbClr val="FFFF00"/>
                </a:solidFill>
                <a:latin typeface="Arial Rounded MT Bold" panose="020F0704030504030204" pitchFamily="34" charset="0"/>
              </a:rPr>
              <a:t>.”</a:t>
            </a:r>
          </a:p>
        </p:txBody>
      </p:sp>
      <p:sp>
        <p:nvSpPr>
          <p:cNvPr id="101379" name="Rectangle 3">
            <a:extLst>
              <a:ext uri="{FF2B5EF4-FFF2-40B4-BE49-F238E27FC236}">
                <a16:creationId xmlns:a16="http://schemas.microsoft.com/office/drawing/2014/main" id="{92325F1C-C66D-4140-AF71-A2B2363CE182}"/>
              </a:ext>
            </a:extLst>
          </p:cNvPr>
          <p:cNvSpPr>
            <a:spLocks noGrp="1" noChangeArrowheads="1"/>
          </p:cNvSpPr>
          <p:nvPr>
            <p:ph idx="1"/>
          </p:nvPr>
        </p:nvSpPr>
        <p:spPr>
          <a:xfrm>
            <a:off x="609600" y="1827215"/>
            <a:ext cx="11049000" cy="4421186"/>
          </a:xfrm>
        </p:spPr>
        <p:txBody>
          <a:bodyPr anchor="t">
            <a:normAutofit/>
          </a:bodyPr>
          <a:lstStyle/>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Rather, doctrinally, that is what God expects of us.  </a:t>
            </a:r>
            <a:r>
              <a:rPr lang="en-US" altLang="en-US" sz="4000" i="1" cap="none" dirty="0">
                <a:latin typeface="Calibri" panose="020F0502020204030204" pitchFamily="34" charset="0"/>
                <a:cs typeface="Calibri" panose="020F0502020204030204" pitchFamily="34" charset="0"/>
              </a:rPr>
              <a:t>“For whom He foreknew, He also predestined to be </a:t>
            </a:r>
            <a:r>
              <a:rPr lang="en-US" altLang="en-US" sz="4000" i="1" u="sng" cap="none" dirty="0">
                <a:latin typeface="Calibri" panose="020F0502020204030204" pitchFamily="34" charset="0"/>
                <a:cs typeface="Calibri" panose="020F0502020204030204" pitchFamily="34" charset="0"/>
              </a:rPr>
              <a:t>conformed to the image of His Son</a:t>
            </a:r>
            <a:r>
              <a:rPr lang="en-US" altLang="en-US" sz="4000" i="1" cap="none" dirty="0">
                <a:latin typeface="Calibri" panose="020F0502020204030204" pitchFamily="34" charset="0"/>
                <a:cs typeface="Calibri" panose="020F0502020204030204" pitchFamily="34" charset="0"/>
              </a:rPr>
              <a:t>, that He might be the firstborn among many brethren” </a:t>
            </a:r>
            <a:r>
              <a:rPr lang="en-US" altLang="en-US" sz="4000" cap="none" dirty="0">
                <a:latin typeface="Calibri" panose="020F0502020204030204" pitchFamily="34" charset="0"/>
                <a:cs typeface="Calibri" panose="020F0502020204030204" pitchFamily="34" charset="0"/>
              </a:rPr>
              <a:t>(Romans 8:29).</a:t>
            </a:r>
          </a:p>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(Philippians 2:1-2)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DB27B19-61CA-43CD-B66F-FE0653B55183}"/>
              </a:ext>
            </a:extLst>
          </p:cNvPr>
          <p:cNvSpPr>
            <a:spLocks noGrp="1" noChangeArrowheads="1"/>
          </p:cNvSpPr>
          <p:nvPr>
            <p:ph type="ctrTitle"/>
          </p:nvPr>
        </p:nvSpPr>
        <p:spPr>
          <a:xfrm>
            <a:off x="914400" y="685800"/>
            <a:ext cx="10515600" cy="1107996"/>
          </a:xfrm>
        </p:spPr>
        <p:txBody>
          <a:bodyPr/>
          <a:lstStyle/>
          <a:p>
            <a:pPr algn="ctr"/>
            <a:r>
              <a:rPr lang="en-US" altLang="en-US" sz="6600" dirty="0">
                <a:solidFill>
                  <a:srgbClr val="FFFF00"/>
                </a:solidFill>
                <a:latin typeface="Algerian" panose="04020705040A02060702" pitchFamily="82" charset="0"/>
              </a:rPr>
              <a:t>Conclusion</a:t>
            </a:r>
          </a:p>
        </p:txBody>
      </p:sp>
      <p:sp>
        <p:nvSpPr>
          <p:cNvPr id="125955" name="Rectangle 3">
            <a:extLst>
              <a:ext uri="{FF2B5EF4-FFF2-40B4-BE49-F238E27FC236}">
                <a16:creationId xmlns:a16="http://schemas.microsoft.com/office/drawing/2014/main" id="{BC2DC558-8E89-4989-990B-2A9B7F312B54}"/>
              </a:ext>
            </a:extLst>
          </p:cNvPr>
          <p:cNvSpPr>
            <a:spLocks noGrp="1" noChangeArrowheads="1"/>
          </p:cNvSpPr>
          <p:nvPr>
            <p:ph type="subTitle" idx="1"/>
          </p:nvPr>
        </p:nvSpPr>
        <p:spPr>
          <a:xfrm>
            <a:off x="965200" y="2209800"/>
            <a:ext cx="10312400" cy="3060700"/>
          </a:xfrm>
        </p:spPr>
        <p:txBody>
          <a:bodyPr/>
          <a:lstStyle/>
          <a:p>
            <a:pPr algn="ctr">
              <a:lnSpc>
                <a:spcPct val="90000"/>
              </a:lnSpc>
            </a:pPr>
            <a:r>
              <a:rPr lang="en-US" altLang="en-US" sz="4000" dirty="0">
                <a:latin typeface="Arial Rounded MT Bold" panose="020F0704030504030204" pitchFamily="34" charset="0"/>
              </a:rPr>
              <a:t>The existence of the modern denominations, though almost universally accepted as from God,           in reality is indefensible                         from scripture!</a:t>
            </a:r>
            <a:r>
              <a:rPr lang="en-US" altLang="en-US" sz="4400" dirty="0">
                <a:latin typeface="Arial Rounded MT Bold" panose="020F0704030504030204" pitchFamily="34"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A4A9B9C-C1E0-4B37-BBAF-A6030AE53D0D}"/>
              </a:ext>
            </a:extLst>
          </p:cNvPr>
          <p:cNvSpPr>
            <a:spLocks noGrp="1" noChangeArrowheads="1"/>
          </p:cNvSpPr>
          <p:nvPr>
            <p:ph type="title"/>
          </p:nvPr>
        </p:nvSpPr>
        <p:spPr>
          <a:xfrm>
            <a:off x="381000" y="196850"/>
            <a:ext cx="9982200" cy="1250950"/>
          </a:xfrm>
        </p:spPr>
        <p:txBody>
          <a:bodyPr>
            <a:normAutofit/>
          </a:bodyPr>
          <a:lstStyle/>
          <a:p>
            <a:r>
              <a:rPr lang="en-US" altLang="en-US" sz="4800" b="1" dirty="0"/>
              <a:t>Clergy Comment</a:t>
            </a:r>
            <a:br>
              <a:rPr lang="en-US" altLang="en-US" sz="4800" b="1" dirty="0"/>
            </a:br>
            <a:r>
              <a:rPr lang="en-US" altLang="en-US" sz="2800" b="1" dirty="0"/>
              <a:t>(Philip Nordstrom, Christ Community Church)</a:t>
            </a:r>
          </a:p>
        </p:txBody>
      </p:sp>
      <p:sp>
        <p:nvSpPr>
          <p:cNvPr id="88067" name="Rectangle 3">
            <a:extLst>
              <a:ext uri="{FF2B5EF4-FFF2-40B4-BE49-F238E27FC236}">
                <a16:creationId xmlns:a16="http://schemas.microsoft.com/office/drawing/2014/main" id="{4CD12F0F-5B0E-43EA-BEA8-640F7341B1B4}"/>
              </a:ext>
            </a:extLst>
          </p:cNvPr>
          <p:cNvSpPr>
            <a:spLocks noGrp="1" noChangeArrowheads="1"/>
          </p:cNvSpPr>
          <p:nvPr>
            <p:ph idx="1"/>
          </p:nvPr>
        </p:nvSpPr>
        <p:spPr>
          <a:xfrm>
            <a:off x="381000" y="1752600"/>
            <a:ext cx="11430000" cy="4724400"/>
          </a:xfrm>
        </p:spPr>
        <p:txBody>
          <a:bodyPr anchor="t">
            <a:normAutofit/>
          </a:bodyPr>
          <a:lstStyle/>
          <a:p>
            <a:pPr marL="0" indent="282575">
              <a:lnSpc>
                <a:spcPct val="90000"/>
              </a:lnSpc>
              <a:buNone/>
            </a:pPr>
            <a:r>
              <a:rPr lang="en-US" altLang="en-US" sz="3700" cap="none" dirty="0">
                <a:latin typeface="Calibri" panose="020F0502020204030204" pitchFamily="34" charset="0"/>
                <a:cs typeface="Calibri" panose="020F0502020204030204" pitchFamily="34" charset="0"/>
              </a:rPr>
              <a:t>“I am sure to the average seeker it is confusing to look in the yellow pages for a church and find so many denominations to choose from.  </a:t>
            </a:r>
            <a:r>
              <a:rPr lang="en-US" altLang="en-US" sz="3700" cap="none" dirty="0">
                <a:solidFill>
                  <a:srgbClr val="FFFF00"/>
                </a:solidFill>
                <a:latin typeface="Calibri" panose="020F0502020204030204" pitchFamily="34" charset="0"/>
                <a:cs typeface="Calibri" panose="020F0502020204030204" pitchFamily="34" charset="0"/>
              </a:rPr>
              <a:t>Each church has its own distinctives that make it unique.  </a:t>
            </a:r>
            <a:r>
              <a:rPr lang="en-US" altLang="en-US" sz="3700" cap="none" dirty="0">
                <a:latin typeface="Calibri" panose="020F0502020204030204" pitchFamily="34" charset="0"/>
                <a:cs typeface="Calibri" panose="020F0502020204030204" pitchFamily="34" charset="0"/>
              </a:rPr>
              <a:t>Some churches believe that baptism should occur when a child is very young.  Other churches feel that a person should make that decision on their own when they are capable of choosing.”…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slide(fromLeft)">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6">
            <a:extLst>
              <a:ext uri="{FF2B5EF4-FFF2-40B4-BE49-F238E27FC236}">
                <a16:creationId xmlns:a16="http://schemas.microsoft.com/office/drawing/2014/main" id="{E47C969A-75E8-412A-9BC4-09B21B167886}"/>
              </a:ext>
            </a:extLst>
          </p:cNvPr>
          <p:cNvSpPr>
            <a:spLocks noChangeArrowheads="1"/>
          </p:cNvSpPr>
          <p:nvPr/>
        </p:nvSpPr>
        <p:spPr bwMode="auto">
          <a:xfrm>
            <a:off x="1524000" y="0"/>
            <a:ext cx="9144000" cy="6858000"/>
          </a:xfrm>
          <a:prstGeom prst="rect">
            <a:avLst/>
          </a:prstGeom>
          <a:noFill/>
          <a:ln>
            <a:noFill/>
          </a:ln>
          <a:effectLst/>
        </p:spPr>
        <p:txBody>
          <a:bodyPr wrap="none" anchor="ctr"/>
          <a:lstStyle/>
          <a:p>
            <a:endParaRPr lang="en-US"/>
          </a:p>
        </p:txBody>
      </p:sp>
      <p:sp>
        <p:nvSpPr>
          <p:cNvPr id="67587" name="Rectangle 3">
            <a:extLst>
              <a:ext uri="{FF2B5EF4-FFF2-40B4-BE49-F238E27FC236}">
                <a16:creationId xmlns:a16="http://schemas.microsoft.com/office/drawing/2014/main" id="{1524676D-5563-4E8B-8E23-6ED7E0B3B6CB}"/>
              </a:ext>
            </a:extLst>
          </p:cNvPr>
          <p:cNvSpPr>
            <a:spLocks noGrp="1" noChangeArrowheads="1"/>
          </p:cNvSpPr>
          <p:nvPr>
            <p:ph idx="1"/>
          </p:nvPr>
        </p:nvSpPr>
        <p:spPr>
          <a:xfrm>
            <a:off x="304800" y="381000"/>
            <a:ext cx="11582400" cy="6096000"/>
          </a:xfrm>
        </p:spPr>
        <p:txBody>
          <a:bodyPr anchor="t">
            <a:noAutofit/>
          </a:bodyPr>
          <a:lstStyle/>
          <a:p>
            <a:pPr marL="0" indent="282575">
              <a:lnSpc>
                <a:spcPct val="90000"/>
              </a:lnSpc>
              <a:buNone/>
            </a:pPr>
            <a:r>
              <a:rPr lang="en-US" altLang="en-US" sz="3700" cap="none" dirty="0">
                <a:latin typeface="Calibri" panose="020F0502020204030204" pitchFamily="34" charset="0"/>
                <a:cs typeface="Calibri" panose="020F0502020204030204" pitchFamily="34" charset="0"/>
              </a:rPr>
              <a:t>…“Some denominations emphasize the present usage of all of the ‘gifts’ of the Spirit, while other denominations relegate some of these gifts to church history</a:t>
            </a:r>
            <a:r>
              <a:rPr lang="en-US" altLang="en-US" sz="3700" cap="none" dirty="0">
                <a:solidFill>
                  <a:srgbClr val="FFFF00"/>
                </a:solidFill>
                <a:latin typeface="Calibri" panose="020F0502020204030204" pitchFamily="34" charset="0"/>
                <a:cs typeface="Calibri" panose="020F0502020204030204" pitchFamily="34" charset="0"/>
              </a:rPr>
              <a:t>.  These differences have to do with the origins of the denomination and how these denominations interpret scripture.</a:t>
            </a:r>
            <a:r>
              <a:rPr lang="en-US" altLang="en-US" sz="3700" cap="none" dirty="0">
                <a:latin typeface="Calibri" panose="020F0502020204030204" pitchFamily="34" charset="0"/>
                <a:cs typeface="Calibri" panose="020F0502020204030204" pitchFamily="34" charset="0"/>
              </a:rPr>
              <a:t>  </a:t>
            </a:r>
            <a:r>
              <a:rPr lang="en-US" altLang="en-US" sz="3700" cap="none" dirty="0">
                <a:solidFill>
                  <a:srgbClr val="6DD9FF"/>
                </a:solidFill>
                <a:latin typeface="Calibri" panose="020F0502020204030204" pitchFamily="34" charset="0"/>
                <a:cs typeface="Calibri" panose="020F0502020204030204" pitchFamily="34" charset="0"/>
              </a:rPr>
              <a:t>On these and other issues, Christians must agree to disagree.</a:t>
            </a:r>
          </a:p>
          <a:p>
            <a:pPr marL="0" indent="282575">
              <a:lnSpc>
                <a:spcPct val="90000"/>
              </a:lnSpc>
              <a:buNone/>
            </a:pPr>
            <a:r>
              <a:rPr lang="en-US" altLang="en-US" sz="3700" cap="none" dirty="0">
                <a:latin typeface="Calibri" panose="020F0502020204030204" pitchFamily="34" charset="0"/>
                <a:cs typeface="Calibri" panose="020F0502020204030204" pitchFamily="34" charset="0"/>
              </a:rPr>
              <a:t>“The good news for the seeker is that there is much more agreement among churches than there are differences.  Most of us who call ourselves Christians believe in the virgin birth of Jesus, His sinless life, death on the cross for our sins, and resurrection from the dead…”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7EA7999-C987-48C9-99A5-07DC15C00329}"/>
              </a:ext>
            </a:extLst>
          </p:cNvPr>
          <p:cNvSpPr>
            <a:spLocks noChangeArrowheads="1"/>
          </p:cNvSpPr>
          <p:nvPr/>
        </p:nvSpPr>
        <p:spPr bwMode="auto">
          <a:xfrm>
            <a:off x="1524000" y="0"/>
            <a:ext cx="9144000" cy="6858000"/>
          </a:xfrm>
          <a:prstGeom prst="rect">
            <a:avLst/>
          </a:prstGeom>
          <a:noFill/>
          <a:ln>
            <a:noFill/>
          </a:ln>
          <a:effectLst/>
        </p:spPr>
        <p:txBody>
          <a:bodyPr wrap="none" anchor="ctr"/>
          <a:lstStyle/>
          <a:p>
            <a:endParaRPr lang="en-US"/>
          </a:p>
        </p:txBody>
      </p:sp>
      <p:sp>
        <p:nvSpPr>
          <p:cNvPr id="89091" name="Rectangle 3">
            <a:extLst>
              <a:ext uri="{FF2B5EF4-FFF2-40B4-BE49-F238E27FC236}">
                <a16:creationId xmlns:a16="http://schemas.microsoft.com/office/drawing/2014/main" id="{4A3B86C6-F8EB-4BC4-989F-7A4102F652BD}"/>
              </a:ext>
            </a:extLst>
          </p:cNvPr>
          <p:cNvSpPr>
            <a:spLocks noGrp="1" noChangeArrowheads="1"/>
          </p:cNvSpPr>
          <p:nvPr>
            <p:ph idx="1"/>
          </p:nvPr>
        </p:nvSpPr>
        <p:spPr>
          <a:xfrm>
            <a:off x="381000" y="381000"/>
            <a:ext cx="11430000" cy="6019800"/>
          </a:xfrm>
        </p:spPr>
        <p:txBody>
          <a:bodyPr anchor="t">
            <a:noAutofit/>
          </a:bodyPr>
          <a:lstStyle/>
          <a:p>
            <a:pPr marL="0" indent="282575">
              <a:lnSpc>
                <a:spcPct val="90000"/>
              </a:lnSpc>
              <a:buNone/>
            </a:pPr>
            <a:r>
              <a:rPr lang="en-US" altLang="en-US" sz="3700" cap="none" dirty="0">
                <a:latin typeface="Calibri" panose="020F0502020204030204" pitchFamily="34" charset="0"/>
                <a:cs typeface="Calibri" panose="020F0502020204030204" pitchFamily="34" charset="0"/>
              </a:rPr>
              <a:t>…“We believe that Jesus is coming again.</a:t>
            </a:r>
          </a:p>
          <a:p>
            <a:pPr marL="0" indent="282575">
              <a:lnSpc>
                <a:spcPct val="90000"/>
              </a:lnSpc>
              <a:buNone/>
            </a:pPr>
            <a:r>
              <a:rPr lang="en-US" altLang="en-US" sz="3700" cap="none" dirty="0">
                <a:latin typeface="Calibri" panose="020F0502020204030204" pitchFamily="34" charset="0"/>
                <a:cs typeface="Calibri" panose="020F0502020204030204" pitchFamily="34" charset="0"/>
              </a:rPr>
              <a:t>“</a:t>
            </a:r>
            <a:r>
              <a:rPr lang="en-US" altLang="en-US" sz="3700" cap="none" dirty="0">
                <a:solidFill>
                  <a:srgbClr val="FFFF00"/>
                </a:solidFill>
                <a:latin typeface="Calibri" panose="020F0502020204030204" pitchFamily="34" charset="0"/>
                <a:cs typeface="Calibri" panose="020F0502020204030204" pitchFamily="34" charset="0"/>
              </a:rPr>
              <a:t>No denomination has a corner on truth.  </a:t>
            </a:r>
            <a:r>
              <a:rPr lang="en-US" altLang="en-US" sz="3700" cap="none" dirty="0">
                <a:solidFill>
                  <a:srgbClr val="6DD9FF"/>
                </a:solidFill>
                <a:latin typeface="Calibri" panose="020F0502020204030204" pitchFamily="34" charset="0"/>
                <a:cs typeface="Calibri" panose="020F0502020204030204" pitchFamily="34" charset="0"/>
              </a:rPr>
              <a:t>Believing that one denomination is the only way is sometimes called ‘denominationalism.”</a:t>
            </a:r>
            <a:r>
              <a:rPr lang="en-US" altLang="en-US" sz="3700" cap="none" dirty="0">
                <a:latin typeface="Calibri" panose="020F0502020204030204" pitchFamily="34" charset="0"/>
                <a:cs typeface="Calibri" panose="020F0502020204030204" pitchFamily="34" charset="0"/>
              </a:rPr>
              <a:t>  I think a Baptist pastor I heard once put it best.  ‘Denominationalism is dead,’ he said, ‘But denominations will remain because people need a bucket to put their theology in.’</a:t>
            </a:r>
          </a:p>
          <a:p>
            <a:pPr marL="0" indent="282575">
              <a:lnSpc>
                <a:spcPct val="90000"/>
              </a:lnSpc>
              <a:buNone/>
            </a:pPr>
            <a:r>
              <a:rPr lang="en-US" altLang="en-US" sz="3700" cap="none" dirty="0">
                <a:latin typeface="Calibri" panose="020F0502020204030204" pitchFamily="34" charset="0"/>
                <a:cs typeface="Calibri" panose="020F0502020204030204" pitchFamily="34" charset="0"/>
              </a:rPr>
              <a:t>“</a:t>
            </a:r>
            <a:r>
              <a:rPr lang="en-US" altLang="en-US" sz="3700" cap="none" dirty="0">
                <a:solidFill>
                  <a:srgbClr val="FFFF00"/>
                </a:solidFill>
                <a:latin typeface="Calibri" panose="020F0502020204030204" pitchFamily="34" charset="0"/>
                <a:cs typeface="Calibri" panose="020F0502020204030204" pitchFamily="34" charset="0"/>
              </a:rPr>
              <a:t>I believe there are genuine Christians in every denomination.  </a:t>
            </a:r>
            <a:r>
              <a:rPr lang="en-US" altLang="en-US" sz="3700" cap="none" dirty="0">
                <a:latin typeface="Calibri" panose="020F0502020204030204" pitchFamily="34" charset="0"/>
                <a:cs typeface="Calibri" panose="020F0502020204030204" pitchFamily="34" charset="0"/>
              </a:rPr>
              <a:t>There are many denominations because there are many kinds of people and we all see things from a little different angle…”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54B2283-2319-46E1-A7A0-90972BB02A34}"/>
              </a:ext>
            </a:extLst>
          </p:cNvPr>
          <p:cNvSpPr>
            <a:spLocks noChangeArrowheads="1"/>
          </p:cNvSpPr>
          <p:nvPr/>
        </p:nvSpPr>
        <p:spPr bwMode="auto">
          <a:xfrm>
            <a:off x="381000" y="381000"/>
            <a:ext cx="11430000" cy="6019800"/>
          </a:xfrm>
          <a:prstGeom prst="rect">
            <a:avLst/>
          </a:prstGeom>
          <a:noFill/>
          <a:ln>
            <a:noFill/>
          </a:ln>
          <a:effectLst/>
        </p:spPr>
        <p:txBody>
          <a:bodyPr wrap="none" anchor="ctr"/>
          <a:lstStyle/>
          <a:p>
            <a:endParaRPr lang="en-US"/>
          </a:p>
        </p:txBody>
      </p:sp>
      <p:sp>
        <p:nvSpPr>
          <p:cNvPr id="90115" name="Rectangle 3">
            <a:extLst>
              <a:ext uri="{FF2B5EF4-FFF2-40B4-BE49-F238E27FC236}">
                <a16:creationId xmlns:a16="http://schemas.microsoft.com/office/drawing/2014/main" id="{0BB4C414-CBBB-487F-BC94-E936300B741F}"/>
              </a:ext>
            </a:extLst>
          </p:cNvPr>
          <p:cNvSpPr>
            <a:spLocks noGrp="1" noChangeArrowheads="1"/>
          </p:cNvSpPr>
          <p:nvPr>
            <p:ph idx="1"/>
          </p:nvPr>
        </p:nvSpPr>
        <p:spPr>
          <a:xfrm>
            <a:off x="381000" y="381000"/>
            <a:ext cx="11430000" cy="6096000"/>
          </a:xfrm>
        </p:spPr>
        <p:txBody>
          <a:bodyPr anchor="t">
            <a:normAutofit/>
          </a:bodyPr>
          <a:lstStyle/>
          <a:p>
            <a:pPr marL="0" indent="282575">
              <a:lnSpc>
                <a:spcPct val="90000"/>
              </a:lnSpc>
              <a:buNone/>
            </a:pPr>
            <a:r>
              <a:rPr lang="en-US" altLang="en-US" sz="3700" cap="none" dirty="0">
                <a:latin typeface="Calibri" panose="020F0502020204030204" pitchFamily="34" charset="0"/>
                <a:cs typeface="Calibri" panose="020F0502020204030204" pitchFamily="34" charset="0"/>
              </a:rPr>
              <a:t>…“The Apostle Paul put it this way, ‘Now we see but a poor reflection as in a mirror, then we shall see face to face.” (1 Cor. 13:12).</a:t>
            </a:r>
          </a:p>
          <a:p>
            <a:pPr marL="0" indent="282575">
              <a:lnSpc>
                <a:spcPct val="90000"/>
              </a:lnSpc>
              <a:buNone/>
            </a:pPr>
            <a:r>
              <a:rPr lang="en-US" altLang="en-US" sz="3700" cap="none" dirty="0">
                <a:latin typeface="Calibri" panose="020F0502020204030204" pitchFamily="34" charset="0"/>
                <a:cs typeface="Calibri" panose="020F0502020204030204" pitchFamily="34" charset="0"/>
              </a:rPr>
              <a:t>“None of us have all the answers, but the Christian church can point you to Jesus who is “the truth, the life, and the way.” (John 14</a:t>
            </a:r>
            <a:r>
              <a:rPr lang="en-US" altLang="en-US" sz="3700" cap="none" dirty="0">
                <a:latin typeface="Calibri" panose="020F0502020204030204" pitchFamily="34" charset="0"/>
                <a:cs typeface="Calibri" panose="020F0502020204030204" pitchFamily="34" charset="0"/>
                <a:sym typeface="Wingdings" panose="05000000000000000000" pitchFamily="2" charset="2"/>
              </a:rPr>
              <a:t>:6).  Be suspicious of anyone who claims to have perfect theology.  Christianity is not adhering to a perfect set of beliefs, it is a relationship with our risen Lord.  We may have different understandings of some of the finer points of scripture, but </a:t>
            </a:r>
            <a:r>
              <a:rPr lang="en-US" altLang="en-US" sz="3700" cap="none" dirty="0">
                <a:solidFill>
                  <a:srgbClr val="FFFF00"/>
                </a:solidFill>
                <a:latin typeface="Calibri" panose="020F0502020204030204" pitchFamily="34" charset="0"/>
                <a:cs typeface="Calibri" panose="020F0502020204030204" pitchFamily="34" charset="0"/>
                <a:sym typeface="Wingdings" panose="05000000000000000000" pitchFamily="2" charset="2"/>
              </a:rPr>
              <a:t>we can be brothers and sisters without being twins</a:t>
            </a:r>
            <a:r>
              <a:rPr lang="en-US" altLang="en-US" sz="3700" cap="none" dirty="0">
                <a:latin typeface="Calibri" panose="020F0502020204030204" pitchFamily="34" charset="0"/>
                <a:cs typeface="Calibri" panose="020F0502020204030204" pitchFamily="34" charset="0"/>
                <a:sym typeface="Wingdings" panose="05000000000000000000" pitchFamily="2" charset="2"/>
              </a:rPr>
              <a:t>.”</a:t>
            </a:r>
            <a:endParaRPr lang="en-US" altLang="en-US" sz="3700" cap="none"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E692A56-12C3-42A3-8A7B-39DDA11010FF}"/>
              </a:ext>
            </a:extLst>
          </p:cNvPr>
          <p:cNvSpPr>
            <a:spLocks noGrp="1" noChangeArrowheads="1"/>
          </p:cNvSpPr>
          <p:nvPr>
            <p:ph type="title"/>
          </p:nvPr>
        </p:nvSpPr>
        <p:spPr>
          <a:xfrm>
            <a:off x="533400" y="293689"/>
            <a:ext cx="11201400" cy="1533525"/>
          </a:xfrm>
        </p:spPr>
        <p:txBody>
          <a:bodyPr>
            <a:normAutofit/>
          </a:bodyPr>
          <a:lstStyle/>
          <a:p>
            <a:pPr algn="ctr"/>
            <a:r>
              <a:rPr lang="en-US" altLang="en-US" sz="4400" dirty="0">
                <a:solidFill>
                  <a:srgbClr val="FFFF00"/>
                </a:solidFill>
                <a:latin typeface="Arial Rounded MT Bold" panose="020F0704030504030204" pitchFamily="34" charset="0"/>
              </a:rPr>
              <a:t>“Each church has its own distinctives that make it unique.”</a:t>
            </a:r>
          </a:p>
        </p:txBody>
      </p:sp>
      <p:sp>
        <p:nvSpPr>
          <p:cNvPr id="65539" name="Rectangle 3">
            <a:extLst>
              <a:ext uri="{FF2B5EF4-FFF2-40B4-BE49-F238E27FC236}">
                <a16:creationId xmlns:a16="http://schemas.microsoft.com/office/drawing/2014/main" id="{286323A2-B456-4692-A46D-93CCEAA38850}"/>
              </a:ext>
            </a:extLst>
          </p:cNvPr>
          <p:cNvSpPr>
            <a:spLocks noGrp="1" noChangeArrowheads="1"/>
          </p:cNvSpPr>
          <p:nvPr>
            <p:ph idx="1"/>
          </p:nvPr>
        </p:nvSpPr>
        <p:spPr>
          <a:xfrm>
            <a:off x="457200" y="2057401"/>
            <a:ext cx="11277600" cy="4191000"/>
          </a:xfrm>
        </p:spPr>
        <p:txBody>
          <a:bodyPr anchor="t">
            <a:noAutofit/>
          </a:bodyPr>
          <a:lstStyle/>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First, only one church (cf. Ephesians 4:4; 1:22-23; Matthew 16:18, </a:t>
            </a:r>
            <a:r>
              <a:rPr lang="en-US" altLang="en-US" sz="4000" i="1" cap="none" dirty="0">
                <a:latin typeface="Calibri" panose="020F0502020204030204" pitchFamily="34" charset="0"/>
                <a:cs typeface="Calibri" panose="020F0502020204030204" pitchFamily="34" charset="0"/>
              </a:rPr>
              <a:t>“My church”</a:t>
            </a:r>
            <a:r>
              <a:rPr lang="en-US" altLang="en-US" sz="4000" cap="none" dirty="0">
                <a:latin typeface="Calibri" panose="020F0502020204030204" pitchFamily="34" charset="0"/>
                <a:cs typeface="Calibri" panose="020F0502020204030204" pitchFamily="34" charset="0"/>
              </a:rPr>
              <a:t>)</a:t>
            </a:r>
          </a:p>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Second, in the same place we are told that there is one body, we are told there is one faith (Eph. 4:5)</a:t>
            </a:r>
          </a:p>
          <a:p>
            <a:pPr marL="401638" indent="-401638">
              <a:lnSpc>
                <a:spcPct val="90000"/>
              </a:lnSpc>
              <a:spcBef>
                <a:spcPts val="0"/>
              </a:spcBef>
              <a:spcAft>
                <a:spcPts val="400"/>
              </a:spcAft>
            </a:pPr>
            <a:r>
              <a:rPr lang="en-US" altLang="en-US" sz="4000" cap="none" dirty="0">
                <a:latin typeface="Calibri" panose="020F0502020204030204" pitchFamily="34" charset="0"/>
                <a:cs typeface="Calibri" panose="020F0502020204030204" pitchFamily="34" charset="0"/>
              </a:rPr>
              <a:t>Instead of “distinctives”, Paul begged the Corinthians to all </a:t>
            </a:r>
            <a:r>
              <a:rPr lang="en-US" altLang="en-US" sz="4000" i="1" cap="none" dirty="0">
                <a:latin typeface="Calibri" panose="020F0502020204030204" pitchFamily="34" charset="0"/>
                <a:cs typeface="Calibri" panose="020F0502020204030204" pitchFamily="34" charset="0"/>
              </a:rPr>
              <a:t>“speak the same thing”                        </a:t>
            </a:r>
            <a:r>
              <a:rPr lang="en-US" altLang="en-US" sz="4000" cap="none" dirty="0">
                <a:latin typeface="Calibri" panose="020F0502020204030204" pitchFamily="34" charset="0"/>
                <a:cs typeface="Calibri" panose="020F0502020204030204" pitchFamily="34" charset="0"/>
              </a:rPr>
              <a:t>(1 Corinthians 1:10)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E8EAEFD-8929-467D-86A9-B7DCA854F805}"/>
              </a:ext>
            </a:extLst>
          </p:cNvPr>
          <p:cNvSpPr>
            <a:spLocks noGrp="1" noChangeArrowheads="1"/>
          </p:cNvSpPr>
          <p:nvPr>
            <p:ph type="title"/>
          </p:nvPr>
        </p:nvSpPr>
        <p:spPr>
          <a:xfrm>
            <a:off x="457200" y="-76200"/>
            <a:ext cx="11201400" cy="2781302"/>
          </a:xfrm>
        </p:spPr>
        <p:txBody>
          <a:bodyPr>
            <a:normAutofit/>
          </a:bodyPr>
          <a:lstStyle/>
          <a:p>
            <a:pPr algn="ctr">
              <a:lnSpc>
                <a:spcPct val="90000"/>
              </a:lnSpc>
            </a:pPr>
            <a:r>
              <a:rPr lang="en-US" altLang="en-US" sz="4000" dirty="0">
                <a:solidFill>
                  <a:srgbClr val="FFFF00"/>
                </a:solidFill>
                <a:latin typeface="Arial Rounded MT Bold" panose="020F0704030504030204" pitchFamily="34" charset="0"/>
              </a:rPr>
              <a:t>“These differences have to do with the origins of the denomination and how these denominations</a:t>
            </a:r>
            <a:br>
              <a:rPr lang="en-US" altLang="en-US" sz="4000" dirty="0">
                <a:solidFill>
                  <a:srgbClr val="FFFF00"/>
                </a:solidFill>
                <a:latin typeface="Arial Rounded MT Bold" panose="020F0704030504030204" pitchFamily="34" charset="0"/>
              </a:rPr>
            </a:br>
            <a:r>
              <a:rPr lang="en-US" altLang="en-US" sz="4000" dirty="0">
                <a:solidFill>
                  <a:srgbClr val="FFFF00"/>
                </a:solidFill>
                <a:latin typeface="Arial Rounded MT Bold" panose="020F0704030504030204" pitchFamily="34" charset="0"/>
              </a:rPr>
              <a:t>interpret scripture.”</a:t>
            </a:r>
          </a:p>
        </p:txBody>
      </p:sp>
      <p:sp>
        <p:nvSpPr>
          <p:cNvPr id="91139" name="Rectangle 3">
            <a:extLst>
              <a:ext uri="{FF2B5EF4-FFF2-40B4-BE49-F238E27FC236}">
                <a16:creationId xmlns:a16="http://schemas.microsoft.com/office/drawing/2014/main" id="{4C68D832-A225-443F-A172-53C297295FFA}"/>
              </a:ext>
            </a:extLst>
          </p:cNvPr>
          <p:cNvSpPr>
            <a:spLocks noGrp="1" noChangeArrowheads="1"/>
          </p:cNvSpPr>
          <p:nvPr>
            <p:ph idx="1"/>
          </p:nvPr>
        </p:nvSpPr>
        <p:spPr>
          <a:xfrm>
            <a:off x="457200" y="2705102"/>
            <a:ext cx="11201400" cy="3543299"/>
          </a:xfrm>
        </p:spPr>
        <p:txBody>
          <a:bodyPr anchor="t">
            <a:noAutofit/>
          </a:bodyPr>
          <a:lstStyle/>
          <a:p>
            <a:pPr marL="401638" indent="-401638">
              <a:lnSpc>
                <a:spcPct val="90000"/>
              </a:lnSpc>
              <a:spcBef>
                <a:spcPts val="0"/>
              </a:spcBef>
              <a:spcAft>
                <a:spcPts val="400"/>
              </a:spcAft>
            </a:pPr>
            <a:r>
              <a:rPr lang="en-US" altLang="en-US" sz="3600" cap="none"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This statement is true.  However, the very fact that denominations originated after the first century indicates that they have no standing as the New Testament church.</a:t>
            </a:r>
          </a:p>
          <a:p>
            <a:pPr marL="401638" indent="-401638">
              <a:lnSpc>
                <a:spcPct val="90000"/>
              </a:lnSpc>
              <a:spcBef>
                <a:spcPts val="0"/>
              </a:spcBef>
              <a:spcAft>
                <a:spcPts val="400"/>
              </a:spcAft>
            </a:pPr>
            <a:r>
              <a:rPr lang="en-US" altLang="en-US" sz="3600" cap="none"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Interpretation of Scripture:  Paul wrote, </a:t>
            </a:r>
            <a:r>
              <a:rPr lang="en-US" altLang="en-US" sz="3600" i="1" cap="none"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“…when you read, you may understand my knowledge in the mystery of Christ”</a:t>
            </a:r>
            <a:r>
              <a:rPr lang="en-US" altLang="en-US" sz="3600" cap="none"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 (Eph. 3:4)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CB48E6F-657C-4663-B12D-6F05B438B75C}"/>
              </a:ext>
            </a:extLst>
          </p:cNvPr>
          <p:cNvSpPr>
            <a:spLocks noGrp="1" noChangeArrowheads="1"/>
          </p:cNvSpPr>
          <p:nvPr>
            <p:ph type="title"/>
          </p:nvPr>
        </p:nvSpPr>
        <p:spPr>
          <a:xfrm>
            <a:off x="381000" y="293689"/>
            <a:ext cx="11277600" cy="1992311"/>
          </a:xfrm>
        </p:spPr>
        <p:txBody>
          <a:bodyPr anchor="t">
            <a:noAutofit/>
          </a:bodyPr>
          <a:lstStyle/>
          <a:p>
            <a:pPr algn="ctr">
              <a:lnSpc>
                <a:spcPct val="90000"/>
              </a:lnSpc>
            </a:pPr>
            <a:r>
              <a:rPr lang="en-US" altLang="en-US" sz="4400" dirty="0">
                <a:solidFill>
                  <a:srgbClr val="FFFF00"/>
                </a:solidFill>
                <a:latin typeface="Arial Rounded MT Bold" panose="020F0704030504030204" pitchFamily="34" charset="0"/>
              </a:rPr>
              <a:t>“On these and other issues, Christians must agree to disagree.”</a:t>
            </a:r>
          </a:p>
        </p:txBody>
      </p:sp>
      <p:sp>
        <p:nvSpPr>
          <p:cNvPr id="92163" name="Rectangle 3">
            <a:extLst>
              <a:ext uri="{FF2B5EF4-FFF2-40B4-BE49-F238E27FC236}">
                <a16:creationId xmlns:a16="http://schemas.microsoft.com/office/drawing/2014/main" id="{D19A0005-0C09-46BC-90B0-F7213EA28E9A}"/>
              </a:ext>
            </a:extLst>
          </p:cNvPr>
          <p:cNvSpPr>
            <a:spLocks noGrp="1" noChangeArrowheads="1"/>
          </p:cNvSpPr>
          <p:nvPr>
            <p:ph idx="1"/>
          </p:nvPr>
        </p:nvSpPr>
        <p:spPr>
          <a:xfrm>
            <a:off x="381000" y="2286001"/>
            <a:ext cx="11277600" cy="3962400"/>
          </a:xfrm>
        </p:spPr>
        <p:txBody>
          <a:bodyPr anchor="t">
            <a:normAutofit/>
          </a:bodyPr>
          <a:lstStyle/>
          <a:p>
            <a:pPr marL="401638" indent="-401638">
              <a:lnSpc>
                <a:spcPct val="90000"/>
              </a:lnSpc>
              <a:spcBef>
                <a:spcPts val="0"/>
              </a:spcBef>
              <a:spcAft>
                <a:spcPts val="400"/>
              </a:spcAft>
            </a:pPr>
            <a:r>
              <a:rPr lang="en-US" altLang="en-US" sz="4400" cap="none" dirty="0">
                <a:latin typeface="Calibri" panose="020F0502020204030204" pitchFamily="34" charset="0"/>
                <a:cs typeface="Calibri" panose="020F0502020204030204" pitchFamily="34" charset="0"/>
              </a:rPr>
              <a:t>Concept, Unity in Diversity.  Who says so?  Note that he has no scripture to back his contention.</a:t>
            </a:r>
          </a:p>
          <a:p>
            <a:pPr marL="401638" indent="-401638">
              <a:lnSpc>
                <a:spcPct val="90000"/>
              </a:lnSpc>
              <a:spcBef>
                <a:spcPts val="0"/>
              </a:spcBef>
              <a:spcAft>
                <a:spcPts val="400"/>
              </a:spcAft>
            </a:pPr>
            <a:r>
              <a:rPr lang="en-US" altLang="en-US" sz="4400" cap="none" dirty="0">
                <a:latin typeface="Calibri" panose="020F0502020204030204" pitchFamily="34" charset="0"/>
                <a:cs typeface="Calibri" panose="020F0502020204030204" pitchFamily="34" charset="0"/>
              </a:rPr>
              <a:t>Bible does not teach unity in Diversity.  Rather, unity based upon all speaking the same thing!</a:t>
            </a:r>
          </a:p>
          <a:p>
            <a:pPr marL="401638" indent="-401638">
              <a:lnSpc>
                <a:spcPct val="90000"/>
              </a:lnSpc>
              <a:spcBef>
                <a:spcPts val="0"/>
              </a:spcBef>
              <a:spcAft>
                <a:spcPts val="400"/>
              </a:spcAft>
            </a:pPr>
            <a:r>
              <a:rPr lang="en-US" altLang="en-US" sz="4400" cap="none" dirty="0">
                <a:latin typeface="Calibri" panose="020F0502020204030204" pitchFamily="34" charset="0"/>
                <a:cs typeface="Calibri" panose="020F0502020204030204" pitchFamily="34" charset="0"/>
              </a:rPr>
              <a:t>John 17:20-21; 1 Cor. 1:10; 2 John 9-11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95DEBF6-E345-4FB9-96F9-A0C9B3EB3E3F}"/>
              </a:ext>
            </a:extLst>
          </p:cNvPr>
          <p:cNvSpPr>
            <a:spLocks noGrp="1" noChangeArrowheads="1"/>
          </p:cNvSpPr>
          <p:nvPr>
            <p:ph type="title"/>
          </p:nvPr>
        </p:nvSpPr>
        <p:spPr>
          <a:xfrm>
            <a:off x="381000" y="293689"/>
            <a:ext cx="11277600" cy="1382711"/>
          </a:xfrm>
        </p:spPr>
        <p:txBody>
          <a:bodyPr>
            <a:noAutofit/>
          </a:bodyPr>
          <a:lstStyle/>
          <a:p>
            <a:pPr algn="ctr"/>
            <a:r>
              <a:rPr lang="en-US" altLang="en-US" sz="4400" dirty="0">
                <a:solidFill>
                  <a:srgbClr val="FFFF00"/>
                </a:solidFill>
                <a:latin typeface="Arial Rounded MT Bold" panose="020F0704030504030204" pitchFamily="34" charset="0"/>
              </a:rPr>
              <a:t>“No denomination has a corner on truth.”</a:t>
            </a:r>
          </a:p>
        </p:txBody>
      </p:sp>
      <p:sp>
        <p:nvSpPr>
          <p:cNvPr id="96259" name="Rectangle 3">
            <a:extLst>
              <a:ext uri="{FF2B5EF4-FFF2-40B4-BE49-F238E27FC236}">
                <a16:creationId xmlns:a16="http://schemas.microsoft.com/office/drawing/2014/main" id="{34EBC3AA-1A93-4F2F-91F8-0573A316527C}"/>
              </a:ext>
            </a:extLst>
          </p:cNvPr>
          <p:cNvSpPr>
            <a:spLocks noGrp="1" noChangeArrowheads="1"/>
          </p:cNvSpPr>
          <p:nvPr>
            <p:ph idx="1"/>
          </p:nvPr>
        </p:nvSpPr>
        <p:spPr>
          <a:xfrm>
            <a:off x="381000" y="1827215"/>
            <a:ext cx="11277600" cy="4649786"/>
          </a:xfrm>
        </p:spPr>
        <p:txBody>
          <a:bodyPr anchor="t">
            <a:noAutofit/>
          </a:bodyPr>
          <a:lstStyle/>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A true statement, but reveals a fundamental misunderstanding of the nature of truth.</a:t>
            </a:r>
          </a:p>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The church is not the origin of truth, only the defender of it.  </a:t>
            </a:r>
            <a:r>
              <a:rPr lang="en-US" altLang="en-US" sz="3700" i="1" cap="none" dirty="0">
                <a:latin typeface="Calibri" panose="020F0502020204030204" pitchFamily="34" charset="0"/>
                <a:cs typeface="Calibri" panose="020F0502020204030204" pitchFamily="34" charset="0"/>
              </a:rPr>
              <a:t>“Contend earnestly for the faith once for all delivered to the saints” </a:t>
            </a:r>
            <a:r>
              <a:rPr lang="en-US" altLang="en-US" sz="3700" cap="none" dirty="0">
                <a:latin typeface="Calibri" panose="020F0502020204030204" pitchFamily="34" charset="0"/>
                <a:cs typeface="Calibri" panose="020F0502020204030204" pitchFamily="34" charset="0"/>
              </a:rPr>
              <a:t>(Jude 3) </a:t>
            </a:r>
            <a:r>
              <a:rPr lang="en-US" altLang="en-US" sz="3700" cap="none" dirty="0">
                <a:solidFill>
                  <a:schemeClr val="tx2"/>
                </a:solidFill>
                <a:latin typeface="Calibri" panose="020F0502020204030204" pitchFamily="34" charset="0"/>
                <a:cs typeface="Calibri" panose="020F0502020204030204" pitchFamily="34" charset="0"/>
              </a:rPr>
              <a:t>(Delivered by Holy Spirit)</a:t>
            </a:r>
          </a:p>
          <a:p>
            <a:pPr marL="401638" indent="-401638">
              <a:lnSpc>
                <a:spcPct val="90000"/>
              </a:lnSpc>
              <a:spcBef>
                <a:spcPts val="0"/>
              </a:spcBef>
              <a:spcAft>
                <a:spcPts val="400"/>
              </a:spcAft>
            </a:pPr>
            <a:r>
              <a:rPr lang="en-US" altLang="en-US" sz="3700" cap="none" dirty="0">
                <a:latin typeface="Calibri" panose="020F0502020204030204" pitchFamily="34" charset="0"/>
                <a:cs typeface="Calibri" panose="020F0502020204030204" pitchFamily="34" charset="0"/>
              </a:rPr>
              <a:t>If a church is not defending the truth, its reason for existing can not be successfully rationalized.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417</TotalTime>
  <Words>1951</Words>
  <Application>Microsoft Office PowerPoint</Application>
  <PresentationFormat>Widescreen</PresentationFormat>
  <Paragraphs>83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Algerian</vt:lpstr>
      <vt:lpstr>Calibri</vt:lpstr>
      <vt:lpstr>Arial</vt:lpstr>
      <vt:lpstr>Arial Rounded MT Bold</vt:lpstr>
      <vt:lpstr>Century Gothic</vt:lpstr>
      <vt:lpstr>Mesh</vt:lpstr>
      <vt:lpstr>Denominationalism</vt:lpstr>
      <vt:lpstr>Clergy Comment (Philip Nordstrom, Christ Community Church)</vt:lpstr>
      <vt:lpstr>PowerPoint Presentation</vt:lpstr>
      <vt:lpstr>PowerPoint Presentation</vt:lpstr>
      <vt:lpstr>PowerPoint Presentation</vt:lpstr>
      <vt:lpstr>“Each church has its own distinctives that make it unique.”</vt:lpstr>
      <vt:lpstr>“These differences have to do with the origins of the denomination and how these denominations interpret scripture.”</vt:lpstr>
      <vt:lpstr>“On these and other issues, Christians must agree to disagree.”</vt:lpstr>
      <vt:lpstr>“No denomination has a corner on truth.”</vt:lpstr>
      <vt:lpstr>“Believing that one denomination is the only way is sometimes called ‘denominationalism.’”</vt:lpstr>
      <vt:lpstr>“I believe there are genuine Christians in every denomination.”</vt:lpstr>
      <vt:lpstr>“We can be brothers and sisters without being twins.”</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Beatitudes</dc:title>
  <dc:creator>Stan</dc:creator>
  <cp:lastModifiedBy>Stan Cox</cp:lastModifiedBy>
  <cp:revision>39</cp:revision>
  <cp:lastPrinted>2021-09-04T21:58:39Z</cp:lastPrinted>
  <dcterms:created xsi:type="dcterms:W3CDTF">2004-07-13T03:34:13Z</dcterms:created>
  <dcterms:modified xsi:type="dcterms:W3CDTF">2021-09-04T21:58:50Z</dcterms:modified>
</cp:coreProperties>
</file>