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modHandout">
      <pc:chgData name="Stan Cox" userId="9376f276357bfffd" providerId="LiveId" clId="{D6A38ECA-CFFF-4F81-A50A-FF406F190B2A}" dt="2025-11-08T22:24:54.717" v="116" actId="403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A77F84-B7B9-FD0D-F61D-C2FF609FBB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400" dirty="0">
                <a:latin typeface="Impact" panose="020B0806030902050204" pitchFamily="34" charset="0"/>
              </a:rPr>
              <a:t>DICHOTOMIES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A79D1-CCA3-13E8-4CC3-2F25B3F83E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November 9,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BAD5C-226B-DE5A-BB95-DF7F8A947A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890CE-DAFA-8A03-41A1-06094FF6E0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</a:t>
            </a:r>
          </a:p>
        </p:txBody>
      </p:sp>
    </p:spTree>
    <p:extLst>
      <p:ext uri="{BB962C8B-B14F-4D97-AF65-F5344CB8AC3E}">
        <p14:creationId xmlns:p14="http://schemas.microsoft.com/office/powerpoint/2010/main" val="368523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CB671-9543-2717-EA79-097820B01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4D638-4E1A-8E4B-CA65-3548F3917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29691-4472-8DA4-47F9-9DDAE61C3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FE6E-4D7F-804E-987E-089CDA95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3F614-BFFE-3F3A-EC70-F36438E2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3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3B578-187D-B113-D804-F396461D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35307-1C45-AEDC-121E-FAD9CD04D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EFA26-373D-9EED-FF85-D01E8048B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46A6E-0833-7E7A-BDE8-28DE18F06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8CAB8-7400-3690-FED5-FBEBB07E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4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C75D04-141A-9F5F-18DF-07A1DD7A57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C8FE7A-E9F0-5CB1-A838-0FBDD0636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D7CD1-C757-C7A8-65C9-364D21E7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DEBDD-A5A2-4AEF-6CE7-4A0B79AD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03B95-644C-ECA7-998F-834A3569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2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B0806-C5AA-D090-3A01-A5F6C00C3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28823-ECD4-6AF3-82B9-C3091F9C7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521D5-89D7-AAC0-ED89-9A8411E42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A4923-5149-CB68-85FD-4BA3E019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74606-DC70-6313-5483-3733233E2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2DB16-4A75-D70E-DCEC-DE706711E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17154-56BB-EB9B-90C3-C77662839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9648-0C65-C2E7-1E88-9DB8523B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1AB5D-7802-8D42-D451-BC0E82AC9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24E09-7299-8D66-CB90-9A1CBFF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63A10-E2FE-6327-193C-C16698FBD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DC983-6CB2-CB09-9D03-98409AB84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D8A6A-B347-B0FA-5EF5-47012A6D8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AAEEFD-7CA5-329D-BB02-C5A5CB17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64E48-D816-250E-3B1A-51FD7258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88499-C297-BBF3-9E98-F930F071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7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93729-F923-224C-7559-4EBAC0F7F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368C5-3E2A-1311-2EFF-B0B4B6899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50A92-332F-8976-5CA7-2866F0D68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87FC8C-7C7E-2E5E-EE6F-EFDC27E36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AA6BBF-A558-D7E0-B083-DF41A9A43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F30E25-091D-4C7B-2570-389092725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154BB-D884-F0B6-30D3-AF364928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15C83-FCCE-51F0-28B4-0B4377E5B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5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AE03-2CC0-F6DF-EE39-5CAF0D791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E33030-F74B-20A2-A110-15D7AE8AC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430ED3-1BB3-2926-8CEE-6C6ED5ADE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BA576-72B6-5811-A49C-2FF5DC57F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375F09-7E7E-D065-208B-E7DEBDA4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A1D4AD-2FC3-49BB-FE04-EBC4D5B02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760FF-71F4-70A9-C402-5F702292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8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E4021-1A12-F889-542F-33D20BD03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EC291-99B6-96C6-66BD-FB24A933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A5CDB-755B-46AB-2271-98FF6D168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5CFC5-207E-6F4C-7CB0-4A56A97D1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EBF57-C6B3-9D2A-C27B-D4807DF9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9A92B-1112-ABC0-9E4A-4677BA739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1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4C353-53F1-F3F0-0131-5CB948BE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D1DCA-307B-867B-218B-49DBB481E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1B4F5-2970-D231-7A02-FA159BF6C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CFEFC-936A-B6F2-469B-8B4629980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EF92A-AF2A-FDFE-24F4-6AEF7B208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DDD40-58A2-DBE7-4996-2F7B8C988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8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E0F6A-CFC6-8DC2-8346-01755D079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6C99-E758-36D7-B337-A1118AECB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7AD5E-4CEE-9CAB-68C2-1D43D4F6E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EAD96-4674-4FDB-A1C1-B40C89E233D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A18EF-BF13-7BC0-6F54-67F52105A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A30BE-FE91-F1FD-5969-18AECE1B6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BB066-E956-4314-9801-AA96D5757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6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sign with a book and text&#10;&#10;AI-generated content may be incorrect.">
            <a:extLst>
              <a:ext uri="{FF2B5EF4-FFF2-40B4-BE49-F238E27FC236}">
                <a16:creationId xmlns:a16="http://schemas.microsoft.com/office/drawing/2014/main" id="{F3799EF2-5C8A-398A-F31A-8D41A562A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11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E56E8-7EF3-8FA5-FDCE-F897A2603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sign with text and symbols&#10;&#10;AI-generated content may be incorrect.">
            <a:extLst>
              <a:ext uri="{FF2B5EF4-FFF2-40B4-BE49-F238E27FC236}">
                <a16:creationId xmlns:a16="http://schemas.microsoft.com/office/drawing/2014/main" id="{F57E9AD8-DFF3-CF1C-09F8-BAB0F3C756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13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34B7D-ACAC-7D38-F233-D15A4B57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card with a black and white text&#10;&#10;AI-generated content may be incorrect.">
            <a:extLst>
              <a:ext uri="{FF2B5EF4-FFF2-40B4-BE49-F238E27FC236}">
                <a16:creationId xmlns:a16="http://schemas.microsoft.com/office/drawing/2014/main" id="{CB633FAF-81A8-8BE7-1453-E8609A270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263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3D3C3-7845-6BBE-2A33-34326204B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card with a house and splash&#10;&#10;AI-generated content may be incorrect.">
            <a:extLst>
              <a:ext uri="{FF2B5EF4-FFF2-40B4-BE49-F238E27FC236}">
                <a16:creationId xmlns:a16="http://schemas.microsoft.com/office/drawing/2014/main" id="{4ADBFBB3-5083-87FF-5330-C6B03CD87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550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8F45A-273A-FE8C-8439-377999FD1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ign with black text and black text&#10;&#10;AI-generated content may be incorrect.">
            <a:extLst>
              <a:ext uri="{FF2B5EF4-FFF2-40B4-BE49-F238E27FC236}">
                <a16:creationId xmlns:a16="http://schemas.microsoft.com/office/drawing/2014/main" id="{63E7D34B-BC6A-1C52-8F2A-8F58BF228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528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C7209-547A-4185-D25F-82ACA8BFB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sign with text and symbols&#10;&#10;AI-generated content may be incorrect.">
            <a:extLst>
              <a:ext uri="{FF2B5EF4-FFF2-40B4-BE49-F238E27FC236}">
                <a16:creationId xmlns:a16="http://schemas.microsoft.com/office/drawing/2014/main" id="{D1055F23-D995-6776-980D-89E587A98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2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3A90B-3DCB-B591-A932-5841041EF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white sign with a person with their arms up&#10;&#10;AI-generated content may be incorrect.">
            <a:extLst>
              <a:ext uri="{FF2B5EF4-FFF2-40B4-BE49-F238E27FC236}">
                <a16:creationId xmlns:a16="http://schemas.microsoft.com/office/drawing/2014/main" id="{D19C9889-5A62-4AF4-A0D4-1FC2D4749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431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an dir="u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2025-11-08T22:18:16Z</dcterms:created>
  <dcterms:modified xsi:type="dcterms:W3CDTF">2025-11-08T22:25:00Z</dcterms:modified>
</cp:coreProperties>
</file>