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3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582A1B-3C0A-49F7-8A3C-3017F07992D1}" v="737" dt="2026-09-12T03:35:46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handoutView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an Cox" userId="9376f276357bfffd" providerId="LiveId" clId="{D6A38ECA-CFFF-4F81-A50A-FF406F190B2A}"/>
    <pc:docChg chg="undo custSel addSld delSld modSld modHandout">
      <pc:chgData name="Stan Cox" userId="9376f276357bfffd" providerId="LiveId" clId="{D6A38ECA-CFFF-4F81-A50A-FF406F190B2A}" dt="2026-09-12T03:37:43.682" v="1671" actId="6549"/>
      <pc:docMkLst>
        <pc:docMk/>
      </pc:docMkLst>
      <pc:sldChg chg="delSp mod modTransition setBg">
        <pc:chgData name="Stan Cox" userId="9376f276357bfffd" providerId="LiveId" clId="{D6A38ECA-CFFF-4F81-A50A-FF406F190B2A}" dt="2026-09-12T03:35:46.388" v="1511"/>
        <pc:sldMkLst>
          <pc:docMk/>
          <pc:sldMk cId="4073180359" sldId="256"/>
        </pc:sldMkLst>
        <pc:spChg chg="del">
          <ac:chgData name="Stan Cox" userId="9376f276357bfffd" providerId="LiveId" clId="{D6A38ECA-CFFF-4F81-A50A-FF406F190B2A}" dt="2026-09-12T02:35:13.505" v="0" actId="478"/>
          <ac:spMkLst>
            <pc:docMk/>
            <pc:sldMk cId="4073180359" sldId="256"/>
            <ac:spMk id="2" creationId="{BD73F7ED-E802-5E73-9A48-1DBBB801398E}"/>
          </ac:spMkLst>
        </pc:spChg>
        <pc:spChg chg="del">
          <ac:chgData name="Stan Cox" userId="9376f276357bfffd" providerId="LiveId" clId="{D6A38ECA-CFFF-4F81-A50A-FF406F190B2A}" dt="2026-09-12T02:35:16.089" v="1" actId="478"/>
          <ac:spMkLst>
            <pc:docMk/>
            <pc:sldMk cId="4073180359" sldId="256"/>
            <ac:spMk id="3" creationId="{B8C6F3C5-68D5-5F5B-3F93-45B8DA772646}"/>
          </ac:spMkLst>
        </pc:spChg>
      </pc:sldChg>
      <pc:sldChg chg="addSp delSp modSp new mod modTransition setBg addAnim delAnim modAnim">
        <pc:chgData name="Stan Cox" userId="9376f276357bfffd" providerId="LiveId" clId="{D6A38ECA-CFFF-4F81-A50A-FF406F190B2A}" dt="2026-09-12T03:35:46.388" v="1511"/>
        <pc:sldMkLst>
          <pc:docMk/>
          <pc:sldMk cId="809777243" sldId="257"/>
        </pc:sldMkLst>
        <pc:spChg chg="mod">
          <ac:chgData name="Stan Cox" userId="9376f276357bfffd" providerId="LiveId" clId="{D6A38ECA-CFFF-4F81-A50A-FF406F190B2A}" dt="2026-09-12T02:58:23.134" v="509" actId="20577"/>
          <ac:spMkLst>
            <pc:docMk/>
            <pc:sldMk cId="809777243" sldId="257"/>
            <ac:spMk id="2" creationId="{26678CC4-AE5F-AC95-48A5-7E726E003C3B}"/>
          </ac:spMkLst>
        </pc:spChg>
        <pc:spChg chg="mod">
          <ac:chgData name="Stan Cox" userId="9376f276357bfffd" providerId="LiveId" clId="{D6A38ECA-CFFF-4F81-A50A-FF406F190B2A}" dt="2026-09-12T02:58:18.379" v="508" actId="20577"/>
          <ac:spMkLst>
            <pc:docMk/>
            <pc:sldMk cId="809777243" sldId="257"/>
            <ac:spMk id="3" creationId="{5D8CC325-4392-9872-BC49-7BC21B6F49D4}"/>
          </ac:spMkLst>
        </pc:spChg>
        <pc:spChg chg="add del mod">
          <ac:chgData name="Stan Cox" userId="9376f276357bfffd" providerId="LiveId" clId="{D6A38ECA-CFFF-4F81-A50A-FF406F190B2A}" dt="2026-09-12T02:54:32.156" v="467"/>
          <ac:spMkLst>
            <pc:docMk/>
            <pc:sldMk cId="809777243" sldId="257"/>
            <ac:spMk id="4" creationId="{2BEA3637-9E41-EAD8-46B8-3F859F690974}"/>
          </ac:spMkLst>
        </pc:spChg>
      </pc:sldChg>
      <pc:sldChg chg="modSp add mod modTransition addAnim delAnim modAnim">
        <pc:chgData name="Stan Cox" userId="9376f276357bfffd" providerId="LiveId" clId="{D6A38ECA-CFFF-4F81-A50A-FF406F190B2A}" dt="2026-09-12T03:35:46.388" v="1511"/>
        <pc:sldMkLst>
          <pc:docMk/>
          <pc:sldMk cId="1779269957" sldId="258"/>
        </pc:sldMkLst>
        <pc:spChg chg="mod">
          <ac:chgData name="Stan Cox" userId="9376f276357bfffd" providerId="LiveId" clId="{D6A38ECA-CFFF-4F81-A50A-FF406F190B2A}" dt="2026-09-12T03:04:01.761" v="705" actId="20577"/>
          <ac:spMkLst>
            <pc:docMk/>
            <pc:sldMk cId="1779269957" sldId="258"/>
            <ac:spMk id="2" creationId="{8B3BBDD9-8B04-B6FA-83BB-EF6038F34B46}"/>
          </ac:spMkLst>
        </pc:spChg>
        <pc:spChg chg="mod">
          <ac:chgData name="Stan Cox" userId="9376f276357bfffd" providerId="LiveId" clId="{D6A38ECA-CFFF-4F81-A50A-FF406F190B2A}" dt="2026-09-12T03:05:51.072" v="750" actId="403"/>
          <ac:spMkLst>
            <pc:docMk/>
            <pc:sldMk cId="1779269957" sldId="258"/>
            <ac:spMk id="3" creationId="{D99061F7-687F-904B-8C27-301F814E330E}"/>
          </ac:spMkLst>
        </pc:spChg>
      </pc:sldChg>
      <pc:sldChg chg="add del setBg">
        <pc:chgData name="Stan Cox" userId="9376f276357bfffd" providerId="LiveId" clId="{D6A38ECA-CFFF-4F81-A50A-FF406F190B2A}" dt="2026-09-12T02:56:02.476" v="471"/>
        <pc:sldMkLst>
          <pc:docMk/>
          <pc:sldMk cId="2545735212" sldId="258"/>
        </pc:sldMkLst>
      </pc:sldChg>
      <pc:sldChg chg="modSp add mod modTransition setBg addAnim delAnim modAnim">
        <pc:chgData name="Stan Cox" userId="9376f276357bfffd" providerId="LiveId" clId="{D6A38ECA-CFFF-4F81-A50A-FF406F190B2A}" dt="2026-09-12T03:35:46.388" v="1511"/>
        <pc:sldMkLst>
          <pc:docMk/>
          <pc:sldMk cId="1249962250" sldId="259"/>
        </pc:sldMkLst>
        <pc:spChg chg="mod">
          <ac:chgData name="Stan Cox" userId="9376f276357bfffd" providerId="LiveId" clId="{D6A38ECA-CFFF-4F81-A50A-FF406F190B2A}" dt="2026-09-12T03:16:00.450" v="1004" actId="14100"/>
          <ac:spMkLst>
            <pc:docMk/>
            <pc:sldMk cId="1249962250" sldId="259"/>
            <ac:spMk id="2" creationId="{BBB8BFDA-D43D-B5D7-9472-CC0D33653435}"/>
          </ac:spMkLst>
        </pc:spChg>
        <pc:spChg chg="mod">
          <ac:chgData name="Stan Cox" userId="9376f276357bfffd" providerId="LiveId" clId="{D6A38ECA-CFFF-4F81-A50A-FF406F190B2A}" dt="2026-09-12T03:17:54.328" v="1085" actId="403"/>
          <ac:spMkLst>
            <pc:docMk/>
            <pc:sldMk cId="1249962250" sldId="259"/>
            <ac:spMk id="3" creationId="{24F44398-6A4F-3E60-6A2E-DF27C461BF3C}"/>
          </ac:spMkLst>
        </pc:spChg>
      </pc:sldChg>
      <pc:sldChg chg="add del setBg">
        <pc:chgData name="Stan Cox" userId="9376f276357bfffd" providerId="LiveId" clId="{D6A38ECA-CFFF-4F81-A50A-FF406F190B2A}" dt="2026-09-12T03:07:47.705" v="757"/>
        <pc:sldMkLst>
          <pc:docMk/>
          <pc:sldMk cId="2660843912" sldId="259"/>
        </pc:sldMkLst>
      </pc:sldChg>
      <pc:sldChg chg="modSp add mod modTransition setBg modAnim">
        <pc:chgData name="Stan Cox" userId="9376f276357bfffd" providerId="LiveId" clId="{D6A38ECA-CFFF-4F81-A50A-FF406F190B2A}" dt="2026-09-12T03:35:46.388" v="1511"/>
        <pc:sldMkLst>
          <pc:docMk/>
          <pc:sldMk cId="2072559249" sldId="260"/>
        </pc:sldMkLst>
        <pc:spChg chg="mod">
          <ac:chgData name="Stan Cox" userId="9376f276357bfffd" providerId="LiveId" clId="{D6A38ECA-CFFF-4F81-A50A-FF406F190B2A}" dt="2026-09-12T03:25:50.557" v="1180" actId="20577"/>
          <ac:spMkLst>
            <pc:docMk/>
            <pc:sldMk cId="2072559249" sldId="260"/>
            <ac:spMk id="2" creationId="{C09C0F34-9FEB-C4C5-E5C2-53E5FAA3E404}"/>
          </ac:spMkLst>
        </pc:spChg>
        <pc:spChg chg="mod">
          <ac:chgData name="Stan Cox" userId="9376f276357bfffd" providerId="LiveId" clId="{D6A38ECA-CFFF-4F81-A50A-FF406F190B2A}" dt="2026-09-12T03:30:28.023" v="1355" actId="20577"/>
          <ac:spMkLst>
            <pc:docMk/>
            <pc:sldMk cId="2072559249" sldId="260"/>
            <ac:spMk id="3" creationId="{46E29754-E40D-5468-53BC-DF0AF1E006C5}"/>
          </ac:spMkLst>
        </pc:spChg>
      </pc:sldChg>
      <pc:sldChg chg="add del setBg">
        <pc:chgData name="Stan Cox" userId="9376f276357bfffd" providerId="LiveId" clId="{D6A38ECA-CFFF-4F81-A50A-FF406F190B2A}" dt="2026-09-12T03:23:38.821" v="1089"/>
        <pc:sldMkLst>
          <pc:docMk/>
          <pc:sldMk cId="2239137739" sldId="260"/>
        </pc:sldMkLst>
      </pc:sldChg>
      <pc:sldChg chg="modSp new mod modTransition setBg">
        <pc:chgData name="Stan Cox" userId="9376f276357bfffd" providerId="LiveId" clId="{D6A38ECA-CFFF-4F81-A50A-FF406F190B2A}" dt="2026-09-12T03:35:46.388" v="1511"/>
        <pc:sldMkLst>
          <pc:docMk/>
          <pc:sldMk cId="814852683" sldId="261"/>
        </pc:sldMkLst>
        <pc:spChg chg="mod">
          <ac:chgData name="Stan Cox" userId="9376f276357bfffd" providerId="LiveId" clId="{D6A38ECA-CFFF-4F81-A50A-FF406F190B2A}" dt="2026-09-12T03:35:12.121" v="1508" actId="27636"/>
          <ac:spMkLst>
            <pc:docMk/>
            <pc:sldMk cId="814852683" sldId="261"/>
            <ac:spMk id="2" creationId="{B26A5F51-0A00-A744-65CE-58F4AC8DD234}"/>
          </ac:spMkLst>
        </pc:spChg>
        <pc:spChg chg="mod">
          <ac:chgData name="Stan Cox" userId="9376f276357bfffd" providerId="LiveId" clId="{D6A38ECA-CFFF-4F81-A50A-FF406F190B2A}" dt="2026-09-12T03:35:02.295" v="1503" actId="403"/>
          <ac:spMkLst>
            <pc:docMk/>
            <pc:sldMk cId="814852683" sldId="261"/>
            <ac:spMk id="3" creationId="{76B49989-7F2D-39BC-DA4F-309823D1DA92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085CC0B-E527-4BF3-8131-891D722CF3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87800" cy="7747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z="2400" dirty="0">
                <a:latin typeface="Bebas Neue" panose="020B0606020202050201" pitchFamily="34" charset="0"/>
              </a:rPr>
              <a:t>PAUL’S DISCOURSE ON REDEMPTION</a:t>
            </a:r>
          </a:p>
          <a:p>
            <a:r>
              <a:rPr lang="en-US" dirty="0"/>
              <a:t>(Romans 10)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DE9745-F91F-1018-5A88-BEF855CB87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 dirty="0"/>
              <a:t>September 13, 2023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3CBE1-2BD1-A3B4-63B6-3AE99EFB56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‘West Side church of Christ, Stan Cox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8B18E8-A7E0-6F61-D8AF-1684D919AE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en-US" dirty="0"/>
              <a:t> soundteachign.</a:t>
            </a:r>
            <a:r>
              <a:rPr lang="en-US"/>
              <a:t>org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969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44788-E207-F204-C773-14683B02F7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8195E7-D826-6344-C2B3-10CAC7C9C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9D324-3455-F3A4-8949-5488E03B7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4B8B3-8431-8228-BA76-B0F1D4D49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81B60-5D30-6E2E-F52A-5FE8994B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06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AFBC5-A828-0E30-3C32-FCAAC379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794445-8987-EBFD-925B-882AF8BF7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60D28-B0FB-6E05-B8E9-A4B3B643F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67676-FA6D-8ED0-3F6D-491E9479D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A0DFA-F29B-4A95-78AA-80309292F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67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9696A1-804D-078B-2E74-4EEBE98827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AF0C12-F24B-69D9-8C03-EBDE9C93F4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17ACA-3F77-8EBF-E39A-D4750E4DF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13CDC-4BA0-33CC-7820-86361C346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022BC-C049-4F09-ECDE-B93D6AB80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4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41820-735D-79D9-9A75-74929C53E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3CD27-D736-8D8B-F748-4357C57EB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5813B7-1FA8-8B5E-0695-9C654A8BB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170C4-3EE7-904B-C5E0-228876BE4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85C82-26D7-6A21-6819-23DB460EAC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34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BBD50-320C-6FB9-E904-1DAE3794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F1847-0848-5808-85C7-869ECBBA14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99C0F-D8FE-EC31-75FE-4B12B9044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0867A-80FE-F731-415D-FE3AF86B6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B10D3-1DC0-DE2A-6C2D-6878AAA29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64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B9313-08C5-D209-1ADE-EC95F0638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36B26-3272-E1EB-5746-46306EC00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697DD5-BF9D-2307-1D2A-4E232D7FB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B34543-EF6D-C3A5-A7A1-343CB98FB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667DAF-A744-FA45-780C-9C127526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8F755B-F8EA-C53C-FB34-0078F32A5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62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F689A-79B3-D815-CC12-DE3DB4CAF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DD927-E721-19FD-4DE4-74632A1EE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D3A1E5-A8B7-CD64-D639-6407D29A7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F7364-E842-F029-667F-758FDEF478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D26D96-2360-C772-D221-97F6A95A84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FFEBAF-827D-78EB-920B-0ADBF3D84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8EB315-3A82-F329-FC17-7D36C33DE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B3D21A-845D-17C4-4D4F-0F03E67CB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65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85E7-CA82-3A59-48E7-19754A351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E4A01E-3A24-3971-F512-5C459085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0AB882-6800-69C3-8AD4-BDF67FCB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F15851-5BAC-5439-360D-1A7DD3305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73EB0-D238-BDBA-A0C9-A7775AF7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9A08E3-2746-C26C-BED7-68491A408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C82C3-D098-F3A8-2D04-D395A93FE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4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A67CA-CE28-537E-7198-A2312F36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78318-4278-ED1E-5996-9FAEBAB7B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6D0BA4-9584-72D1-7B40-853F4D69B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974845-37CD-AA8C-76BC-4811E491F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9AD1C-3A07-1E10-1275-D9646117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E363C-A760-7757-3DE8-FD4CE9DF5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47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76400-425C-72D1-E7D0-860C7C8B7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508E9A-4652-BDFC-3380-9F7BEDF6B9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0792B-6745-8D2A-D352-26C552E0D5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31E286-149B-A9B5-8C8E-F16AF83D8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5BB757-8E72-6B41-1B55-500DA5236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84018-17A6-E5A5-E5B4-C92AC0825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10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857FB6-26C7-E39C-21CE-030355FDF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E080D5-1CDD-3DC2-D586-BDB6A91C4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E2B91-A349-EF08-81BD-C86852A0C8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915175-E804-477C-9E03-EF2A10D16CD2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BEFD2-E2B9-12D1-9237-A24C0F7D10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35301-3550-B9A7-21A4-46926B6D16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47795D-E130-4B86-8ED6-04C1EB02B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988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1803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78CC4-AE5F-AC95-48A5-7E726E00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0" y="365125"/>
            <a:ext cx="9707880" cy="884555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Law VS Faith (5-8)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CC325-4392-9872-BC49-7BC21B6F4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9520" y="1483360"/>
            <a:ext cx="10114280" cy="5130800"/>
          </a:xfrm>
        </p:spPr>
        <p:txBody>
          <a:bodyPr>
            <a:noAutofit/>
          </a:bodyPr>
          <a:lstStyle/>
          <a:p>
            <a:pPr marL="346075" indent="-346075">
              <a:spcBef>
                <a:spcPts val="0"/>
              </a:spcBef>
              <a:spcAft>
                <a:spcPts val="1800"/>
              </a:spcAft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Difference Between the Two (5-7)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Moses: Righteousness Under the Old Law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Leviticus 18:5; Galatians 3:10, 12; 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Hebrews 4:15; Isaiah 59:1-2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 in Christ Speaks</a:t>
            </a: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1:16-17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 Speaking is the Gospel! (8)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Corinthians 15:1-4</a:t>
            </a:r>
          </a:p>
        </p:txBody>
      </p:sp>
    </p:spTree>
    <p:extLst>
      <p:ext uri="{BB962C8B-B14F-4D97-AF65-F5344CB8AC3E}">
        <p14:creationId xmlns:p14="http://schemas.microsoft.com/office/powerpoint/2010/main" val="8097772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C7740-2F6A-921C-256C-8B5FF8DB5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BBDD9-8B04-B6FA-83BB-EF6038F34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0" y="365125"/>
            <a:ext cx="9707880" cy="884555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Introducing Faith (The Gospel) (9-13)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061F7-687F-904B-8C27-301F814E3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20" y="1889760"/>
            <a:ext cx="10972800" cy="4724400"/>
          </a:xfrm>
        </p:spPr>
        <p:txBody>
          <a:bodyPr>
            <a:noAutofit/>
          </a:bodyPr>
          <a:lstStyle/>
          <a:p>
            <a:pPr marL="346075" indent="-346075">
              <a:spcBef>
                <a:spcPts val="0"/>
              </a:spcBef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Confession and Belief (9-10)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40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8:37; John 12:42-43; Acts 2:32-36</a:t>
            </a:r>
          </a:p>
          <a:p>
            <a:pPr marL="346075" indent="-346075">
              <a:spcBef>
                <a:spcPts val="0"/>
              </a:spcBef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Promise of Faith Applies to All (11-13)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8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Isaiah 49:6</a:t>
            </a:r>
          </a:p>
        </p:txBody>
      </p:sp>
    </p:spTree>
    <p:extLst>
      <p:ext uri="{BB962C8B-B14F-4D97-AF65-F5344CB8AC3E}">
        <p14:creationId xmlns:p14="http://schemas.microsoft.com/office/powerpoint/2010/main" val="17792699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B1A316-0024-4204-F1D2-DD9ED355B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8BFDA-D43D-B5D7-9472-CC0D33653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170920" cy="884555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Calling Upon the Name of the Lord (12-13)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44398-6A4F-3E60-6A2E-DF27C461B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330960"/>
            <a:ext cx="11704320" cy="5283200"/>
          </a:xfrm>
        </p:spPr>
        <p:txBody>
          <a:bodyPr>
            <a:noAutofit/>
          </a:bodyPr>
          <a:lstStyle/>
          <a:p>
            <a:pPr marL="346075" indent="-346075">
              <a:spcBef>
                <a:spcPts val="0"/>
              </a:spcBef>
            </a:pPr>
            <a:r>
              <a:rPr lang="en-US" sz="3200" i="1" dirty="0">
                <a:solidFill>
                  <a:srgbClr val="FCF3E4"/>
                </a:solidFill>
              </a:rPr>
              <a:t>“the same Lord over all is rich to all who call upon Him” (12)</a:t>
            </a:r>
          </a:p>
          <a:p>
            <a:pPr marL="346075" indent="-346075">
              <a:spcBef>
                <a:spcPts val="0"/>
              </a:spcBef>
              <a:spcAft>
                <a:spcPts val="1800"/>
              </a:spcAft>
            </a:pPr>
            <a:r>
              <a:rPr lang="en-US" sz="3200" i="1" dirty="0">
                <a:solidFill>
                  <a:srgbClr val="FCF3E4"/>
                </a:solidFill>
              </a:rPr>
              <a:t>“For, ‘WHOEVER CALLS ON THE NAME OF THE LORD SHALL BE SAVED.’” (13)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Confession is an invocation of Christ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16:16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Repentance: “calling on the name of the Lord”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3:37-38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Baptism: “calling on the name of the Lord”</a:t>
            </a:r>
          </a:p>
          <a:p>
            <a:pPr marL="914400" lvl="2" indent="0">
              <a:spcBef>
                <a:spcPts val="0"/>
              </a:spcBef>
              <a:buNone/>
            </a:pP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22:16; James 2:17-18</a:t>
            </a:r>
          </a:p>
        </p:txBody>
      </p:sp>
    </p:spTree>
    <p:extLst>
      <p:ext uri="{BB962C8B-B14F-4D97-AF65-F5344CB8AC3E}">
        <p14:creationId xmlns:p14="http://schemas.microsoft.com/office/powerpoint/2010/main" val="12499622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4BC1BE-9642-D079-BD94-88AFB2AEC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C0F34-9FEB-C4C5-E5C2-53E5FAA3E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920" y="365125"/>
            <a:ext cx="9707880" cy="884555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The Progression Explained (14-15)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29754-E40D-5468-53BC-DF0AF1E00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4320" y="1483360"/>
            <a:ext cx="7934960" cy="5130800"/>
          </a:xfrm>
        </p:spPr>
        <p:txBody>
          <a:bodyPr>
            <a:noAutofit/>
          </a:bodyPr>
          <a:lstStyle/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We Know How To Call Upon Christ?</a:t>
            </a:r>
          </a:p>
          <a:p>
            <a:pPr marL="914400" lvl="2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 word of God!)</a:t>
            </a:r>
          </a:p>
          <a:p>
            <a:pPr marL="346075" indent="-346075">
              <a:spcBef>
                <a:spcPts val="0"/>
              </a:spcBef>
            </a:pPr>
            <a:r>
              <a:rPr lang="en-US" sz="40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Natural Progression (14-15)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4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28:18-19</a:t>
            </a:r>
            <a:b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Romans 10:17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 Corinthians 2:14-15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3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Mark 16:15-16</a:t>
            </a:r>
          </a:p>
        </p:txBody>
      </p:sp>
    </p:spTree>
    <p:extLst>
      <p:ext uri="{BB962C8B-B14F-4D97-AF65-F5344CB8AC3E}">
        <p14:creationId xmlns:p14="http://schemas.microsoft.com/office/powerpoint/2010/main" val="20725592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5F51-0A00-A744-65CE-58F4AC8DD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91441"/>
            <a:ext cx="10825480" cy="1219200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bas Neue" panose="020B0606020202050201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49989-7F2D-39BC-DA4F-309823D1D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680" y="1493520"/>
            <a:ext cx="9174480" cy="51714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we all</a:t>
            </a:r>
            <a:br>
              <a:rPr lang="en-US" sz="5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5400" b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“call upon the name of the Lord”</a:t>
            </a:r>
          </a:p>
          <a:p>
            <a:pPr marL="0" indent="0" algn="ctr">
              <a:buNone/>
            </a:pPr>
            <a:endParaRPr lang="en-US" sz="2400" dirty="0">
              <a:solidFill>
                <a:srgbClr val="FCF3E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en-US" sz="4800" i="1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“If you love Me, keep My commandments” </a:t>
            </a:r>
          </a:p>
          <a:p>
            <a:pPr marL="0" indent="0" algn="r">
              <a:buNone/>
            </a:pPr>
            <a:r>
              <a:rPr lang="en-US" sz="4800" dirty="0">
                <a:solidFill>
                  <a:srgbClr val="FCF3E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14:15 </a:t>
            </a:r>
          </a:p>
        </p:txBody>
      </p:sp>
    </p:spTree>
    <p:extLst>
      <p:ext uri="{BB962C8B-B14F-4D97-AF65-F5344CB8AC3E}">
        <p14:creationId xmlns:p14="http://schemas.microsoft.com/office/powerpoint/2010/main" val="8148526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wind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245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Bebas Neue</vt:lpstr>
      <vt:lpstr>Office Theme</vt:lpstr>
      <vt:lpstr>PowerPoint Presentation</vt:lpstr>
      <vt:lpstr>Law VS Faith (5-8)</vt:lpstr>
      <vt:lpstr>Introducing Faith (The Gospel) (9-13)</vt:lpstr>
      <vt:lpstr>Calling Upon the Name of the Lord (12-13)</vt:lpstr>
      <vt:lpstr>The Progression Explained (14-15)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Stan Cox</dc:creator>
  <cp:lastModifiedBy>Stan Cox</cp:lastModifiedBy>
  <cp:revision>1</cp:revision>
  <dcterms:created xsi:type="dcterms:W3CDTF">2026-09-12T02:34:31Z</dcterms:created>
  <dcterms:modified xsi:type="dcterms:W3CDTF">2026-09-12T03:37:45Z</dcterms:modified>
</cp:coreProperties>
</file>