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A9C01-EDF8-48D1-9D66-03116A0F6CE2}" v="9" dt="2025-06-01T03:07:38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FCAA9C01-EDF8-48D1-9D66-03116A0F6CE2}"/>
    <pc:docChg chg="undo custSel modSld modHandout">
      <pc:chgData name="Stan Cox" userId="9376f276357bfffd" providerId="LiveId" clId="{FCAA9C01-EDF8-48D1-9D66-03116A0F6CE2}" dt="2025-06-01T03:36:13.408" v="155" actId="478"/>
      <pc:docMkLst>
        <pc:docMk/>
      </pc:docMkLst>
      <pc:sldChg chg="addSp delSp modSp mod addAnim delAnim modAnim">
        <pc:chgData name="Stan Cox" userId="9376f276357bfffd" providerId="LiveId" clId="{FCAA9C01-EDF8-48D1-9D66-03116A0F6CE2}" dt="2025-06-01T03:36:13.408" v="155" actId="478"/>
        <pc:sldMkLst>
          <pc:docMk/>
          <pc:sldMk cId="3878406008" sldId="257"/>
        </pc:sldMkLst>
        <pc:spChg chg="add del mod">
          <ac:chgData name="Stan Cox" userId="9376f276357bfffd" providerId="LiveId" clId="{FCAA9C01-EDF8-48D1-9D66-03116A0F6CE2}" dt="2025-06-01T03:36:09.847" v="151" actId="478"/>
          <ac:spMkLst>
            <pc:docMk/>
            <pc:sldMk cId="3878406008" sldId="257"/>
            <ac:spMk id="4" creationId="{21343FEE-8448-CCAA-41BD-C835C1570A6F}"/>
          </ac:spMkLst>
        </pc:spChg>
        <pc:spChg chg="add del mod">
          <ac:chgData name="Stan Cox" userId="9376f276357bfffd" providerId="LiveId" clId="{FCAA9C01-EDF8-48D1-9D66-03116A0F6CE2}" dt="2025-06-01T03:36:10.721" v="152" actId="478"/>
          <ac:spMkLst>
            <pc:docMk/>
            <pc:sldMk cId="3878406008" sldId="257"/>
            <ac:spMk id="5" creationId="{F6DDD9DF-3266-94AD-DA2E-7EB3D4C573BF}"/>
          </ac:spMkLst>
        </pc:spChg>
        <pc:spChg chg="add del mod">
          <ac:chgData name="Stan Cox" userId="9376f276357bfffd" providerId="LiveId" clId="{FCAA9C01-EDF8-48D1-9D66-03116A0F6CE2}" dt="2025-06-01T03:36:11.699" v="153" actId="478"/>
          <ac:spMkLst>
            <pc:docMk/>
            <pc:sldMk cId="3878406008" sldId="257"/>
            <ac:spMk id="6" creationId="{F743D09C-09D5-7788-EFC6-C8D294C275AE}"/>
          </ac:spMkLst>
        </pc:spChg>
        <pc:spChg chg="add del mod">
          <ac:chgData name="Stan Cox" userId="9376f276357bfffd" providerId="LiveId" clId="{FCAA9C01-EDF8-48D1-9D66-03116A0F6CE2}" dt="2025-06-01T03:36:12.598" v="154" actId="478"/>
          <ac:spMkLst>
            <pc:docMk/>
            <pc:sldMk cId="3878406008" sldId="257"/>
            <ac:spMk id="7" creationId="{8195F648-323C-087C-93CE-5A25A13D8AC0}"/>
          </ac:spMkLst>
        </pc:spChg>
        <pc:spChg chg="add del mod">
          <ac:chgData name="Stan Cox" userId="9376f276357bfffd" providerId="LiveId" clId="{FCAA9C01-EDF8-48D1-9D66-03116A0F6CE2}" dt="2025-06-01T03:36:13.408" v="155" actId="478"/>
          <ac:spMkLst>
            <pc:docMk/>
            <pc:sldMk cId="3878406008" sldId="257"/>
            <ac:spMk id="8" creationId="{F0FEE3A0-681E-195C-F9DE-8F7EC23AE1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B4D3A-F19A-C9DD-B3E9-FD74AF827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Impact" panose="020B0806030902050204" pitchFamily="34" charset="0"/>
              </a:rPr>
              <a:t>Equipping the Church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EC78A-5463-6F6C-229C-BBCDEC891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1,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5015B-EF90-9625-C81A-4486C0126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45A8E-59D1-6C97-5A87-1D9F8351E9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43640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3A94-B0B4-1A1C-A9D3-2AD405826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88965-3771-13B1-C62A-3DCD1EF56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2530-5773-F83E-7EA1-3CFBD315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8A830-B1E3-B8BD-4C4D-4E3B3732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A056-3C0C-902F-49C7-2174EC0B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4461-FCBA-6EA3-6893-B7EF197D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0155-BBEC-E5C3-F792-E7814A01D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D449-E848-54C3-1CBD-010B6E41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765A8-BCCA-EB51-C258-204535CB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6FF33-A8E1-C038-076E-A68B8B1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6D7E4-B361-6D36-A311-95D5AAFEE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BA74D-0FB0-E1B5-C2CF-635781335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F346-064B-1AA2-695E-8588DF3F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CF2DF-A950-A75C-7859-7D32E66C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B25D-AD0C-25EF-7EFB-72204D77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4C65-96BE-3950-B02F-E4CFB3E9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2097-9DD8-2023-9047-11F81C40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E987-539D-488C-14B8-6E9268BD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514C-8682-FF6A-7218-CEDE4272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791D-2E84-B149-8F61-408CF02E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E0BE-B15B-1C1E-D145-78ADEE80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F0BFD-A29F-F2DA-D185-68F9C12C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CD64-373F-E434-483E-D9C7BB90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671C-7FF9-ABDE-2896-C74157E9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62389-A012-1EE3-9F27-DA84616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58E3-1C32-C856-6FEE-569F0BD3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1D5D-33AA-714A-475F-87C3DE3A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292C5-5E6E-0A9A-F95B-7F847AA0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A4E80-83AF-99EE-25D7-C40DBB79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C2DB-93FD-5937-C1B8-2DBF2B62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8E8E-0148-34F6-FEA0-90FD491A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9866-547E-39BD-2B0E-3618C90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3154A-93A6-008D-BDDB-4EBAF7A9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DD9E1-5F14-0307-E7FC-0F337EA7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648BD-CB9E-CC6C-EE09-A12AAF583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41D31-841E-55A0-223E-7B70E0CF4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D4425-1E49-F168-ECB4-3FB8C416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C431B-ED1F-181F-F6CA-E75DC428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0703C-7A46-F9BC-6352-A9755CF6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E75B-E208-A0F3-2436-B6805676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30CF1-86B1-13FD-CEED-CAEBE6A4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19E16-8F6A-3FE7-FE62-75F0247B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E313-5D4A-6F67-3807-3D760CE2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49755-62AB-6C38-06A8-139CB850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43AE2-5515-7813-E4BE-26C1A303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EE2B3-9A6A-81A0-92C5-C6D528D0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E983-6FB1-8C7C-4A6F-F41E3AE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6BBD-C8AD-A6DE-0813-2E39FA77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A6F14-5268-ECC0-5789-849F41538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7E9D5-FF64-6B3C-D5B3-8AC8CC35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C6543-2435-9B54-E87D-0D0BC1C3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B0FAD-C176-D7EA-9495-EB98D19B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6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CC28-86BC-8467-E868-AB26DE45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D3DCC-98F0-98E6-999C-9367499AE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8671F-0BE5-57BF-9BAE-990285334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4F704-5C56-4DDD-9A8D-05C35403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0EA62-E766-8473-9E3A-E530FC8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72D2-C54F-4C14-065A-E11C303E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714E4-9E45-2AC9-DAD0-52400BCB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2985-9ED3-A278-E749-59968C03D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099F-02A7-0957-2F04-CEAAB5A12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6CAA4-35DD-4778-B61E-10816A236FB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66D0D-8484-3132-B3C3-79FC18938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A9E3-1DCF-ED37-3428-110741B91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1BE6C-4716-48AB-B4FE-7FA80D61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pews with white text&#10;&#10;AI-generated content may be incorrect.">
            <a:extLst>
              <a:ext uri="{FF2B5EF4-FFF2-40B4-BE49-F238E27FC236}">
                <a16:creationId xmlns:a16="http://schemas.microsoft.com/office/drawing/2014/main" id="{5BB11B25-5377-3D41-1173-CA899F487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C5963-B689-3A29-9041-F4726592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oden pews with white text&#10;&#10;AI-generated content may be incorrect.">
            <a:extLst>
              <a:ext uri="{FF2B5EF4-FFF2-40B4-BE49-F238E27FC236}">
                <a16:creationId xmlns:a16="http://schemas.microsoft.com/office/drawing/2014/main" id="{425B72AA-759E-E383-4F0A-754F2221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FBFC-6A20-12A0-1E44-BD46589B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gold chain&#10;&#10;AI-generated content may be incorrect.">
            <a:extLst>
              <a:ext uri="{FF2B5EF4-FFF2-40B4-BE49-F238E27FC236}">
                <a16:creationId xmlns:a16="http://schemas.microsoft.com/office/drawing/2014/main" id="{290A3C56-123B-11F1-0032-22F96864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2025-06-01T02:55:09Z</dcterms:created>
  <dcterms:modified xsi:type="dcterms:W3CDTF">2025-06-01T03:36:20Z</dcterms:modified>
</cp:coreProperties>
</file>