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Bebas Neue" panose="020B0606020202050201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9046E-5776-4332-9D38-B74A246B95CE}" v="64" dt="2023-10-15T02:52:10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13" autoAdjust="0"/>
  </p:normalViewPr>
  <p:slideViewPr>
    <p:cSldViewPr>
      <p:cViewPr varScale="1">
        <p:scale>
          <a:sx n="68" d="100"/>
          <a:sy n="68" d="100"/>
        </p:scale>
        <p:origin x="442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3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3649046E-5776-4332-9D38-B74A246B95CE}"/>
    <pc:docChg chg="custSel modSld modMainMaster modNotesMaster">
      <pc:chgData name="Stan Cox" userId="9376f276357bfffd" providerId="LiveId" clId="{3649046E-5776-4332-9D38-B74A246B95CE}" dt="2023-10-15T02:52:10.302" v="153"/>
      <pc:docMkLst>
        <pc:docMk/>
      </pc:docMkLst>
      <pc:sldChg chg="modSp mod modTransition setBg">
        <pc:chgData name="Stan Cox" userId="9376f276357bfffd" providerId="LiveId" clId="{3649046E-5776-4332-9D38-B74A246B95CE}" dt="2023-10-15T02:50:31.387" v="148"/>
        <pc:sldMkLst>
          <pc:docMk/>
          <pc:sldMk cId="0" sldId="256"/>
        </pc:sldMkLst>
        <pc:spChg chg="mod">
          <ac:chgData name="Stan Cox" userId="9376f276357bfffd" providerId="LiveId" clId="{3649046E-5776-4332-9D38-B74A246B95CE}" dt="2023-10-15T02:45:06.524" v="14" actId="14100"/>
          <ac:spMkLst>
            <pc:docMk/>
            <pc:sldMk cId="0" sldId="256"/>
            <ac:spMk id="2050" creationId="{8092EF7C-E203-C93F-C0E7-DD1FE6799270}"/>
          </ac:spMkLst>
        </pc:spChg>
        <pc:spChg chg="mod">
          <ac:chgData name="Stan Cox" userId="9376f276357bfffd" providerId="LiveId" clId="{3649046E-5776-4332-9D38-B74A246B95CE}" dt="2023-10-15T02:49:10.258" v="144" actId="20577"/>
          <ac:spMkLst>
            <pc:docMk/>
            <pc:sldMk cId="0" sldId="256"/>
            <ac:spMk id="2051" creationId="{20A0CA9D-B8F3-69F3-99A0-BC5B8DDAB2BD}"/>
          </ac:spMkLst>
        </pc:spChg>
      </pc:sldChg>
      <pc:sldChg chg="modSp mod modTransition modAnim">
        <pc:chgData name="Stan Cox" userId="9376f276357bfffd" providerId="LiveId" clId="{3649046E-5776-4332-9D38-B74A246B95CE}" dt="2023-10-15T02:52:10.302" v="153"/>
        <pc:sldMkLst>
          <pc:docMk/>
          <pc:sldMk cId="0" sldId="257"/>
        </pc:sldMkLst>
        <pc:spChg chg="mod">
          <ac:chgData name="Stan Cox" userId="9376f276357bfffd" providerId="LiveId" clId="{3649046E-5776-4332-9D38-B74A246B95CE}" dt="2023-10-15T02:46:04.385" v="30" actId="14100"/>
          <ac:spMkLst>
            <pc:docMk/>
            <pc:sldMk cId="0" sldId="257"/>
            <ac:spMk id="3074" creationId="{F61EA3ED-2B5F-F333-5692-1405DBAD4465}"/>
          </ac:spMkLst>
        </pc:spChg>
        <pc:spChg chg="mod">
          <ac:chgData name="Stan Cox" userId="9376f276357bfffd" providerId="LiveId" clId="{3649046E-5776-4332-9D38-B74A246B95CE}" dt="2023-10-15T02:51:58.396" v="151" actId="2085"/>
          <ac:spMkLst>
            <pc:docMk/>
            <pc:sldMk cId="0" sldId="257"/>
            <ac:spMk id="3075" creationId="{D8FDE0AE-A7B7-C6DB-74DC-49990CE2C034}"/>
          </ac:spMkLst>
        </pc:spChg>
      </pc:sldChg>
      <pc:sldChg chg="modSp mod modTransition">
        <pc:chgData name="Stan Cox" userId="9376f276357bfffd" providerId="LiveId" clId="{3649046E-5776-4332-9D38-B74A246B95CE}" dt="2023-10-15T02:51:08.048" v="149" actId="2085"/>
        <pc:sldMkLst>
          <pc:docMk/>
          <pc:sldMk cId="0" sldId="258"/>
        </pc:sldMkLst>
        <pc:spChg chg="mod">
          <ac:chgData name="Stan Cox" userId="9376f276357bfffd" providerId="LiveId" clId="{3649046E-5776-4332-9D38-B74A246B95CE}" dt="2023-10-15T02:48:16.427" v="91" actId="14100"/>
          <ac:spMkLst>
            <pc:docMk/>
            <pc:sldMk cId="0" sldId="258"/>
            <ac:spMk id="4098" creationId="{ACE4DEAB-57ED-C250-8788-CD62E9885012}"/>
          </ac:spMkLst>
        </pc:spChg>
        <pc:spChg chg="mod">
          <ac:chgData name="Stan Cox" userId="9376f276357bfffd" providerId="LiveId" clId="{3649046E-5776-4332-9D38-B74A246B95CE}" dt="2023-10-15T02:51:08.048" v="149" actId="2085"/>
          <ac:spMkLst>
            <pc:docMk/>
            <pc:sldMk cId="0" sldId="258"/>
            <ac:spMk id="4099" creationId="{1EE81463-9FB1-138A-76B3-BE92F2652D4C}"/>
          </ac:spMkLst>
        </pc:spChg>
      </pc:sldChg>
      <pc:sldMasterChg chg="modSp modSldLayout">
        <pc:chgData name="Stan Cox" userId="9376f276357bfffd" providerId="LiveId" clId="{3649046E-5776-4332-9D38-B74A246B95CE}" dt="2023-10-15T02:42:18.315" v="0"/>
        <pc:sldMasterMkLst>
          <pc:docMk/>
          <pc:sldMasterMk cId="0" sldId="2147483648"/>
        </pc:sldMasterMkLst>
        <pc:spChg chg="mod">
          <ac:chgData name="Stan Cox" userId="9376f276357bfffd" providerId="LiveId" clId="{3649046E-5776-4332-9D38-B74A246B95CE}" dt="2023-10-15T02:42:18.315" v="0"/>
          <ac:spMkLst>
            <pc:docMk/>
            <pc:sldMasterMk cId="0" sldId="2147483648"/>
            <ac:spMk id="1026" creationId="{34CB90D5-AA77-B016-7B57-72C07EE1121E}"/>
          </ac:spMkLst>
        </pc:spChg>
        <pc:spChg chg="mod">
          <ac:chgData name="Stan Cox" userId="9376f276357bfffd" providerId="LiveId" clId="{3649046E-5776-4332-9D38-B74A246B95CE}" dt="2023-10-15T02:42:18.315" v="0"/>
          <ac:spMkLst>
            <pc:docMk/>
            <pc:sldMasterMk cId="0" sldId="2147483648"/>
            <ac:spMk id="1027" creationId="{47FA4956-421F-E4C8-A2A3-1474D4AEF7C7}"/>
          </ac:spMkLst>
        </pc:spChg>
        <pc:spChg chg="mod">
          <ac:chgData name="Stan Cox" userId="9376f276357bfffd" providerId="LiveId" clId="{3649046E-5776-4332-9D38-B74A246B95CE}" dt="2023-10-15T02:42:18.315" v="0"/>
          <ac:spMkLst>
            <pc:docMk/>
            <pc:sldMasterMk cId="0" sldId="2147483648"/>
            <ac:spMk id="1028" creationId="{1B09695B-36AC-11C7-5EE8-8854788C9CD4}"/>
          </ac:spMkLst>
        </pc:spChg>
        <pc:spChg chg="mod">
          <ac:chgData name="Stan Cox" userId="9376f276357bfffd" providerId="LiveId" clId="{3649046E-5776-4332-9D38-B74A246B95CE}" dt="2023-10-15T02:42:18.315" v="0"/>
          <ac:spMkLst>
            <pc:docMk/>
            <pc:sldMasterMk cId="0" sldId="2147483648"/>
            <ac:spMk id="1029" creationId="{01B57D1F-CEF0-D8DA-600B-7979830621FB}"/>
          </ac:spMkLst>
        </pc:spChg>
        <pc:spChg chg="mod">
          <ac:chgData name="Stan Cox" userId="9376f276357bfffd" providerId="LiveId" clId="{3649046E-5776-4332-9D38-B74A246B95CE}" dt="2023-10-15T02:42:18.315" v="0"/>
          <ac:spMkLst>
            <pc:docMk/>
            <pc:sldMasterMk cId="0" sldId="2147483648"/>
            <ac:spMk id="1030" creationId="{D5584C67-D397-30F4-A93F-DE3E1A1D7FE4}"/>
          </ac:spMkLst>
        </pc:spChg>
        <pc:sldLayoutChg chg="modSp">
          <pc:chgData name="Stan Cox" userId="9376f276357bfffd" providerId="LiveId" clId="{3649046E-5776-4332-9D38-B74A246B95CE}" dt="2023-10-15T02:42:18.315" v="0"/>
          <pc:sldLayoutMkLst>
            <pc:docMk/>
            <pc:sldMasterMk cId="0" sldId="2147483648"/>
            <pc:sldLayoutMk cId="3374953776" sldId="2147483649"/>
          </pc:sldLayoutMkLst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3374953776" sldId="2147483649"/>
              <ac:spMk id="2" creationId="{34CE7EC7-6E5C-AE10-5271-E1D55CF78A6F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3374953776" sldId="2147483649"/>
              <ac:spMk id="3" creationId="{D6F4FC7C-7651-F5D3-2625-5B92450304CC}"/>
            </ac:spMkLst>
          </pc:spChg>
        </pc:sldLayoutChg>
        <pc:sldLayoutChg chg="modSp">
          <pc:chgData name="Stan Cox" userId="9376f276357bfffd" providerId="LiveId" clId="{3649046E-5776-4332-9D38-B74A246B95CE}" dt="2023-10-15T02:42:18.315" v="0"/>
          <pc:sldLayoutMkLst>
            <pc:docMk/>
            <pc:sldMasterMk cId="0" sldId="2147483648"/>
            <pc:sldLayoutMk cId="2055342577" sldId="2147483651"/>
          </pc:sldLayoutMkLst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2055342577" sldId="2147483651"/>
              <ac:spMk id="2" creationId="{FE7E70AE-8900-3436-E244-E2BA2DE4F85F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2055342577" sldId="2147483651"/>
              <ac:spMk id="3" creationId="{DAB97182-9E9A-4DF0-2576-5903F788B69D}"/>
            </ac:spMkLst>
          </pc:spChg>
        </pc:sldLayoutChg>
        <pc:sldLayoutChg chg="modSp">
          <pc:chgData name="Stan Cox" userId="9376f276357bfffd" providerId="LiveId" clId="{3649046E-5776-4332-9D38-B74A246B95CE}" dt="2023-10-15T02:42:18.315" v="0"/>
          <pc:sldLayoutMkLst>
            <pc:docMk/>
            <pc:sldMasterMk cId="0" sldId="2147483648"/>
            <pc:sldLayoutMk cId="3340114645" sldId="2147483652"/>
          </pc:sldLayoutMkLst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3340114645" sldId="2147483652"/>
              <ac:spMk id="3" creationId="{60D78B9D-0C56-34A3-DA3F-63B08A570B81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3340114645" sldId="2147483652"/>
              <ac:spMk id="4" creationId="{361A22FF-79A5-C34E-09DD-458D92C95B01}"/>
            </ac:spMkLst>
          </pc:spChg>
        </pc:sldLayoutChg>
        <pc:sldLayoutChg chg="modSp">
          <pc:chgData name="Stan Cox" userId="9376f276357bfffd" providerId="LiveId" clId="{3649046E-5776-4332-9D38-B74A246B95CE}" dt="2023-10-15T02:42:18.315" v="0"/>
          <pc:sldLayoutMkLst>
            <pc:docMk/>
            <pc:sldMasterMk cId="0" sldId="2147483648"/>
            <pc:sldLayoutMk cId="4040983432" sldId="2147483653"/>
          </pc:sldLayoutMkLst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4040983432" sldId="2147483653"/>
              <ac:spMk id="2" creationId="{AF821716-473D-89CB-1199-A994E98AB9AF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4040983432" sldId="2147483653"/>
              <ac:spMk id="3" creationId="{D7616B9E-8419-51F6-153C-65BC18AAE25F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4040983432" sldId="2147483653"/>
              <ac:spMk id="4" creationId="{0F0BA9E3-91DC-FF15-3E4C-C07B23CC61F5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4040983432" sldId="2147483653"/>
              <ac:spMk id="5" creationId="{DF1BF58D-2387-3591-1B2E-89D6C92949A0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4040983432" sldId="2147483653"/>
              <ac:spMk id="6" creationId="{A87FAE5C-2243-C1BE-5B56-08065025DD6C}"/>
            </ac:spMkLst>
          </pc:spChg>
        </pc:sldLayoutChg>
        <pc:sldLayoutChg chg="modSp">
          <pc:chgData name="Stan Cox" userId="9376f276357bfffd" providerId="LiveId" clId="{3649046E-5776-4332-9D38-B74A246B95CE}" dt="2023-10-15T02:42:18.315" v="0"/>
          <pc:sldLayoutMkLst>
            <pc:docMk/>
            <pc:sldMasterMk cId="0" sldId="2147483648"/>
            <pc:sldLayoutMk cId="4004997819" sldId="2147483656"/>
          </pc:sldLayoutMkLst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4004997819" sldId="2147483656"/>
              <ac:spMk id="2" creationId="{019E9E48-D666-BCD9-9C08-46952C68C333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4004997819" sldId="2147483656"/>
              <ac:spMk id="3" creationId="{6EBB080B-45C4-30B6-017F-31A92ECF2B81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4004997819" sldId="2147483656"/>
              <ac:spMk id="4" creationId="{28B5125B-B8F1-6179-53E8-68B3333F1780}"/>
            </ac:spMkLst>
          </pc:spChg>
        </pc:sldLayoutChg>
        <pc:sldLayoutChg chg="modSp">
          <pc:chgData name="Stan Cox" userId="9376f276357bfffd" providerId="LiveId" clId="{3649046E-5776-4332-9D38-B74A246B95CE}" dt="2023-10-15T02:42:18.315" v="0"/>
          <pc:sldLayoutMkLst>
            <pc:docMk/>
            <pc:sldMasterMk cId="0" sldId="2147483648"/>
            <pc:sldLayoutMk cId="1074253672" sldId="2147483657"/>
          </pc:sldLayoutMkLst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1074253672" sldId="2147483657"/>
              <ac:spMk id="2" creationId="{3DCDB289-F9AD-3610-1835-CBE6D78129B3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1074253672" sldId="2147483657"/>
              <ac:spMk id="3" creationId="{311FA06B-230B-8CFE-AA68-58E2CBF20F5C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1074253672" sldId="2147483657"/>
              <ac:spMk id="4" creationId="{797E1A21-966A-7936-B314-4E5DC0C0B01C}"/>
            </ac:spMkLst>
          </pc:spChg>
        </pc:sldLayoutChg>
        <pc:sldLayoutChg chg="modSp">
          <pc:chgData name="Stan Cox" userId="9376f276357bfffd" providerId="LiveId" clId="{3649046E-5776-4332-9D38-B74A246B95CE}" dt="2023-10-15T02:42:18.315" v="0"/>
          <pc:sldLayoutMkLst>
            <pc:docMk/>
            <pc:sldMasterMk cId="0" sldId="2147483648"/>
            <pc:sldLayoutMk cId="102899284" sldId="2147483659"/>
          </pc:sldLayoutMkLst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102899284" sldId="2147483659"/>
              <ac:spMk id="2" creationId="{1428C032-E825-DCB2-824D-22D97B5C255A}"/>
            </ac:spMkLst>
          </pc:spChg>
          <pc:spChg chg="mod">
            <ac:chgData name="Stan Cox" userId="9376f276357bfffd" providerId="LiveId" clId="{3649046E-5776-4332-9D38-B74A246B95CE}" dt="2023-10-15T02:42:18.315" v="0"/>
            <ac:spMkLst>
              <pc:docMk/>
              <pc:sldMasterMk cId="0" sldId="2147483648"/>
              <pc:sldLayoutMk cId="102899284" sldId="2147483659"/>
              <ac:spMk id="3" creationId="{BD6E6DCC-E385-5EAB-67E9-4467A0667DBA}"/>
            </ac:spMkLst>
          </pc:spChg>
        </pc:sldLayoutChg>
      </pc:sldMasterChg>
      <pc:sldMasterChg chg="setBg modSldLayout">
        <pc:chgData name="Stan Cox" userId="9376f276357bfffd" providerId="LiveId" clId="{3649046E-5776-4332-9D38-B74A246B95CE}" dt="2023-10-15T02:44:02.858" v="4"/>
        <pc:sldMasterMkLst>
          <pc:docMk/>
          <pc:sldMasterMk cId="213952931" sldId="2147483660"/>
        </pc:sldMasterMkLst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3291378027" sldId="2147483661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1328928948" sldId="2147483662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3993740837" sldId="2147483663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2300430496" sldId="2147483664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2108687213" sldId="2147483665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273359971" sldId="2147483666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3856135497" sldId="2147483667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3699638957" sldId="2147483668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1092330666" sldId="2147483669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1934183570" sldId="2147483670"/>
          </pc:sldLayoutMkLst>
        </pc:sldLayoutChg>
        <pc:sldLayoutChg chg="setBg">
          <pc:chgData name="Stan Cox" userId="9376f276357bfffd" providerId="LiveId" clId="{3649046E-5776-4332-9D38-B74A246B95CE}" dt="2023-10-15T02:44:02.858" v="4"/>
          <pc:sldLayoutMkLst>
            <pc:docMk/>
            <pc:sldMasterMk cId="213952931" sldId="2147483660"/>
            <pc:sldLayoutMk cId="2799921518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3428227-F5E9-8BB6-E2A0-91367EF975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Exhortations to the Philippians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94FC7D3-1FE8-6CDD-DB35-FA0E4B2FE4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January 2, 2011 PM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E0E9984-39AC-1400-3E76-49EE96259F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West Side church of Christ, Stan Cox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EFFACF6-EB27-6554-DC5E-A51096BA45C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E18B81-1602-495B-B67A-280C25B2DB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D3085F8-1CCB-5D9A-13E4-E7F440615E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188BF0F-1633-E7EB-FE2F-6CD62BEF39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62E65EE-35D6-078B-A1BC-05512AD6EAB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7E784F3-EB36-2BAE-7218-35B5A66C01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B96E755-8D29-2324-0C8E-D468BF8D4F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8337D9B-02BE-53CC-81D6-19BD51F9B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EF3368-92B1-4EE8-B378-1EA8FB9986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DAA25E-9D55-DC32-A899-C8E30EA92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622FB-8BBF-4C9E-8D7D-C6B329C965E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00F2A9B-018E-1508-57EE-33FDB5C5D6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6E8031-F3C6-AC26-054A-58356A706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Textual Sermon preached at West Side on January 2, 2011 AM</a:t>
            </a:r>
          </a:p>
          <a:p>
            <a:r>
              <a:rPr lang="en-US" altLang="en-US"/>
              <a:t>Print all slides (3 per page)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E2B9-E585-42E9-A75D-77A7C1BAF6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7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4ADE-6FB2-4BED-9883-5728AE21FA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1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AE03-B0C0-4C40-BF1D-C0AC21D4C9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92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29-FE63-45BF-A8B3-1F59EB2B60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92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3775-069A-49C4-99F2-54E18CA91E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4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D486-01D1-49F8-B8E0-5269E36AEE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43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B325-A249-4073-BF4E-23F517AD54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8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7452-9499-45D1-ABB8-30C7FBBEC3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5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444-71AA-4814-8AC7-0C71450110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6891-559C-4C98-9746-3713B51EC2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3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58CB-E1A3-4BB4-A22C-8507B32640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33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12D9-9F9A-48A4-830F-B3CF0CE466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092EF7C-E203-C93F-C0E7-DD1FE67992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8686800" cy="2895600"/>
          </a:xfrm>
        </p:spPr>
        <p:txBody>
          <a:bodyPr anchor="ctr">
            <a:normAutofit/>
          </a:bodyPr>
          <a:lstStyle/>
          <a:p>
            <a:r>
              <a:rPr lang="en-US" altLang="en-US" sz="8000" dirty="0">
                <a:latin typeface="Bebas Neue" panose="020B0606020202050201" pitchFamily="34" charset="0"/>
              </a:rPr>
              <a:t>Exhortations to the</a:t>
            </a:r>
            <a:br>
              <a:rPr lang="en-US" altLang="en-US" sz="8000" dirty="0">
                <a:latin typeface="Bebas Neue" panose="020B0606020202050201" pitchFamily="34" charset="0"/>
              </a:rPr>
            </a:br>
            <a:r>
              <a:rPr lang="en-US" altLang="en-US" sz="8000" dirty="0">
                <a:latin typeface="Bebas Neue" panose="020B0606020202050201" pitchFamily="34" charset="0"/>
              </a:rPr>
              <a:t>Philippians (4:1-9)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0A0CA9D-B8F3-69F3-99A0-BC5B8DDAB2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3048000"/>
            <a:ext cx="9601200" cy="3124200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2238" algn="l"/>
            <a:r>
              <a:rPr lang="en-US" altLang="en-US" sz="4400" i="1" dirty="0"/>
              <a:t>    “Therefore, my beloved and longed-for brethren, my joy and crown, so stand fast in the Lord, beloved” </a:t>
            </a:r>
          </a:p>
          <a:p>
            <a:pPr marL="122238" algn="l"/>
            <a:r>
              <a:rPr lang="en-US" altLang="en-US" sz="4400" dirty="0"/>
              <a:t>                                            (Philippians 4:1)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61EA3ED-2B5F-F333-5692-1405DBAD4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9906000" cy="1219200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latin typeface="Bebas Neue" panose="020B0606020202050201" pitchFamily="34" charset="0"/>
              </a:rPr>
              <a:t>Exhortations to the Philippians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8FDE0AE-A7B7-C6DB-74DC-49990CE2C0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9778" y="1382889"/>
            <a:ext cx="9906000" cy="5105400"/>
          </a:xfrm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altLang="en-US" sz="4000" b="1" dirty="0"/>
              <a:t>Be of the same mind (</a:t>
            </a:r>
            <a:r>
              <a:rPr lang="en-US" altLang="en-US" sz="4000" b="1" u="sng" dirty="0"/>
              <a:t>2</a:t>
            </a:r>
            <a:r>
              <a:rPr lang="en-US" altLang="en-US" sz="4000" b="1" dirty="0"/>
              <a:t>; cf. 2:1-4)</a:t>
            </a:r>
          </a:p>
          <a:p>
            <a:r>
              <a:rPr lang="en-US" altLang="en-US" sz="4000" b="1" dirty="0"/>
              <a:t>Always rejoice  (</a:t>
            </a:r>
            <a:r>
              <a:rPr lang="en-US" altLang="en-US" sz="4000" b="1" u="sng" dirty="0"/>
              <a:t>4</a:t>
            </a:r>
            <a:r>
              <a:rPr lang="en-US" altLang="en-US" sz="4000" b="1" dirty="0"/>
              <a:t>; cf. 1:21)</a:t>
            </a:r>
          </a:p>
          <a:p>
            <a:r>
              <a:rPr lang="en-US" altLang="en-US" sz="4000" b="1" dirty="0"/>
              <a:t>Be gentle (</a:t>
            </a:r>
            <a:r>
              <a:rPr lang="en-US" altLang="en-US" sz="4000" b="1" u="sng" dirty="0"/>
              <a:t>5</a:t>
            </a:r>
            <a:r>
              <a:rPr lang="en-US" altLang="en-US" sz="4000" b="1" dirty="0"/>
              <a:t>; Titus 3:1-2)</a:t>
            </a:r>
          </a:p>
          <a:p>
            <a:r>
              <a:rPr lang="en-US" altLang="en-US" sz="4000" b="1" dirty="0"/>
              <a:t>Do not worry (</a:t>
            </a:r>
            <a:r>
              <a:rPr lang="en-US" altLang="en-US" sz="4000" b="1" u="sng" dirty="0"/>
              <a:t>6-7</a:t>
            </a:r>
            <a:r>
              <a:rPr lang="en-US" altLang="en-US" sz="4000" b="1" dirty="0"/>
              <a:t>; Matthew 6:34)</a:t>
            </a:r>
          </a:p>
          <a:p>
            <a:r>
              <a:rPr lang="en-US" altLang="en-US" sz="4000" b="1" dirty="0"/>
              <a:t>Meditate on good things (</a:t>
            </a:r>
            <a:r>
              <a:rPr lang="en-US" altLang="en-US" sz="4000" b="1" u="sng" dirty="0"/>
              <a:t>8</a:t>
            </a:r>
            <a:r>
              <a:rPr lang="en-US" altLang="en-US" sz="4000" b="1" dirty="0"/>
              <a:t>)</a:t>
            </a:r>
          </a:p>
          <a:p>
            <a:pPr lvl="1"/>
            <a:r>
              <a:rPr lang="en-US" altLang="en-US" sz="3600" dirty="0"/>
              <a:t>Noble, just, pure, lovely, of good report, virtuous, praiseworthy</a:t>
            </a:r>
          </a:p>
          <a:p>
            <a:r>
              <a:rPr lang="en-US" altLang="en-US" sz="4000" b="1" dirty="0"/>
              <a:t>Imitate Paul</a:t>
            </a:r>
            <a:r>
              <a:rPr lang="en-US" altLang="en-US" sz="4000" dirty="0"/>
              <a:t> [see and do]  </a:t>
            </a:r>
            <a:r>
              <a:rPr lang="en-US" altLang="en-US" sz="4000" b="1" dirty="0"/>
              <a:t>(</a:t>
            </a:r>
            <a:r>
              <a:rPr lang="en-US" altLang="en-US" sz="4000" b="1" u="sng" dirty="0"/>
              <a:t>9</a:t>
            </a:r>
            <a:r>
              <a:rPr lang="en-US" altLang="en-US" sz="4000" b="1" dirty="0"/>
              <a:t>; 1 Cor. 11:1)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E4DEAB-57ED-C250-8788-CD62E98850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457200"/>
            <a:ext cx="9982200" cy="1676400"/>
          </a:xfrm>
        </p:spPr>
        <p:txBody>
          <a:bodyPr anchor="ctr">
            <a:normAutofit/>
          </a:bodyPr>
          <a:lstStyle/>
          <a:p>
            <a:r>
              <a:rPr lang="en-US" altLang="en-US" sz="8000" dirty="0">
                <a:latin typeface="Bebas Neue" panose="020B0606020202050201" pitchFamily="34" charset="0"/>
              </a:rPr>
              <a:t>Conclusion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EE81463-9FB1-138A-76B3-BE92F2652D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2286000"/>
            <a:ext cx="9982200" cy="3886200"/>
          </a:xfrm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2238"/>
            <a:r>
              <a:rPr lang="en-US" altLang="en-US" sz="4400" b="1" dirty="0"/>
              <a:t>With Christ’s help, we can do everything He requires of us!</a:t>
            </a:r>
          </a:p>
          <a:p>
            <a:pPr marL="122238" algn="l"/>
            <a:endParaRPr lang="en-US" altLang="en-US" sz="1200" dirty="0"/>
          </a:p>
          <a:p>
            <a:pPr marL="122238" algn="l"/>
            <a:r>
              <a:rPr lang="en-US" altLang="en-US" sz="4400" i="1" dirty="0"/>
              <a:t>    “I can do all things through Christ who strengthens me.”</a:t>
            </a:r>
          </a:p>
          <a:p>
            <a:pPr marL="122238" algn="l"/>
            <a:r>
              <a:rPr lang="en-US" altLang="en-US" sz="4400" dirty="0"/>
              <a:t>                                             (Philippians 4:13)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169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Bebas Neue</vt:lpstr>
      <vt:lpstr>Arial</vt:lpstr>
      <vt:lpstr>Office Theme</vt:lpstr>
      <vt:lpstr>Exhortations to the Philippians (4:1-9)</vt:lpstr>
      <vt:lpstr>Exhortations to the Philippians</vt:lpstr>
      <vt:lpstr>Conclusion</vt:lpstr>
    </vt:vector>
  </TitlesOfParts>
  <Company>West 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 Cox</dc:creator>
  <cp:lastModifiedBy>Stan Cox</cp:lastModifiedBy>
  <cp:revision>4</cp:revision>
  <dcterms:created xsi:type="dcterms:W3CDTF">2011-01-02T20:30:06Z</dcterms:created>
  <dcterms:modified xsi:type="dcterms:W3CDTF">2023-10-15T02:52:16Z</dcterms:modified>
</cp:coreProperties>
</file>