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5"/>
  </p:handout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6EF"/>
    <a:srgbClr val="B200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48A6C1-835A-4125-A34A-CB037EF0EE9D}" v="2" dt="2025-05-23T20:00:11.2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6" d="100"/>
          <a:sy n="66" d="100"/>
        </p:scale>
        <p:origin x="1253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0" d="100"/>
          <a:sy n="60" d="100"/>
        </p:scale>
        <p:origin x="3187" y="4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handoutMaster" Target="handoutMasters/handout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an Cox" userId="9376f276357bfffd" providerId="LiveId" clId="{9948A6C1-835A-4125-A34A-CB037EF0EE9D}"/>
    <pc:docChg chg="undo custSel modSld modHandout">
      <pc:chgData name="Stan Cox" userId="9376f276357bfffd" providerId="LiveId" clId="{9948A6C1-835A-4125-A34A-CB037EF0EE9D}" dt="2025-05-23T20:00:13.266" v="13" actId="478"/>
      <pc:docMkLst>
        <pc:docMk/>
      </pc:docMkLst>
      <pc:sldChg chg="addSp delSp mod addAnim delAnim modAnim">
        <pc:chgData name="Stan Cox" userId="9376f276357bfffd" providerId="LiveId" clId="{9948A6C1-835A-4125-A34A-CB037EF0EE9D}" dt="2025-05-23T20:00:13.266" v="13" actId="478"/>
        <pc:sldMkLst>
          <pc:docMk/>
          <pc:sldMk cId="2163666980" sldId="257"/>
        </pc:sldMkLst>
        <pc:spChg chg="add del">
          <ac:chgData name="Stan Cox" userId="9376f276357bfffd" providerId="LiveId" clId="{9948A6C1-835A-4125-A34A-CB037EF0EE9D}" dt="2025-05-23T20:00:13.266" v="13" actId="478"/>
          <ac:spMkLst>
            <pc:docMk/>
            <pc:sldMk cId="2163666980" sldId="257"/>
            <ac:spMk id="4" creationId="{58C5C708-E123-C4F2-55E8-E86C2E32366E}"/>
          </ac:spMkLst>
        </pc:spChg>
        <pc:spChg chg="add del">
          <ac:chgData name="Stan Cox" userId="9376f276357bfffd" providerId="LiveId" clId="{9948A6C1-835A-4125-A34A-CB037EF0EE9D}" dt="2025-05-23T20:00:12.900" v="12" actId="478"/>
          <ac:spMkLst>
            <pc:docMk/>
            <pc:sldMk cId="2163666980" sldId="257"/>
            <ac:spMk id="5" creationId="{46146E72-DA27-086B-0373-28A30CF1FF8F}"/>
          </ac:spMkLst>
        </pc:spChg>
        <pc:spChg chg="add del">
          <ac:chgData name="Stan Cox" userId="9376f276357bfffd" providerId="LiveId" clId="{9948A6C1-835A-4125-A34A-CB037EF0EE9D}" dt="2025-05-23T20:00:12.499" v="11" actId="478"/>
          <ac:spMkLst>
            <pc:docMk/>
            <pc:sldMk cId="2163666980" sldId="257"/>
            <ac:spMk id="6" creationId="{8F0768B2-2520-5B11-5FA9-B3F311889C2A}"/>
          </ac:spMkLst>
        </pc:spChg>
        <pc:spChg chg="add del">
          <ac:chgData name="Stan Cox" userId="9376f276357bfffd" providerId="LiveId" clId="{9948A6C1-835A-4125-A34A-CB037EF0EE9D}" dt="2025-05-23T20:00:12.162" v="10" actId="478"/>
          <ac:spMkLst>
            <pc:docMk/>
            <pc:sldMk cId="2163666980" sldId="257"/>
            <ac:spMk id="7" creationId="{3ED7595E-32AB-E553-D404-2C2BBA91226C}"/>
          </ac:spMkLst>
        </pc:spChg>
        <pc:spChg chg="add del">
          <ac:chgData name="Stan Cox" userId="9376f276357bfffd" providerId="LiveId" clId="{9948A6C1-835A-4125-A34A-CB037EF0EE9D}" dt="2025-05-23T20:00:11.782" v="9" actId="478"/>
          <ac:spMkLst>
            <pc:docMk/>
            <pc:sldMk cId="2163666980" sldId="257"/>
            <ac:spMk id="8" creationId="{AAE2585E-4D0C-7864-6027-0A0A4CBA31AC}"/>
          </ac:spMkLst>
        </pc:spChg>
        <pc:spChg chg="add del">
          <ac:chgData name="Stan Cox" userId="9376f276357bfffd" providerId="LiveId" clId="{9948A6C1-835A-4125-A34A-CB037EF0EE9D}" dt="2025-05-23T20:00:11.217" v="8"/>
          <ac:spMkLst>
            <pc:docMk/>
            <pc:sldMk cId="2163666980" sldId="257"/>
            <ac:spMk id="9" creationId="{4F673658-7B34-D184-2A85-1A92DC0FA4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57C0C6-D2AA-7AAE-93F1-6D0569517D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-1" y="0"/>
            <a:ext cx="3884613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l">
              <a:defRPr sz="1200"/>
            </a:lvl1pPr>
          </a:lstStyle>
          <a:p>
            <a:r>
              <a:rPr lang="en-US" sz="2400" dirty="0">
                <a:latin typeface="Impact" panose="020B0806030902050204" pitchFamily="34" charset="0"/>
              </a:rPr>
              <a:t>FACT CHECKING </a:t>
            </a:r>
            <a:r>
              <a:rPr lang="en-US" sz="2000" dirty="0">
                <a:latin typeface="Monotype Corsiva" panose="03010101010201010101" pitchFamily="66" charset="0"/>
              </a:rPr>
              <a:t>for the Christian</a:t>
            </a:r>
            <a:endParaRPr lang="en-US" sz="1800" dirty="0">
              <a:latin typeface="Monotype Corsiva" panose="03010101010201010101" pitchFamily="66" charset="0"/>
            </a:endParaRP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24803B0-D798-F1F9-8BCF-F107CCB56F0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35" tIns="45718" rIns="91435" bIns="45718" rtlCol="0"/>
          <a:lstStyle>
            <a:lvl1pPr algn="r">
              <a:defRPr sz="1200"/>
            </a:lvl1pPr>
          </a:lstStyle>
          <a:p>
            <a:r>
              <a:rPr lang="en-US" dirty="0"/>
              <a:t>May 25, 2025 @ 9am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BD2F56-971A-0ACC-9CFA-285A1AECCA0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l">
              <a:defRPr sz="1200"/>
            </a:lvl1pPr>
          </a:lstStyle>
          <a:p>
            <a:r>
              <a:rPr lang="en-US" dirty="0"/>
              <a:t>West Side church of Christ, Stan Cox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45CC72D-4E3E-5DF7-AD2C-9953CC2647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4"/>
            <a:ext cx="2971800" cy="458787"/>
          </a:xfrm>
          <a:prstGeom prst="rect">
            <a:avLst/>
          </a:prstGeom>
        </p:spPr>
        <p:txBody>
          <a:bodyPr vert="horz" lIns="91435" tIns="45718" rIns="91435" bIns="45718" rtlCol="0" anchor="b"/>
          <a:lstStyle>
            <a:lvl1pPr algn="r">
              <a:defRPr sz="1200"/>
            </a:lvl1pPr>
          </a:lstStyle>
          <a:p>
            <a:r>
              <a:rPr lang="en-US" dirty="0"/>
              <a:t>  soundteaching.</a:t>
            </a:r>
            <a:r>
              <a:rPr lang="en-US"/>
              <a:t>org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513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4180-1865-A004-A2C6-8861A8F4F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BFED81-5EF1-E3A3-4446-DA4342B081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6D5383-6DE7-58C4-E2BC-631248F36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0A9F5E-AD50-78B3-442B-004F5327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73889C-4A59-8DC2-505E-A0225A92A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935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56C04-BC79-93AD-1E15-55A5876E5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B29EE3-0699-6DB5-5A8B-BAA8D79609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1407BB-981C-441A-6E3C-B8AC01D8F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65A74D-EADD-B31D-9DD0-E4DA3C43E0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CAEDBC-00E9-A709-ECBB-95657A0745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6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812A78B-98C1-F7DE-A079-4CE72CC74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B3FC46-4FF1-2753-D77E-25B6E648CB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E74D3D-9795-1253-9FF6-7F0AC5508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7723E2-8BF9-5046-3824-5C71D7262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3627E7-FA1D-1FB8-F5A6-4F99A5834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159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AB36F-FB20-A900-A00E-CEE42B65EE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8CCBD-B072-DCF5-9751-FA7375A42E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943520-0D05-2277-9666-EE67E974E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B4CCBC-D933-343D-2BF2-91EA81D64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6FE6FE-172B-81E4-AA0B-1C8B9CC4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40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2CCA6-4C47-F669-95C8-732FC0DC05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EE4F2D-A668-E720-4E90-F6222D8D2A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A4CA24-15B9-1F8B-9BD8-46C43E7A4A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C58A68-9386-11C8-768E-A018D1623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3E9BA1-A0EC-AD34-83A5-43F66B435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3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76F9A8-0E1F-F6E0-F744-AAAEE9142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9A7D75-D5D6-2FFB-FEE4-FB431B993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85A025-E0BF-34BA-532D-BA49210EFC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770D8B-10F6-9FD2-11D9-FB9BFDD72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DFBB32-CB82-75F5-DE24-E0D03803A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785CFE-FD10-D856-C9EB-8B579E79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451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364A4-E991-FA2C-DAA1-BA0027939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21AC91E-8C5E-D4DE-C358-6CC33E0819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CDD30B-BAB0-5F7B-1161-11AF6C3990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A40AC9-D71E-38CA-CF28-EA5EAFCDBB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F59BC3C-26B9-EB2E-4680-08A9FF1309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FD85A0-BB80-BF93-ECF0-F9950FB4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18290-7EC7-8453-B0A4-FE25B3FDB1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B74CB9-3942-8B74-40C8-677F0481A6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6018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1A999-C4F3-9B81-3949-7971A8E85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B1AAC-3ECD-0782-F73E-87419998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0CA7A7-D0DB-04B2-2945-25D5A50E4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29AFDD-8431-D041-BF62-510A5DD95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9595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91ACD-9C47-C147-40B4-CC8389F28D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65D3E2-C5A7-FE19-AC79-7803C6AF6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586237-B9AE-4711-46DB-967F22A5D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15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BE6ACA-0B29-969C-2D18-B091EF0121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DDB77-C50B-7218-0372-254050697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5C4F7B-262A-5528-669A-38889EC734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28D9CE5-4536-A54B-9E08-5727C1B83D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AE4C61-84A3-A30F-38EA-3C8CD4A67C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7F2CA7-BA7D-6DEA-BC92-84159704C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057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08192-812B-4682-D4D3-DCDCDD99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CDDABD-5AA3-EB93-19C6-BDD90695D6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1661F-F86D-C25E-F6B6-6BE729D1F4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1B0FB4-C48F-220C-FA7E-C8DCBC4C2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399B8D-064D-75BB-7B79-B5D6C5540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356ADD-635E-D12F-563B-4ED1358D6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0143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A0909F-A79A-65B4-812A-FE15421995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126346-08D0-6022-0F01-68113A1F2F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3F764-9EB2-7908-3E66-2210813B7E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8E96D6F-53AC-4668-A659-D1133CB62110}" type="datetimeFigureOut">
              <a:rPr lang="en-US" smtClean="0"/>
              <a:t>5/23/2025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1821C-6560-1D12-742D-C75F7058BB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557E99-8229-3CF8-C9BA-EB098E627B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F55A84-CB29-4B1C-945C-F502FB4D00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414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text on a wall&#10;&#10;AI-generated content may be incorrect.">
            <a:extLst>
              <a:ext uri="{FF2B5EF4-FFF2-40B4-BE49-F238E27FC236}">
                <a16:creationId xmlns:a16="http://schemas.microsoft.com/office/drawing/2014/main" id="{C4D6BE02-E1FF-43BC-DC54-50C670898E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65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51DF1D-AABC-389A-7EA9-B9D5D6B82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nk circle with white text and symbols&#10;&#10;AI-generated content may be incorrect.">
            <a:extLst>
              <a:ext uri="{FF2B5EF4-FFF2-40B4-BE49-F238E27FC236}">
                <a16:creationId xmlns:a16="http://schemas.microsoft.com/office/drawing/2014/main" id="{767E2C02-3117-D29B-326F-0FDB50B746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58C5C708-E123-C4F2-55E8-E86C2E32366E}"/>
              </a:ext>
            </a:extLst>
          </p:cNvPr>
          <p:cNvSpPr/>
          <p:nvPr/>
        </p:nvSpPr>
        <p:spPr>
          <a:xfrm>
            <a:off x="4340506" y="451414"/>
            <a:ext cx="1551008" cy="1551008"/>
          </a:xfrm>
          <a:prstGeom prst="ellipse">
            <a:avLst/>
          </a:prstGeom>
          <a:solidFill>
            <a:srgbClr val="B200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6146E72-DA27-086B-0373-28A30CF1FF8F}"/>
              </a:ext>
            </a:extLst>
          </p:cNvPr>
          <p:cNvSpPr/>
          <p:nvPr/>
        </p:nvSpPr>
        <p:spPr>
          <a:xfrm>
            <a:off x="3728977" y="2653496"/>
            <a:ext cx="1551008" cy="1551008"/>
          </a:xfrm>
          <a:prstGeom prst="ellipse">
            <a:avLst/>
          </a:prstGeom>
          <a:solidFill>
            <a:srgbClr val="B200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F0768B2-2520-5B11-5FA9-B3F311889C2A}"/>
              </a:ext>
            </a:extLst>
          </p:cNvPr>
          <p:cNvSpPr/>
          <p:nvPr/>
        </p:nvSpPr>
        <p:spPr>
          <a:xfrm>
            <a:off x="4284564" y="4690643"/>
            <a:ext cx="1551008" cy="1551008"/>
          </a:xfrm>
          <a:prstGeom prst="ellipse">
            <a:avLst/>
          </a:prstGeom>
          <a:solidFill>
            <a:srgbClr val="B200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ED7595E-32AB-E553-D404-2C2BBA91226C}"/>
              </a:ext>
            </a:extLst>
          </p:cNvPr>
          <p:cNvSpPr/>
          <p:nvPr/>
        </p:nvSpPr>
        <p:spPr>
          <a:xfrm>
            <a:off x="6007261" y="289367"/>
            <a:ext cx="5382228" cy="1863524"/>
          </a:xfrm>
          <a:prstGeom prst="rect">
            <a:avLst/>
          </a:prstGeom>
          <a:solidFill>
            <a:srgbClr val="F9D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AE2585E-4D0C-7864-6027-0A0A4CBA31AC}"/>
              </a:ext>
            </a:extLst>
          </p:cNvPr>
          <p:cNvSpPr/>
          <p:nvPr/>
        </p:nvSpPr>
        <p:spPr>
          <a:xfrm>
            <a:off x="5407307" y="2488561"/>
            <a:ext cx="5382228" cy="1863524"/>
          </a:xfrm>
          <a:prstGeom prst="rect">
            <a:avLst/>
          </a:prstGeom>
          <a:solidFill>
            <a:srgbClr val="F9D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673658-7B34-D184-2A85-1A92DC0FA4B1}"/>
              </a:ext>
            </a:extLst>
          </p:cNvPr>
          <p:cNvSpPr/>
          <p:nvPr/>
        </p:nvSpPr>
        <p:spPr>
          <a:xfrm>
            <a:off x="6007261" y="4705110"/>
            <a:ext cx="5382228" cy="1863524"/>
          </a:xfrm>
          <a:prstGeom prst="rect">
            <a:avLst/>
          </a:prstGeom>
          <a:solidFill>
            <a:srgbClr val="F9D6E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666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1A6866-A791-7898-5CD8-6705F0C642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ue and pink circle with white text&#10;&#10;AI-generated content may be incorrect.">
            <a:extLst>
              <a:ext uri="{FF2B5EF4-FFF2-40B4-BE49-F238E27FC236}">
                <a16:creationId xmlns:a16="http://schemas.microsoft.com/office/drawing/2014/main" id="{94D131CC-FB4F-5995-B119-F8D25C9E89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15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0</Words>
  <Application>Microsoft Office PowerPoint</Application>
  <PresentationFormat>Widescreen</PresentationFormat>
  <Paragraphs>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Impact</vt:lpstr>
      <vt:lpstr>Monotype Corsiva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Stan Cox</dc:creator>
  <cp:lastModifiedBy>Stan Cox</cp:lastModifiedBy>
  <cp:revision>2</cp:revision>
  <cp:lastPrinted>2025-05-23T20:00:06Z</cp:lastPrinted>
  <dcterms:created xsi:type="dcterms:W3CDTF">2025-05-07T18:54:40Z</dcterms:created>
  <dcterms:modified xsi:type="dcterms:W3CDTF">2025-05-23T20:00:21Z</dcterms:modified>
</cp:coreProperties>
</file>