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99E76-B3FF-4A03-A313-327723F66853}" v="113" dt="2025-11-08T20:17:17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63529" autoAdjust="0"/>
  </p:normalViewPr>
  <p:slideViewPr>
    <p:cSldViewPr snapToGrid="0">
      <p:cViewPr varScale="1">
        <p:scale>
          <a:sx n="41" d="100"/>
          <a:sy n="41" d="100"/>
        </p:scale>
        <p:origin x="221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delSld modSld modHandout">
      <pc:chgData name="Stan Cox" userId="9376f276357bfffd" providerId="LiveId" clId="{D6A38ECA-CFFF-4F81-A50A-FF406F190B2A}" dt="2025-11-08T20:22:25.745" v="605" actId="14100"/>
      <pc:docMkLst>
        <pc:docMk/>
      </pc:docMkLst>
      <pc:sldChg chg="del">
        <pc:chgData name="Stan Cox" userId="9376f276357bfffd" providerId="LiveId" clId="{D6A38ECA-CFFF-4F81-A50A-FF406F190B2A}" dt="2025-11-08T20:17:29.506" v="422" actId="47"/>
        <pc:sldMkLst>
          <pc:docMk/>
          <pc:sldMk cId="1466038566" sldId="256"/>
        </pc:sldMkLst>
      </pc:sldChg>
      <pc:sldChg chg="modTransition">
        <pc:chgData name="Stan Cox" userId="9376f276357bfffd" providerId="LiveId" clId="{D6A38ECA-CFFF-4F81-A50A-FF406F190B2A}" dt="2025-11-08T20:17:17.811" v="421"/>
        <pc:sldMkLst>
          <pc:docMk/>
          <pc:sldMk cId="4194160157" sldId="257"/>
        </pc:sldMkLst>
      </pc:sldChg>
      <pc:sldChg chg="modSp mod modTransition addAnim delAnim modAnim">
        <pc:chgData name="Stan Cox" userId="9376f276357bfffd" providerId="LiveId" clId="{D6A38ECA-CFFF-4F81-A50A-FF406F190B2A}" dt="2025-11-08T20:17:17.811" v="421"/>
        <pc:sldMkLst>
          <pc:docMk/>
          <pc:sldMk cId="3452387051" sldId="258"/>
        </pc:sldMkLst>
        <pc:spChg chg="mod">
          <ac:chgData name="Stan Cox" userId="9376f276357bfffd" providerId="LiveId" clId="{D6A38ECA-CFFF-4F81-A50A-FF406F190B2A}" dt="2025-11-08T19:56:05.944" v="257" actId="404"/>
          <ac:spMkLst>
            <pc:docMk/>
            <pc:sldMk cId="3452387051" sldId="258"/>
            <ac:spMk id="3" creationId="{47E45A89-8C31-956F-5A01-8106A5EFDD72}"/>
          </ac:spMkLst>
        </pc:spChg>
      </pc:sldChg>
      <pc:sldChg chg="addSp modSp mod modTransition">
        <pc:chgData name="Stan Cox" userId="9376f276357bfffd" providerId="LiveId" clId="{D6A38ECA-CFFF-4F81-A50A-FF406F190B2A}" dt="2025-11-08T20:19:39.584" v="446" actId="1076"/>
        <pc:sldMkLst>
          <pc:docMk/>
          <pc:sldMk cId="3559224669" sldId="259"/>
        </pc:sldMkLst>
        <pc:spChg chg="add mod">
          <ac:chgData name="Stan Cox" userId="9376f276357bfffd" providerId="LiveId" clId="{D6A38ECA-CFFF-4F81-A50A-FF406F190B2A}" dt="2025-11-08T20:16:55.036" v="420" actId="1076"/>
          <ac:spMkLst>
            <pc:docMk/>
            <pc:sldMk cId="3559224669" sldId="259"/>
            <ac:spMk id="2" creationId="{910D6309-561C-1809-36D0-B7504E24208E}"/>
          </ac:spMkLst>
        </pc:spChg>
        <pc:spChg chg="mod">
          <ac:chgData name="Stan Cox" userId="9376f276357bfffd" providerId="LiveId" clId="{D6A38ECA-CFFF-4F81-A50A-FF406F190B2A}" dt="2025-11-08T20:19:39.584" v="446" actId="1076"/>
          <ac:spMkLst>
            <pc:docMk/>
            <pc:sldMk cId="3559224669" sldId="259"/>
            <ac:spMk id="3" creationId="{B14A0B23-B5AE-4E8B-3ED5-7FE1BD1052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7AB51B-448B-D7A0-E169-8EC5F9FE8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723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Script MT Bold" panose="03040602040607080904" pitchFamily="66" charset="0"/>
              </a:rPr>
              <a:t>Fair-Minded Toward God</a:t>
            </a:r>
          </a:p>
          <a:p>
            <a:r>
              <a:rPr lang="en-US" dirty="0"/>
              <a:t>Acts 17:11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940A4-C125-F5AF-EB62-A6089E4946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November 9,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15C1D-D73B-5CFB-2236-39BC61180A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3A646-C7AA-2CC2-B9A5-9E5AAEE001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 </a:t>
            </a:r>
          </a:p>
        </p:txBody>
      </p:sp>
    </p:spTree>
    <p:extLst>
      <p:ext uri="{BB962C8B-B14F-4D97-AF65-F5344CB8AC3E}">
        <p14:creationId xmlns:p14="http://schemas.microsoft.com/office/powerpoint/2010/main" val="2603423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9706-080D-4A34-98AA-955959227F8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6534-1394-415C-BB84-BAA6EFAEB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96534-1394-415C-BB84-BAA6EFAEB8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96534-1394-415C-BB84-BAA6EFAEB8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8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A5F4-B6CF-342D-4257-3E6141F53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42931-8730-9F84-CBBE-4DB53656F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51CF3-28A3-EBFC-A882-7C15241C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C4D1-4F1C-B685-093F-D66D362A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0CE32-EAAD-8209-1BC6-F852BB4F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2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C834-AAF1-3906-39D7-C06A459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A47A2-27C7-F071-C4C7-E43E7EE22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9684F-50EB-31B3-5CB3-A5A422FD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6C6B8-450A-C439-C410-416AE15A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EA9F6-F97F-3757-71F2-8CCC4F97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5D4CE-65DC-A551-6E20-0C8EECF21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042D1-38B9-DF71-DE28-D984FB6A6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9E8B-4DE5-F471-BC01-3A91AA7F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014BF-A6E5-55AB-6DE0-5E0683AE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C50DD-68C4-B081-D50A-636CEDC0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EE5B-612E-81D9-FFB4-36C82050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0568-43C0-B796-E887-301228A9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6692C-0025-21FA-45A9-233DF3A5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C443-D6D1-42F7-92E5-1F4ED386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50B90-0087-0870-7F5B-62C9AAF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4E4C-8AE7-C0B6-0ADF-CB5D762C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E9EE7-F9F3-F6B7-50C6-4468B3E1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44464-28E5-689C-EDE9-E9CC239C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A45E-7D4E-AC82-EDE8-C7D87B3B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347FC-F441-29F1-A3C6-9B724992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3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9AAA-BF52-C286-6B84-80256BE6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A27C-2576-B749-1692-9648ED8D0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EE150-7D2A-6599-2FF0-9F52E85DD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E4FF1-E511-55D1-B99A-EAE4790F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F269-AEC8-294A-898B-57BDAE61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9391F-2BCE-5F30-0B35-D11A7FB0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89C6-AD96-9EBB-9E8B-0E9C611D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138B5-76F9-2D55-6770-E43A677B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881A4-D8A1-8EF3-D89D-146D4FD61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5D4A8-4563-03CE-EBA5-5D0E80945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4986A-33F4-2029-0605-9C7FC7CC4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4BAA4-A5A7-8B05-5533-C6DFC304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EB48DD-0B0E-7475-0909-9EACD74D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07D34-4A17-BCD7-B149-DC615475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D78D-44A4-5DDE-8770-4F4DEF0A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78F54-C981-85D8-E4E8-BC5BA9EA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9E08E-F3DC-0E34-AFC7-A6BDE8EF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CC09B-9237-E4BC-6575-6133025C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5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F39B4-F5A6-3125-D267-9A82CC02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83542-F850-22EC-207D-BFBA5DE3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0A454-E33F-6588-1951-2B34DF18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8078-C014-ACF7-7D87-B1E78846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B61FA-A18C-D777-4276-D6280B524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E4851-387A-2FD9-E8F6-580F45E01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3609E-7DCF-2851-E302-582524FC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7F4A6-C1E4-CB59-D1B6-9AEDBF1E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85818-3264-EA2F-BD86-5FE729F5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1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0DA9-35FB-2657-F84C-3EEA2321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F360A-714E-CBB4-69E5-B0025F95F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0FDC7-7EC5-8A3B-3F9A-C7EB1169F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AE6B2-A07D-78D9-C6A2-4F08E61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BCA76-1814-6AD4-A509-CB7CFB53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96302-18E2-191D-8DD7-12EB1948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9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B6972-C3C4-EA02-90FC-ECB666AD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E2ADF-182B-1E80-D246-C0840D21B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8D73-7417-2C06-18BC-E30753A7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3E59B0-AB86-46AA-BD85-FA4EFBE1BFA8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27947-5658-FF0A-248A-B9080083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508D4-CA25-2AD6-D13A-6A6D8A159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331A25-5E92-4124-88D2-EEAFEC46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C3A353B-CA3B-65F4-2342-6A9267B5C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5A89-8C31-956F-5A01-8106A5EF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646" y="1287623"/>
            <a:ext cx="6755362" cy="4609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/>
              <a:t>They </a:t>
            </a:r>
            <a:r>
              <a:rPr lang="en-US" sz="3800" b="1" cap="small" dirty="0"/>
              <a:t>Received</a:t>
            </a:r>
            <a:r>
              <a:rPr lang="en-US" sz="3800" b="1" dirty="0"/>
              <a:t> the Word (11a)</a:t>
            </a:r>
          </a:p>
          <a:p>
            <a:pPr marL="457200" lvl="1" indent="0">
              <a:buNone/>
            </a:pPr>
            <a:r>
              <a:rPr lang="en-US" sz="3600" dirty="0"/>
              <a:t>Matthew 13:23; James 1:21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800" b="1" dirty="0"/>
              <a:t>They </a:t>
            </a:r>
            <a:r>
              <a:rPr lang="en-US" sz="3800" b="1" cap="small" dirty="0"/>
              <a:t>Searched</a:t>
            </a:r>
            <a:r>
              <a:rPr lang="en-US" sz="3800" b="1" dirty="0"/>
              <a:t> the Word (11b)</a:t>
            </a:r>
          </a:p>
          <a:p>
            <a:pPr marL="457200" lvl="1" indent="0">
              <a:buNone/>
            </a:pPr>
            <a:r>
              <a:rPr lang="en-US" sz="3600" dirty="0"/>
              <a:t>Acts 15:15-18; John 5:37-40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800" b="1" dirty="0"/>
              <a:t>They </a:t>
            </a:r>
            <a:r>
              <a:rPr lang="en-US" sz="3800" b="1" cap="small" dirty="0"/>
              <a:t>Believed</a:t>
            </a:r>
            <a:r>
              <a:rPr lang="en-US" sz="3800" b="1" dirty="0"/>
              <a:t> the Word (12)</a:t>
            </a:r>
          </a:p>
          <a:p>
            <a:pPr marL="457200" lvl="1" indent="0">
              <a:buNone/>
            </a:pPr>
            <a:r>
              <a:rPr lang="en-US" sz="3600" dirty="0"/>
              <a:t>John 8:22-24; Acts 7:51-53</a:t>
            </a:r>
          </a:p>
        </p:txBody>
      </p:sp>
    </p:spTree>
    <p:extLst>
      <p:ext uri="{BB962C8B-B14F-4D97-AF65-F5344CB8AC3E}">
        <p14:creationId xmlns:p14="http://schemas.microsoft.com/office/powerpoint/2010/main" val="345238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0B23-B5AE-4E8B-3ED5-7FE1BD10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5" y="1642187"/>
            <a:ext cx="5430415" cy="46839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Family Lineage? Wealth? Education? Position?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4800" b="1" dirty="0"/>
              <a:t>NO!</a:t>
            </a:r>
          </a:p>
          <a:p>
            <a:pPr marL="0" indent="0" algn="ctr">
              <a:buNone/>
            </a:pPr>
            <a:r>
              <a:rPr lang="en-US" sz="4800" dirty="0"/>
              <a:t>Receive, Study and Believe</a:t>
            </a:r>
            <a:br>
              <a:rPr lang="en-US" sz="4800" dirty="0"/>
            </a:br>
            <a:r>
              <a:rPr lang="en-US" sz="4800" dirty="0"/>
              <a:t>God’s Word!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0D6309-561C-1809-36D0-B7504E24208E}"/>
              </a:ext>
            </a:extLst>
          </p:cNvPr>
          <p:cNvSpPr txBox="1"/>
          <p:nvPr/>
        </p:nvSpPr>
        <p:spPr>
          <a:xfrm>
            <a:off x="8515739" y="158620"/>
            <a:ext cx="3676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ochocib Script Latin Pro" panose="02000503000000020003" pitchFamily="2" charset="0"/>
              </a:rPr>
              <a:t>Psalm 119:65-66</a:t>
            </a:r>
          </a:p>
        </p:txBody>
      </p:sp>
    </p:spTree>
    <p:extLst>
      <p:ext uri="{BB962C8B-B14F-4D97-AF65-F5344CB8AC3E}">
        <p14:creationId xmlns:p14="http://schemas.microsoft.com/office/powerpoint/2010/main" val="355922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60</Words>
  <Application>Microsoft Office PowerPoint</Application>
  <PresentationFormat>Widescreen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Cochocib Script Latin Pro</vt:lpstr>
      <vt:lpstr>Script MT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2025-11-08T03:49:38Z</dcterms:created>
  <dcterms:modified xsi:type="dcterms:W3CDTF">2025-11-08T20:22:31Z</dcterms:modified>
</cp:coreProperties>
</file>