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57FDA1-0FB9-4DD1-B0CF-437A9C2EE8BB}" v="411" dt="2019-12-15T06:52:03.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2525" autoAdjust="0"/>
  </p:normalViewPr>
  <p:slideViewPr>
    <p:cSldViewPr snapToGrid="0">
      <p:cViewPr varScale="1">
        <p:scale>
          <a:sx n="41" d="100"/>
          <a:sy n="41" d="100"/>
        </p:scale>
        <p:origin x="2213" y="48"/>
      </p:cViewPr>
      <p:guideLst/>
    </p:cSldViewPr>
  </p:slideViewPr>
  <p:notesTextViewPr>
    <p:cViewPr>
      <p:scale>
        <a:sx n="1" d="1"/>
        <a:sy n="1" d="1"/>
      </p:scale>
      <p:origin x="0" y="0"/>
    </p:cViewPr>
  </p:notesTextViewPr>
  <p:notesViewPr>
    <p:cSldViewPr snapToGrid="0">
      <p:cViewPr varScale="1">
        <p:scale>
          <a:sx n="62" d="100"/>
          <a:sy n="62" d="100"/>
        </p:scale>
        <p:origin x="1387"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9557FDA1-0FB9-4DD1-B0CF-437A9C2EE8BB}"/>
    <pc:docChg chg="undo custSel addSld delSld modSld modMainMaster modNotesMaster modHandout">
      <pc:chgData name="Stan Cox" userId="9376f276357bfffd" providerId="LiveId" clId="{9557FDA1-0FB9-4DD1-B0CF-437A9C2EE8BB}" dt="2020-03-04T01:51:50.520" v="6502" actId="47"/>
      <pc:docMkLst>
        <pc:docMk/>
      </pc:docMkLst>
      <pc:sldChg chg="modSp modTransition setBg modNotesTx">
        <pc:chgData name="Stan Cox" userId="9376f276357bfffd" providerId="LiveId" clId="{9557FDA1-0FB9-4DD1-B0CF-437A9C2EE8BB}" dt="2019-12-15T05:10:31.595" v="3052" actId="20577"/>
        <pc:sldMkLst>
          <pc:docMk/>
          <pc:sldMk cId="2311303490" sldId="256"/>
        </pc:sldMkLst>
        <pc:spChg chg="mod">
          <ac:chgData name="Stan Cox" userId="9376f276357bfffd" providerId="LiveId" clId="{9557FDA1-0FB9-4DD1-B0CF-437A9C2EE8BB}" dt="2019-12-12T17:47:50.764" v="9" actId="1036"/>
          <ac:spMkLst>
            <pc:docMk/>
            <pc:sldMk cId="2311303490" sldId="256"/>
            <ac:spMk id="2" creationId="{F9B6775F-BB8A-40FB-B9C3-DD7E910B85F8}"/>
          </ac:spMkLst>
        </pc:spChg>
        <pc:spChg chg="mod">
          <ac:chgData name="Stan Cox" userId="9376f276357bfffd" providerId="LiveId" clId="{9557FDA1-0FB9-4DD1-B0CF-437A9C2EE8BB}" dt="2019-12-15T04:28:34.673" v="1217" actId="6549"/>
          <ac:spMkLst>
            <pc:docMk/>
            <pc:sldMk cId="2311303490" sldId="256"/>
            <ac:spMk id="3" creationId="{B980ED53-D3E6-4997-9073-84D271685BF2}"/>
          </ac:spMkLst>
        </pc:spChg>
        <pc:picChg chg="mod">
          <ac:chgData name="Stan Cox" userId="9376f276357bfffd" providerId="LiveId" clId="{9557FDA1-0FB9-4DD1-B0CF-437A9C2EE8BB}" dt="2019-12-12T19:39:37.654" v="1052" actId="1037"/>
          <ac:picMkLst>
            <pc:docMk/>
            <pc:sldMk cId="2311303490" sldId="256"/>
            <ac:picMk id="5" creationId="{3C7EA122-9625-49EA-8414-FE4C60F0B461}"/>
          </ac:picMkLst>
        </pc:picChg>
        <pc:picChg chg="mod">
          <ac:chgData name="Stan Cox" userId="9376f276357bfffd" providerId="LiveId" clId="{9557FDA1-0FB9-4DD1-B0CF-437A9C2EE8BB}" dt="2019-12-12T19:39:41.272" v="1057" actId="1038"/>
          <ac:picMkLst>
            <pc:docMk/>
            <pc:sldMk cId="2311303490" sldId="256"/>
            <ac:picMk id="7" creationId="{B0B38995-F5DF-4AEE-A6C2-3177C7306DFF}"/>
          </ac:picMkLst>
        </pc:picChg>
        <pc:picChg chg="mod">
          <ac:chgData name="Stan Cox" userId="9376f276357bfffd" providerId="LiveId" clId="{9557FDA1-0FB9-4DD1-B0CF-437A9C2EE8BB}" dt="2019-12-12T18:09:50.040" v="260"/>
          <ac:picMkLst>
            <pc:docMk/>
            <pc:sldMk cId="2311303490" sldId="256"/>
            <ac:picMk id="9" creationId="{FEC14C00-B778-4857-99E2-9B48A4391C64}"/>
          </ac:picMkLst>
        </pc:picChg>
      </pc:sldChg>
      <pc:sldChg chg="addSp delSp modSp add modTransition modAnim modNotesTx">
        <pc:chgData name="Stan Cox" userId="9376f276357bfffd" providerId="LiveId" clId="{9557FDA1-0FB9-4DD1-B0CF-437A9C2EE8BB}" dt="2019-12-15T06:50:12.298" v="6496" actId="207"/>
        <pc:sldMkLst>
          <pc:docMk/>
          <pc:sldMk cId="560429635" sldId="257"/>
        </pc:sldMkLst>
        <pc:spChg chg="mod">
          <ac:chgData name="Stan Cox" userId="9376f276357bfffd" providerId="LiveId" clId="{9557FDA1-0FB9-4DD1-B0CF-437A9C2EE8BB}" dt="2019-12-12T17:50:13.983" v="36" actId="1076"/>
          <ac:spMkLst>
            <pc:docMk/>
            <pc:sldMk cId="560429635" sldId="257"/>
            <ac:spMk id="2" creationId="{F5094FCC-F5BF-4624-8399-A7435CFDB09F}"/>
          </ac:spMkLst>
        </pc:spChg>
        <pc:spChg chg="mod">
          <ac:chgData name="Stan Cox" userId="9376f276357bfffd" providerId="LiveId" clId="{9557FDA1-0FB9-4DD1-B0CF-437A9C2EE8BB}" dt="2019-12-15T06:50:12.298" v="6496" actId="207"/>
          <ac:spMkLst>
            <pc:docMk/>
            <pc:sldMk cId="560429635" sldId="257"/>
            <ac:spMk id="3" creationId="{E987112D-83BB-493D-9C99-E407141EE80F}"/>
          </ac:spMkLst>
        </pc:spChg>
        <pc:spChg chg="add del mod">
          <ac:chgData name="Stan Cox" userId="9376f276357bfffd" providerId="LiveId" clId="{9557FDA1-0FB9-4DD1-B0CF-437A9C2EE8BB}" dt="2019-12-15T05:21:08.134" v="3900"/>
          <ac:spMkLst>
            <pc:docMk/>
            <pc:sldMk cId="560429635" sldId="257"/>
            <ac:spMk id="4" creationId="{0AFD560E-C52D-4220-8FD9-D3D1DAC6A9C1}"/>
          </ac:spMkLst>
        </pc:spChg>
        <pc:spChg chg="add mod">
          <ac:chgData name="Stan Cox" userId="9376f276357bfffd" providerId="LiveId" clId="{9557FDA1-0FB9-4DD1-B0CF-437A9C2EE8BB}" dt="2019-12-15T06:49:54.765" v="6495" actId="207"/>
          <ac:spMkLst>
            <pc:docMk/>
            <pc:sldMk cId="560429635" sldId="257"/>
            <ac:spMk id="6" creationId="{AF85A4AC-4284-4C8D-99A3-7E817B8360A5}"/>
          </ac:spMkLst>
        </pc:spChg>
        <pc:spChg chg="add mod">
          <ac:chgData name="Stan Cox" userId="9376f276357bfffd" providerId="LiveId" clId="{9557FDA1-0FB9-4DD1-B0CF-437A9C2EE8BB}" dt="2019-12-15T05:24:55.398" v="3954"/>
          <ac:spMkLst>
            <pc:docMk/>
            <pc:sldMk cId="560429635" sldId="257"/>
            <ac:spMk id="7" creationId="{553605E0-C766-43EA-AAF1-1026A30060C0}"/>
          </ac:spMkLst>
        </pc:spChg>
        <pc:picChg chg="add mod ord">
          <ac:chgData name="Stan Cox" userId="9376f276357bfffd" providerId="LiveId" clId="{9557FDA1-0FB9-4DD1-B0CF-437A9C2EE8BB}" dt="2019-12-12T17:50:08.351" v="35" actId="167"/>
          <ac:picMkLst>
            <pc:docMk/>
            <pc:sldMk cId="560429635" sldId="257"/>
            <ac:picMk id="5" creationId="{9FC5112F-CC56-4177-8DFE-2D3129BF4ED9}"/>
          </ac:picMkLst>
        </pc:picChg>
      </pc:sldChg>
      <pc:sldChg chg="addSp delSp modSp add modTransition modAnim modNotesTx">
        <pc:chgData name="Stan Cox" userId="9376f276357bfffd" providerId="LiveId" clId="{9557FDA1-0FB9-4DD1-B0CF-437A9C2EE8BB}" dt="2019-12-15T06:50:46.039" v="6498" actId="207"/>
        <pc:sldMkLst>
          <pc:docMk/>
          <pc:sldMk cId="3466610973" sldId="258"/>
        </pc:sldMkLst>
        <pc:spChg chg="mod">
          <ac:chgData name="Stan Cox" userId="9376f276357bfffd" providerId="LiveId" clId="{9557FDA1-0FB9-4DD1-B0CF-437A9C2EE8BB}" dt="2019-12-12T18:05:57.718" v="184" actId="20577"/>
          <ac:spMkLst>
            <pc:docMk/>
            <pc:sldMk cId="3466610973" sldId="258"/>
            <ac:spMk id="2" creationId="{F5094FCC-F5BF-4624-8399-A7435CFDB09F}"/>
          </ac:spMkLst>
        </pc:spChg>
        <pc:spChg chg="mod">
          <ac:chgData name="Stan Cox" userId="9376f276357bfffd" providerId="LiveId" clId="{9557FDA1-0FB9-4DD1-B0CF-437A9C2EE8BB}" dt="2019-12-15T06:50:46.039" v="6498" actId="207"/>
          <ac:spMkLst>
            <pc:docMk/>
            <pc:sldMk cId="3466610973" sldId="258"/>
            <ac:spMk id="3" creationId="{E987112D-83BB-493D-9C99-E407141EE80F}"/>
          </ac:spMkLst>
        </pc:spChg>
        <pc:spChg chg="mod">
          <ac:chgData name="Stan Cox" userId="9376f276357bfffd" providerId="LiveId" clId="{9557FDA1-0FB9-4DD1-B0CF-437A9C2EE8BB}" dt="2019-12-15T06:50:40.769" v="6497" actId="207"/>
          <ac:spMkLst>
            <pc:docMk/>
            <pc:sldMk cId="3466610973" sldId="258"/>
            <ac:spMk id="6" creationId="{AF85A4AC-4284-4C8D-99A3-7E817B8360A5}"/>
          </ac:spMkLst>
        </pc:spChg>
        <pc:picChg chg="del">
          <ac:chgData name="Stan Cox" userId="9376f276357bfffd" providerId="LiveId" clId="{9557FDA1-0FB9-4DD1-B0CF-437A9C2EE8BB}" dt="2019-12-12T18:06:02.283" v="185" actId="478"/>
          <ac:picMkLst>
            <pc:docMk/>
            <pc:sldMk cId="3466610973" sldId="258"/>
            <ac:picMk id="5" creationId="{9FC5112F-CC56-4177-8DFE-2D3129BF4ED9}"/>
          </ac:picMkLst>
        </pc:picChg>
        <pc:picChg chg="add mod ord">
          <ac:chgData name="Stan Cox" userId="9376f276357bfffd" providerId="LiveId" clId="{9557FDA1-0FB9-4DD1-B0CF-437A9C2EE8BB}" dt="2019-12-12T18:07:31.522" v="196" actId="1076"/>
          <ac:picMkLst>
            <pc:docMk/>
            <pc:sldMk cId="3466610973" sldId="258"/>
            <ac:picMk id="7" creationId="{B8D51361-E4A7-439D-A35F-460DAB491D71}"/>
          </ac:picMkLst>
        </pc:picChg>
      </pc:sldChg>
      <pc:sldChg chg="addSp delSp modSp add modTransition setBg modAnim modNotesTx">
        <pc:chgData name="Stan Cox" userId="9376f276357bfffd" providerId="LiveId" clId="{9557FDA1-0FB9-4DD1-B0CF-437A9C2EE8BB}" dt="2019-12-15T06:51:20.682" v="6500" actId="207"/>
        <pc:sldMkLst>
          <pc:docMk/>
          <pc:sldMk cId="567802941" sldId="259"/>
        </pc:sldMkLst>
        <pc:spChg chg="mod">
          <ac:chgData name="Stan Cox" userId="9376f276357bfffd" providerId="LiveId" clId="{9557FDA1-0FB9-4DD1-B0CF-437A9C2EE8BB}" dt="2019-12-12T18:10:03.217" v="261" actId="14100"/>
          <ac:spMkLst>
            <pc:docMk/>
            <pc:sldMk cId="567802941" sldId="259"/>
            <ac:spMk id="2" creationId="{F5094FCC-F5BF-4624-8399-A7435CFDB09F}"/>
          </ac:spMkLst>
        </pc:spChg>
        <pc:spChg chg="mod">
          <ac:chgData name="Stan Cox" userId="9376f276357bfffd" providerId="LiveId" clId="{9557FDA1-0FB9-4DD1-B0CF-437A9C2EE8BB}" dt="2019-12-15T06:51:03.002" v="6499" actId="207"/>
          <ac:spMkLst>
            <pc:docMk/>
            <pc:sldMk cId="567802941" sldId="259"/>
            <ac:spMk id="3" creationId="{E987112D-83BB-493D-9C99-E407141EE80F}"/>
          </ac:spMkLst>
        </pc:spChg>
        <pc:spChg chg="mod">
          <ac:chgData name="Stan Cox" userId="9376f276357bfffd" providerId="LiveId" clId="{9557FDA1-0FB9-4DD1-B0CF-437A9C2EE8BB}" dt="2019-12-15T06:51:20.682" v="6500" actId="207"/>
          <ac:spMkLst>
            <pc:docMk/>
            <pc:sldMk cId="567802941" sldId="259"/>
            <ac:spMk id="6" creationId="{AF85A4AC-4284-4C8D-99A3-7E817B8360A5}"/>
          </ac:spMkLst>
        </pc:spChg>
        <pc:graphicFrameChg chg="add del mod">
          <ac:chgData name="Stan Cox" userId="9376f276357bfffd" providerId="LiveId" clId="{9557FDA1-0FB9-4DD1-B0CF-437A9C2EE8BB}" dt="2019-12-12T19:26:07.749" v="705" actId="478"/>
          <ac:graphicFrameMkLst>
            <pc:docMk/>
            <pc:sldMk cId="567802941" sldId="259"/>
            <ac:graphicFrameMk id="10" creationId="{6C278E83-539E-43C2-80A4-9B052F58E21F}"/>
          </ac:graphicFrameMkLst>
        </pc:graphicFrameChg>
        <pc:graphicFrameChg chg="add del mod">
          <ac:chgData name="Stan Cox" userId="9376f276357bfffd" providerId="LiveId" clId="{9557FDA1-0FB9-4DD1-B0CF-437A9C2EE8BB}" dt="2019-12-12T19:33:18.221" v="724" actId="478"/>
          <ac:graphicFrameMkLst>
            <pc:docMk/>
            <pc:sldMk cId="567802941" sldId="259"/>
            <ac:graphicFrameMk id="11" creationId="{FEA34F87-BA7C-4F2F-963F-4EC78E0D27A4}"/>
          </ac:graphicFrameMkLst>
        </pc:graphicFrameChg>
        <pc:picChg chg="del">
          <ac:chgData name="Stan Cox" userId="9376f276357bfffd" providerId="LiveId" clId="{9557FDA1-0FB9-4DD1-B0CF-437A9C2EE8BB}" dt="2019-12-12T18:08:10.303" v="203" actId="478"/>
          <ac:picMkLst>
            <pc:docMk/>
            <pc:sldMk cId="567802941" sldId="259"/>
            <ac:picMk id="5" creationId="{9FC5112F-CC56-4177-8DFE-2D3129BF4ED9}"/>
          </ac:picMkLst>
        </pc:picChg>
        <pc:picChg chg="add mod ord">
          <ac:chgData name="Stan Cox" userId="9376f276357bfffd" providerId="LiveId" clId="{9557FDA1-0FB9-4DD1-B0CF-437A9C2EE8BB}" dt="2019-12-12T18:09:30.695" v="235"/>
          <ac:picMkLst>
            <pc:docMk/>
            <pc:sldMk cId="567802941" sldId="259"/>
            <ac:picMk id="7" creationId="{E4F758B7-E9D0-4545-86E1-C1F74039EF96}"/>
          </ac:picMkLst>
        </pc:picChg>
        <pc:picChg chg="add del mod">
          <ac:chgData name="Stan Cox" userId="9376f276357bfffd" providerId="LiveId" clId="{9557FDA1-0FB9-4DD1-B0CF-437A9C2EE8BB}" dt="2019-12-12T19:25:16.763" v="703" actId="478"/>
          <ac:picMkLst>
            <pc:docMk/>
            <pc:sldMk cId="567802941" sldId="259"/>
            <ac:picMk id="9" creationId="{7AFBD716-B343-4AA5-B810-07EA12231D3E}"/>
          </ac:picMkLst>
        </pc:picChg>
      </pc:sldChg>
      <pc:sldChg chg="modSp add modNotesTx">
        <pc:chgData name="Stan Cox" userId="9376f276357bfffd" providerId="LiveId" clId="{9557FDA1-0FB9-4DD1-B0CF-437A9C2EE8BB}" dt="2019-12-15T06:10:12.725" v="6490" actId="114"/>
        <pc:sldMkLst>
          <pc:docMk/>
          <pc:sldMk cId="1612021730" sldId="260"/>
        </pc:sldMkLst>
        <pc:spChg chg="mod">
          <ac:chgData name="Stan Cox" userId="9376f276357bfffd" providerId="LiveId" clId="{9557FDA1-0FB9-4DD1-B0CF-437A9C2EE8BB}" dt="2019-12-15T06:10:12.725" v="6490" actId="114"/>
          <ac:spMkLst>
            <pc:docMk/>
            <pc:sldMk cId="1612021730" sldId="260"/>
            <ac:spMk id="3" creationId="{B980ED53-D3E6-4997-9073-84D271685BF2}"/>
          </ac:spMkLst>
        </pc:spChg>
      </pc:sldChg>
      <pc:sldChg chg="add del setBg">
        <pc:chgData name="Stan Cox" userId="9376f276357bfffd" providerId="LiveId" clId="{9557FDA1-0FB9-4DD1-B0CF-437A9C2EE8BB}" dt="2020-03-04T01:51:50.520" v="6502" actId="47"/>
        <pc:sldMkLst>
          <pc:docMk/>
          <pc:sldMk cId="4118786064" sldId="261"/>
        </pc:sldMkLst>
      </pc:sldChg>
      <pc:sldMasterChg chg="setBg modSldLayout">
        <pc:chgData name="Stan Cox" userId="9376f276357bfffd" providerId="LiveId" clId="{9557FDA1-0FB9-4DD1-B0CF-437A9C2EE8BB}" dt="2019-12-12T17:48:24.608" v="11"/>
        <pc:sldMasterMkLst>
          <pc:docMk/>
          <pc:sldMasterMk cId="916830969" sldId="2147483648"/>
        </pc:sldMasterMkLst>
        <pc:sldLayoutChg chg="setBg">
          <pc:chgData name="Stan Cox" userId="9376f276357bfffd" providerId="LiveId" clId="{9557FDA1-0FB9-4DD1-B0CF-437A9C2EE8BB}" dt="2019-12-12T17:48:24.608" v="11"/>
          <pc:sldLayoutMkLst>
            <pc:docMk/>
            <pc:sldMasterMk cId="916830969" sldId="2147483648"/>
            <pc:sldLayoutMk cId="1484481219" sldId="2147483649"/>
          </pc:sldLayoutMkLst>
        </pc:sldLayoutChg>
        <pc:sldLayoutChg chg="setBg">
          <pc:chgData name="Stan Cox" userId="9376f276357bfffd" providerId="LiveId" clId="{9557FDA1-0FB9-4DD1-B0CF-437A9C2EE8BB}" dt="2019-12-12T17:48:24.608" v="11"/>
          <pc:sldLayoutMkLst>
            <pc:docMk/>
            <pc:sldMasterMk cId="916830969" sldId="2147483648"/>
            <pc:sldLayoutMk cId="2659436975" sldId="2147483650"/>
          </pc:sldLayoutMkLst>
        </pc:sldLayoutChg>
        <pc:sldLayoutChg chg="setBg">
          <pc:chgData name="Stan Cox" userId="9376f276357bfffd" providerId="LiveId" clId="{9557FDA1-0FB9-4DD1-B0CF-437A9C2EE8BB}" dt="2019-12-12T17:48:24.608" v="11"/>
          <pc:sldLayoutMkLst>
            <pc:docMk/>
            <pc:sldMasterMk cId="916830969" sldId="2147483648"/>
            <pc:sldLayoutMk cId="595763315" sldId="2147483651"/>
          </pc:sldLayoutMkLst>
        </pc:sldLayoutChg>
        <pc:sldLayoutChg chg="setBg">
          <pc:chgData name="Stan Cox" userId="9376f276357bfffd" providerId="LiveId" clId="{9557FDA1-0FB9-4DD1-B0CF-437A9C2EE8BB}" dt="2019-12-12T17:48:24.608" v="11"/>
          <pc:sldLayoutMkLst>
            <pc:docMk/>
            <pc:sldMasterMk cId="916830969" sldId="2147483648"/>
            <pc:sldLayoutMk cId="3351868604" sldId="2147483652"/>
          </pc:sldLayoutMkLst>
        </pc:sldLayoutChg>
        <pc:sldLayoutChg chg="setBg">
          <pc:chgData name="Stan Cox" userId="9376f276357bfffd" providerId="LiveId" clId="{9557FDA1-0FB9-4DD1-B0CF-437A9C2EE8BB}" dt="2019-12-12T17:48:24.608" v="11"/>
          <pc:sldLayoutMkLst>
            <pc:docMk/>
            <pc:sldMasterMk cId="916830969" sldId="2147483648"/>
            <pc:sldLayoutMk cId="76752724" sldId="2147483653"/>
          </pc:sldLayoutMkLst>
        </pc:sldLayoutChg>
        <pc:sldLayoutChg chg="setBg">
          <pc:chgData name="Stan Cox" userId="9376f276357bfffd" providerId="LiveId" clId="{9557FDA1-0FB9-4DD1-B0CF-437A9C2EE8BB}" dt="2019-12-12T17:48:24.608" v="11"/>
          <pc:sldLayoutMkLst>
            <pc:docMk/>
            <pc:sldMasterMk cId="916830969" sldId="2147483648"/>
            <pc:sldLayoutMk cId="1143552420" sldId="2147483654"/>
          </pc:sldLayoutMkLst>
        </pc:sldLayoutChg>
        <pc:sldLayoutChg chg="setBg">
          <pc:chgData name="Stan Cox" userId="9376f276357bfffd" providerId="LiveId" clId="{9557FDA1-0FB9-4DD1-B0CF-437A9C2EE8BB}" dt="2019-12-12T17:48:24.608" v="11"/>
          <pc:sldLayoutMkLst>
            <pc:docMk/>
            <pc:sldMasterMk cId="916830969" sldId="2147483648"/>
            <pc:sldLayoutMk cId="3820031756" sldId="2147483655"/>
          </pc:sldLayoutMkLst>
        </pc:sldLayoutChg>
        <pc:sldLayoutChg chg="setBg">
          <pc:chgData name="Stan Cox" userId="9376f276357bfffd" providerId="LiveId" clId="{9557FDA1-0FB9-4DD1-B0CF-437A9C2EE8BB}" dt="2019-12-12T17:48:24.608" v="11"/>
          <pc:sldLayoutMkLst>
            <pc:docMk/>
            <pc:sldMasterMk cId="916830969" sldId="2147483648"/>
            <pc:sldLayoutMk cId="2649025951" sldId="2147483656"/>
          </pc:sldLayoutMkLst>
        </pc:sldLayoutChg>
        <pc:sldLayoutChg chg="setBg">
          <pc:chgData name="Stan Cox" userId="9376f276357bfffd" providerId="LiveId" clId="{9557FDA1-0FB9-4DD1-B0CF-437A9C2EE8BB}" dt="2019-12-12T17:48:24.608" v="11"/>
          <pc:sldLayoutMkLst>
            <pc:docMk/>
            <pc:sldMasterMk cId="916830969" sldId="2147483648"/>
            <pc:sldLayoutMk cId="1679931169" sldId="2147483657"/>
          </pc:sldLayoutMkLst>
        </pc:sldLayoutChg>
        <pc:sldLayoutChg chg="setBg">
          <pc:chgData name="Stan Cox" userId="9376f276357bfffd" providerId="LiveId" clId="{9557FDA1-0FB9-4DD1-B0CF-437A9C2EE8BB}" dt="2019-12-12T17:48:24.608" v="11"/>
          <pc:sldLayoutMkLst>
            <pc:docMk/>
            <pc:sldMasterMk cId="916830969" sldId="2147483648"/>
            <pc:sldLayoutMk cId="3092012002" sldId="2147483658"/>
          </pc:sldLayoutMkLst>
        </pc:sldLayoutChg>
        <pc:sldLayoutChg chg="setBg">
          <pc:chgData name="Stan Cox" userId="9376f276357bfffd" providerId="LiveId" clId="{9557FDA1-0FB9-4DD1-B0CF-437A9C2EE8BB}" dt="2019-12-12T17:48:24.608" v="11"/>
          <pc:sldLayoutMkLst>
            <pc:docMk/>
            <pc:sldMasterMk cId="916830969" sldId="2147483648"/>
            <pc:sldLayoutMk cId="3052952647"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3A8F0A-C5D6-4846-B64D-CC48CA222761}"/>
              </a:ext>
            </a:extLst>
          </p:cNvPr>
          <p:cNvSpPr>
            <a:spLocks noGrp="1"/>
          </p:cNvSpPr>
          <p:nvPr>
            <p:ph type="hdr" sz="quarter"/>
          </p:nvPr>
        </p:nvSpPr>
        <p:spPr>
          <a:xfrm>
            <a:off x="-1" y="1"/>
            <a:ext cx="3768811" cy="1013254"/>
          </a:xfrm>
          <a:prstGeom prst="rect">
            <a:avLst/>
          </a:prstGeom>
        </p:spPr>
        <p:txBody>
          <a:bodyPr vert="horz" lIns="91431" tIns="45716" rIns="91431" bIns="45716" rtlCol="0"/>
          <a:lstStyle>
            <a:lvl1pPr algn="l">
              <a:defRPr sz="1200"/>
            </a:lvl1pPr>
          </a:lstStyle>
          <a:p>
            <a:r>
              <a:rPr lang="en-US" sz="4000" dirty="0">
                <a:latin typeface="BlackSingature" panose="02000A03000000000000" pitchFamily="2" charset="0"/>
              </a:rPr>
              <a:t>Faith   Love   Hope</a:t>
            </a:r>
          </a:p>
          <a:p>
            <a:r>
              <a:rPr lang="en-US" dirty="0"/>
              <a:t>2 Thessalonians 1:2-4</a:t>
            </a:r>
          </a:p>
        </p:txBody>
      </p:sp>
      <p:sp>
        <p:nvSpPr>
          <p:cNvPr id="3" name="Date Placeholder 2">
            <a:extLst>
              <a:ext uri="{FF2B5EF4-FFF2-40B4-BE49-F238E27FC236}">
                <a16:creationId xmlns:a16="http://schemas.microsoft.com/office/drawing/2014/main" id="{BE3B78CE-37BD-4371-B197-EA719B2BBC13}"/>
              </a:ext>
            </a:extLst>
          </p:cNvPr>
          <p:cNvSpPr>
            <a:spLocks noGrp="1"/>
          </p:cNvSpPr>
          <p:nvPr>
            <p:ph type="dt" sz="quarter" idx="1"/>
          </p:nvPr>
        </p:nvSpPr>
        <p:spPr>
          <a:xfrm>
            <a:off x="3884613" y="0"/>
            <a:ext cx="2971800" cy="458788"/>
          </a:xfrm>
          <a:prstGeom prst="rect">
            <a:avLst/>
          </a:prstGeom>
        </p:spPr>
        <p:txBody>
          <a:bodyPr vert="horz" lIns="91431" tIns="45716" rIns="91431" bIns="45716" rtlCol="0"/>
          <a:lstStyle>
            <a:lvl1pPr algn="r">
              <a:defRPr sz="1200"/>
            </a:lvl1pPr>
          </a:lstStyle>
          <a:p>
            <a:r>
              <a:rPr lang="en-US" dirty="0"/>
              <a:t>December 15, 2019</a:t>
            </a:r>
          </a:p>
        </p:txBody>
      </p:sp>
      <p:sp>
        <p:nvSpPr>
          <p:cNvPr id="4" name="Footer Placeholder 3">
            <a:extLst>
              <a:ext uri="{FF2B5EF4-FFF2-40B4-BE49-F238E27FC236}">
                <a16:creationId xmlns:a16="http://schemas.microsoft.com/office/drawing/2014/main" id="{6241929F-DED0-41D6-8F8A-71C1143049CB}"/>
              </a:ext>
            </a:extLst>
          </p:cNvPr>
          <p:cNvSpPr>
            <a:spLocks noGrp="1"/>
          </p:cNvSpPr>
          <p:nvPr>
            <p:ph type="ftr" sz="quarter" idx="2"/>
          </p:nvPr>
        </p:nvSpPr>
        <p:spPr>
          <a:xfrm>
            <a:off x="0" y="8685214"/>
            <a:ext cx="2971800" cy="458787"/>
          </a:xfrm>
          <a:prstGeom prst="rect">
            <a:avLst/>
          </a:prstGeom>
        </p:spPr>
        <p:txBody>
          <a:bodyPr vert="horz" lIns="91431" tIns="45716" rIns="91431" bIns="45716"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AFC3E3A7-770B-4EA5-AD4B-495A37127DCE}"/>
              </a:ext>
            </a:extLst>
          </p:cNvPr>
          <p:cNvSpPr>
            <a:spLocks noGrp="1"/>
          </p:cNvSpPr>
          <p:nvPr>
            <p:ph type="sldNum" sz="quarter" idx="3"/>
          </p:nvPr>
        </p:nvSpPr>
        <p:spPr>
          <a:xfrm>
            <a:off x="3884613" y="8685214"/>
            <a:ext cx="2971800" cy="458787"/>
          </a:xfrm>
          <a:prstGeom prst="rect">
            <a:avLst/>
          </a:prstGeom>
        </p:spPr>
        <p:txBody>
          <a:bodyPr vert="horz" lIns="91431" tIns="45716" rIns="91431" bIns="45716" rtlCol="0" anchor="b"/>
          <a:lstStyle>
            <a:lvl1pPr algn="r">
              <a:defRPr sz="1200"/>
            </a:lvl1pPr>
          </a:lstStyle>
          <a:p>
            <a:r>
              <a:rPr lang="en-US" dirty="0"/>
              <a:t>  soundteaching.org      </a:t>
            </a:r>
            <a:fld id="{29C8F418-3322-4929-AB2F-DF4BF891A49F}" type="slidenum">
              <a:rPr lang="en-US" smtClean="0"/>
              <a:t>‹#›</a:t>
            </a:fld>
            <a:endParaRPr lang="en-US" dirty="0"/>
          </a:p>
        </p:txBody>
      </p:sp>
    </p:spTree>
    <p:extLst>
      <p:ext uri="{BB962C8B-B14F-4D97-AF65-F5344CB8AC3E}">
        <p14:creationId xmlns:p14="http://schemas.microsoft.com/office/powerpoint/2010/main" val="845885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31" tIns="45716" rIns="91431" bIns="45716" rtlCol="0"/>
          <a:lstStyle>
            <a:lvl1pPr algn="r">
              <a:defRPr sz="1200"/>
            </a:lvl1pPr>
          </a:lstStyle>
          <a:p>
            <a:fld id="{EA19BF2B-5C33-4A85-A251-6E409AE44AEB}" type="datetimeFigureOut">
              <a:rPr lang="en-US" smtClean="0"/>
              <a:t>3/3/2020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1" tIns="45716" rIns="91431" bIns="45716"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1" tIns="45716" rIns="91431"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31" tIns="45716" rIns="91431"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1" tIns="45716" rIns="91431" bIns="45716" rtlCol="0" anchor="b"/>
          <a:lstStyle>
            <a:lvl1pPr algn="r">
              <a:defRPr sz="1200"/>
            </a:lvl1pPr>
          </a:lstStyle>
          <a:p>
            <a:fld id="{6B5769C2-35C2-4A36-B9E1-4603395BDDD1}" type="slidenum">
              <a:rPr lang="en-US" smtClean="0"/>
              <a:t>‹#›</a:t>
            </a:fld>
            <a:endParaRPr lang="en-US"/>
          </a:p>
        </p:txBody>
      </p:sp>
    </p:spTree>
    <p:extLst>
      <p:ext uri="{BB962C8B-B14F-4D97-AF65-F5344CB8AC3E}">
        <p14:creationId xmlns:p14="http://schemas.microsoft.com/office/powerpoint/2010/main" val="509424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Our scripture reading this morning was taken from 1 Corinthians 13</a:t>
            </a:r>
          </a:p>
          <a:p>
            <a:pPr marL="628589" lvl="1" indent="-171434">
              <a:buFont typeface="Arial" panose="020B0604020202020204" pitchFamily="34" charset="0"/>
              <a:buChar char="•"/>
            </a:pPr>
            <a:r>
              <a:rPr lang="en-US" b="0" dirty="0"/>
              <a:t>The context involves the practice of spiritual gifts</a:t>
            </a:r>
          </a:p>
          <a:p>
            <a:pPr marL="628589" lvl="1" indent="-171434">
              <a:buFont typeface="Arial" panose="020B0604020202020204" pitchFamily="34" charset="0"/>
              <a:buChar char="•"/>
            </a:pPr>
            <a:r>
              <a:rPr lang="en-US" b="0" dirty="0"/>
              <a:t>Paul admonishes them about missing the big picture.  It is not about the gifts, it is about </a:t>
            </a:r>
            <a:r>
              <a:rPr lang="en-US" b="1" dirty="0"/>
              <a:t>LOVE!</a:t>
            </a:r>
          </a:p>
          <a:p>
            <a:pPr marL="628589" lvl="1" indent="-171434">
              <a:buFont typeface="Arial" panose="020B0604020202020204" pitchFamily="34" charset="0"/>
              <a:buChar char="•"/>
            </a:pPr>
            <a:r>
              <a:rPr lang="en-US" b="1" dirty="0"/>
              <a:t>The text ends with the beautiful verse…</a:t>
            </a:r>
          </a:p>
          <a:p>
            <a:r>
              <a:rPr lang="en-US" b="1" dirty="0"/>
              <a:t>(13), </a:t>
            </a:r>
            <a:r>
              <a:rPr lang="en-US" b="0" i="1" dirty="0"/>
              <a:t>“And now abide faith, hope, love, these three; but the greatest of these is love.”</a:t>
            </a:r>
          </a:p>
          <a:p>
            <a:pPr marL="628589" lvl="1" indent="-171434">
              <a:buFont typeface="Arial" panose="020B0604020202020204" pitchFamily="34" charset="0"/>
              <a:buChar char="•"/>
            </a:pPr>
            <a:r>
              <a:rPr lang="en-US" dirty="0"/>
              <a:t>Paul does not deemphasize the importance or even the necessity of faith and hope here.</a:t>
            </a:r>
          </a:p>
          <a:p>
            <a:pPr marL="628589" lvl="1" indent="-171434">
              <a:buFont typeface="Arial" panose="020B0604020202020204" pitchFamily="34" charset="0"/>
              <a:buChar char="•"/>
            </a:pPr>
            <a:r>
              <a:rPr lang="en-US" dirty="0"/>
              <a:t>Not</a:t>
            </a:r>
            <a:r>
              <a:rPr lang="en-US" b="1" dirty="0"/>
              <a:t>e the order, as he was emphasizing the preeminence of love in the text (love listed last)</a:t>
            </a:r>
          </a:p>
          <a:p>
            <a:pPr marL="1085745" lvl="2" indent="-171434">
              <a:buFont typeface="Arial" panose="020B0604020202020204" pitchFamily="34" charset="0"/>
              <a:buChar char="•"/>
            </a:pPr>
            <a:r>
              <a:rPr lang="en-US" dirty="0"/>
              <a:t>Chronologically the three take place in the same order as found in 2 Thessalonians 1:2-4</a:t>
            </a:r>
          </a:p>
          <a:p>
            <a:pPr marL="1085745" lvl="2" indent="-171434">
              <a:buFont typeface="Arial" panose="020B0604020202020204" pitchFamily="34" charset="0"/>
              <a:buChar char="•"/>
            </a:pPr>
            <a:r>
              <a:rPr lang="en-US" dirty="0"/>
              <a:t>Faith happens first, bringing salvation and standing as a child of God</a:t>
            </a:r>
          </a:p>
          <a:p>
            <a:pPr marL="1085745" lvl="2" indent="-171434">
              <a:buFont typeface="Arial" panose="020B0604020202020204" pitchFamily="34" charset="0"/>
              <a:buChar char="•"/>
            </a:pPr>
            <a:r>
              <a:rPr lang="en-US" dirty="0"/>
              <a:t>Love happens next, as Christians act in the way God has ordained</a:t>
            </a:r>
          </a:p>
          <a:p>
            <a:pPr marL="1085745" lvl="2" indent="-171434">
              <a:buFont typeface="Arial" panose="020B0604020202020204" pitchFamily="34" charset="0"/>
              <a:buChar char="•"/>
            </a:pPr>
            <a:r>
              <a:rPr lang="en-US" dirty="0"/>
              <a:t>Hope is realized at the end, which is why patient endurance is required</a:t>
            </a:r>
          </a:p>
          <a:p>
            <a:r>
              <a:rPr lang="en-US" b="1" dirty="0"/>
              <a:t>(1 Thessalonians 1:2-4), </a:t>
            </a:r>
            <a:r>
              <a:rPr lang="en-US" i="1" dirty="0"/>
              <a:t>“We give thanks to God always for you all, making mention of you in our prayers,</a:t>
            </a:r>
            <a:r>
              <a:rPr lang="en-US" i="1" baseline="30000" dirty="0"/>
              <a:t> 3</a:t>
            </a:r>
            <a:r>
              <a:rPr lang="en-US" i="1" dirty="0"/>
              <a:t> remembering without ceasing your work of faith, labor of love, and patience of hope in our Lord Jesus Christ in the sight of our God and Father,</a:t>
            </a:r>
            <a:r>
              <a:rPr lang="en-US" i="1" baseline="30000" dirty="0"/>
              <a:t> 4</a:t>
            </a:r>
            <a:r>
              <a:rPr lang="en-US" i="1" dirty="0"/>
              <a:t> knowing, beloved brethren, your election by God.”</a:t>
            </a:r>
          </a:p>
          <a:p>
            <a:pPr marL="628589" lvl="1" indent="-171434">
              <a:buFont typeface="Arial" panose="020B0604020202020204" pitchFamily="34" charset="0"/>
              <a:buChar char="•"/>
            </a:pPr>
            <a:r>
              <a:rPr lang="en-US" i="0" dirty="0"/>
              <a:t>Paul rightly expressed this thanks to the Thessalonians for their faithfulness.</a:t>
            </a:r>
          </a:p>
          <a:p>
            <a:pPr marL="1085745" lvl="2" indent="-171434">
              <a:buFont typeface="Arial" panose="020B0604020202020204" pitchFamily="34" charset="0"/>
              <a:buChar char="•"/>
            </a:pPr>
            <a:r>
              <a:rPr lang="en-US" i="0" dirty="0"/>
              <a:t>He identifies them as “beloved brethren”</a:t>
            </a:r>
          </a:p>
          <a:p>
            <a:pPr marL="1085745" lvl="2" indent="-171434">
              <a:buFont typeface="Arial" panose="020B0604020202020204" pitchFamily="34" charset="0"/>
              <a:buChar char="•"/>
            </a:pPr>
            <a:r>
              <a:rPr lang="en-US" i="0" dirty="0"/>
              <a:t>He identifies them as elected “by God”</a:t>
            </a:r>
          </a:p>
          <a:p>
            <a:pPr marL="1085745" lvl="2" indent="-171434">
              <a:buFont typeface="Arial" panose="020B0604020202020204" pitchFamily="34" charset="0"/>
              <a:buChar char="•"/>
            </a:pPr>
            <a:r>
              <a:rPr lang="en-US" i="0" dirty="0"/>
              <a:t>(Note:  Other versions attach “by God” to beloved.  For example, the RSV, “</a:t>
            </a:r>
            <a:r>
              <a:rPr lang="en-US" i="1" dirty="0"/>
              <a:t>For we know, brethren beloved of God, that he has chosen you.”</a:t>
            </a:r>
            <a:r>
              <a:rPr lang="en-US" i="0" dirty="0"/>
              <a:t>).</a:t>
            </a:r>
            <a:r>
              <a:rPr lang="en-US" b="1" i="0" dirty="0"/>
              <a:t> This seems to be the more correct translation</a:t>
            </a:r>
          </a:p>
          <a:p>
            <a:pPr marL="1542900" lvl="3" indent="-171434">
              <a:buFont typeface="Arial" panose="020B0604020202020204" pitchFamily="34" charset="0"/>
              <a:buChar char="•"/>
            </a:pPr>
            <a:r>
              <a:rPr lang="en-US" b="1" i="0" dirty="0"/>
              <a:t>We are chosen through the preaching of the gospel.  Our choice to be “in Christ” makes us the chosen of God!</a:t>
            </a:r>
          </a:p>
          <a:p>
            <a:pPr marL="628589" lvl="1" indent="-171434">
              <a:buFont typeface="Arial" panose="020B0604020202020204" pitchFamily="34" charset="0"/>
              <a:buChar char="•"/>
            </a:pPr>
            <a:r>
              <a:rPr lang="en-US" b="1" i="0" dirty="0"/>
              <a:t>Regarding that faithfulness exhibited by the Thessalonians, note verses 6-10</a:t>
            </a:r>
          </a:p>
          <a:p>
            <a:r>
              <a:rPr lang="en-US" b="1" i="0" dirty="0"/>
              <a:t>(vs. 6-10), </a:t>
            </a:r>
            <a:r>
              <a:rPr lang="en-US" b="0" i="1" dirty="0"/>
              <a:t>“</a:t>
            </a:r>
            <a:r>
              <a:rPr lang="en-US" i="1" dirty="0"/>
              <a:t>And you became followers of us and of the Lord, having received the word in much affliction, with joy of the Holy Spirit,</a:t>
            </a:r>
            <a:r>
              <a:rPr lang="en-US" i="1" baseline="30000" dirty="0"/>
              <a:t> 7</a:t>
            </a:r>
            <a:r>
              <a:rPr lang="en-US" i="1" dirty="0"/>
              <a:t> so that you became examples to all in Macedonia and Achaia who believe.</a:t>
            </a:r>
            <a:r>
              <a:rPr lang="en-US" i="1" baseline="30000" dirty="0"/>
              <a:t> 8</a:t>
            </a:r>
            <a:r>
              <a:rPr lang="en-US" i="1" dirty="0"/>
              <a:t> For from you the word of the Lord has sounded forth, not only in Macedonia and Achaia, but also in every place. Your faith toward God has gone out, so that we do not need to say anything.</a:t>
            </a:r>
            <a:r>
              <a:rPr lang="en-US" i="1" baseline="30000" dirty="0"/>
              <a:t> 9</a:t>
            </a:r>
            <a:r>
              <a:rPr lang="en-US" i="1" dirty="0"/>
              <a:t> For they themselves declare concerning us what manner of entry we had to you, and how you turned to God from idols to serve the living and true God,</a:t>
            </a:r>
            <a:r>
              <a:rPr lang="en-US" i="1" baseline="30000" dirty="0"/>
              <a:t> 10</a:t>
            </a:r>
            <a:r>
              <a:rPr lang="en-US" i="1" dirty="0"/>
              <a:t> and to wait for His Son from heaven, whom He raised from the dead, even Jesus who delivers us from the wrath to come.”</a:t>
            </a:r>
          </a:p>
          <a:p>
            <a:pPr marL="1085745" lvl="2" indent="-171434">
              <a:buFont typeface="Arial" panose="020B0604020202020204" pitchFamily="34" charset="0"/>
              <a:buChar char="•"/>
            </a:pPr>
            <a:r>
              <a:rPr lang="en-US" b="0" i="0" dirty="0"/>
              <a:t>They were faithful and joyous despite persecution</a:t>
            </a:r>
          </a:p>
          <a:p>
            <a:pPr marL="1085745" lvl="2" indent="-171434">
              <a:buFont typeface="Arial" panose="020B0604020202020204" pitchFamily="34" charset="0"/>
              <a:buChar char="•"/>
            </a:pPr>
            <a:r>
              <a:rPr lang="en-US" b="0" i="0" dirty="0"/>
              <a:t>They were wonderful examples to Christians everywhere</a:t>
            </a:r>
          </a:p>
          <a:p>
            <a:pPr marL="1085745" lvl="2" indent="-171434">
              <a:buFont typeface="Arial" panose="020B0604020202020204" pitchFamily="34" charset="0"/>
              <a:buChar char="•"/>
            </a:pPr>
            <a:r>
              <a:rPr lang="en-US" b="0" i="0" dirty="0"/>
              <a:t>The conversion (from idolatry) was evident, as was their hope as they awaited the coming of Jesus</a:t>
            </a:r>
          </a:p>
          <a:p>
            <a:r>
              <a:rPr lang="en-US" b="1" i="0" dirty="0"/>
              <a:t>I would like to talk for a few moments about the NATURE of their </a:t>
            </a:r>
            <a:r>
              <a:rPr lang="en-US" b="1" i="0" u="sng" dirty="0"/>
              <a:t>faith</a:t>
            </a:r>
            <a:r>
              <a:rPr lang="en-US" b="1" i="0" dirty="0"/>
              <a:t>, </a:t>
            </a:r>
            <a:r>
              <a:rPr lang="en-US" b="1" i="0" u="sng" dirty="0"/>
              <a:t>love</a:t>
            </a:r>
            <a:r>
              <a:rPr lang="en-US" b="1" i="0" dirty="0"/>
              <a:t> and </a:t>
            </a:r>
            <a:r>
              <a:rPr lang="en-US" b="1" i="0" u="sng" dirty="0"/>
              <a:t>hope</a:t>
            </a:r>
            <a:r>
              <a:rPr lang="en-US" b="1" i="0" dirty="0"/>
              <a:t>, as noted in verses 2-4.</a:t>
            </a:r>
            <a:endParaRPr lang="en-US" i="1" dirty="0"/>
          </a:p>
          <a:p>
            <a:pPr marL="628589" lvl="1" indent="-171434">
              <a:buFont typeface="Arial" panose="020B0604020202020204" pitchFamily="34" charset="0"/>
              <a:buChar char="•"/>
            </a:pPr>
            <a:endParaRPr lang="en-US" i="1" dirty="0"/>
          </a:p>
          <a:p>
            <a:pPr marL="628589" lvl="1" indent="-171434">
              <a:buFont typeface="Arial" panose="020B0604020202020204" pitchFamily="34" charset="0"/>
              <a:buChar char="•"/>
            </a:pPr>
            <a:endParaRPr lang="en-US" i="1" dirty="0"/>
          </a:p>
          <a:p>
            <a:pPr marL="628589" lvl="1" indent="-171434">
              <a:buFont typeface="Arial" panose="020B0604020202020204" pitchFamily="34" charset="0"/>
              <a:buChar char="•"/>
            </a:pPr>
            <a:endParaRPr lang="en-US" i="1" dirty="0"/>
          </a:p>
          <a:p>
            <a:r>
              <a:rPr lang="en-US" i="0" dirty="0"/>
              <a:t>Add Black </a:t>
            </a:r>
            <a:r>
              <a:rPr lang="en-US" i="0" dirty="0" err="1"/>
              <a:t>Singature</a:t>
            </a:r>
            <a:r>
              <a:rPr lang="en-US" i="0" dirty="0"/>
              <a:t> to Pulpit Computer</a:t>
            </a:r>
          </a:p>
          <a:p>
            <a:r>
              <a:rPr lang="en-US" dirty="0"/>
              <a:t>Text for reading:  1 Corinthians 13:4-13</a:t>
            </a:r>
          </a:p>
          <a:p>
            <a:pPr marL="628589" lvl="1" indent="-171434">
              <a:buFont typeface="Arial" panose="020B0604020202020204" pitchFamily="34" charset="0"/>
              <a:buChar char="•"/>
            </a:pPr>
            <a:endParaRPr lang="en-US" dirty="0"/>
          </a:p>
          <a:p>
            <a:pPr marL="171434" indent="-171434">
              <a:buFont typeface="Arial" panose="020B0604020202020204" pitchFamily="34" charset="0"/>
              <a:buChar char="•"/>
            </a:pPr>
            <a:endParaRPr lang="en-US" dirty="0"/>
          </a:p>
          <a:p>
            <a:pPr marL="171434" indent="-171434">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B5769C2-35C2-4A36-B9E1-4603395BDDD1}" type="slidenum">
              <a:rPr lang="en-US" smtClean="0"/>
              <a:t>1</a:t>
            </a:fld>
            <a:endParaRPr lang="en-US"/>
          </a:p>
        </p:txBody>
      </p:sp>
    </p:spTree>
    <p:extLst>
      <p:ext uri="{BB962C8B-B14F-4D97-AF65-F5344CB8AC3E}">
        <p14:creationId xmlns:p14="http://schemas.microsoft.com/office/powerpoint/2010/main" val="2548014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Consider that Work proceeds from true Faith</a:t>
            </a:r>
          </a:p>
          <a:p>
            <a:pPr marL="171434" indent="-171434">
              <a:buFont typeface="Arial" panose="020B0604020202020204" pitchFamily="34" charset="0"/>
              <a:buChar char="•"/>
            </a:pPr>
            <a:r>
              <a:rPr lang="en-US" b="1" dirty="0"/>
              <a:t>Paul never belittles work in relation to the justification of the Christian (as False teachers do today).</a:t>
            </a:r>
          </a:p>
          <a:p>
            <a:pPr marL="628589" lvl="1" indent="-171434">
              <a:buFont typeface="Arial" panose="020B0604020202020204" pitchFamily="34" charset="0"/>
              <a:buChar char="•"/>
            </a:pPr>
            <a:r>
              <a:rPr lang="en-US" b="0" dirty="0"/>
              <a:t>Consider how he ties the two concepts of Faith and Works together</a:t>
            </a:r>
          </a:p>
          <a:p>
            <a:r>
              <a:rPr lang="en-US" b="1" dirty="0"/>
              <a:t>(Romans 16:25-27) [Paul’s benediction in his letter to the Romans], </a:t>
            </a:r>
            <a:r>
              <a:rPr lang="en-US" b="0" i="1" dirty="0"/>
              <a:t>“</a:t>
            </a:r>
            <a:r>
              <a:rPr lang="en-US" i="1" dirty="0"/>
              <a:t>Now to Him who is able to establish you </a:t>
            </a:r>
            <a:r>
              <a:rPr lang="en-US" b="1" i="1" dirty="0"/>
              <a:t>according to my gospel and the preaching of Jesus Christ</a:t>
            </a:r>
            <a:r>
              <a:rPr lang="en-US" i="1" dirty="0"/>
              <a:t>, according to the revelation of the mystery kept secret since the world began</a:t>
            </a:r>
            <a:r>
              <a:rPr lang="en-US" i="1" baseline="30000" dirty="0"/>
              <a:t> 26</a:t>
            </a:r>
            <a:r>
              <a:rPr lang="en-US" i="1" dirty="0"/>
              <a:t> but now made manifest, and by the prophetic Scriptures made known to all nations, according to the commandment of the everlasting God, </a:t>
            </a:r>
            <a:r>
              <a:rPr lang="en-US" b="1" i="1" dirty="0"/>
              <a:t>for obedience to the faith</a:t>
            </a:r>
            <a:r>
              <a:rPr lang="en-US" i="1" dirty="0"/>
              <a:t>—</a:t>
            </a:r>
            <a:r>
              <a:rPr lang="en-US" i="1" baseline="30000" dirty="0"/>
              <a:t> 27</a:t>
            </a:r>
            <a:r>
              <a:rPr lang="en-US" i="1" dirty="0"/>
              <a:t> to God, alone wise, be glory through Jesus Christ forever. Amen.”</a:t>
            </a:r>
          </a:p>
          <a:p>
            <a:pPr marL="1085745" lvl="2" indent="-171434">
              <a:buFont typeface="Arial" panose="020B0604020202020204" pitchFamily="34" charset="0"/>
              <a:buChar char="•"/>
            </a:pPr>
            <a:r>
              <a:rPr lang="en-US" b="0" i="0" dirty="0"/>
              <a:t>Paul’s preaching was to bring men to become obedient.  As James notes, Faith without works is dead.</a:t>
            </a:r>
          </a:p>
          <a:p>
            <a:pPr marL="171434" indent="-171434">
              <a:buFont typeface="Arial" panose="020B0604020202020204" pitchFamily="34" charset="0"/>
              <a:buChar char="•"/>
            </a:pPr>
            <a:r>
              <a:rPr lang="en-US" b="1" i="0" dirty="0"/>
              <a:t>To Paul, works of the law are not the same as works of faith!</a:t>
            </a:r>
          </a:p>
          <a:p>
            <a:r>
              <a:rPr lang="en-US" b="1" i="0" dirty="0"/>
              <a:t>(Galatians 2:15-16), </a:t>
            </a:r>
            <a:r>
              <a:rPr lang="en-US" b="0" i="1" dirty="0"/>
              <a:t>“</a:t>
            </a:r>
            <a:r>
              <a:rPr lang="en-US" i="1" dirty="0"/>
              <a:t>We who are Jews by nature, and not sinners of the Gentiles,</a:t>
            </a:r>
            <a:r>
              <a:rPr lang="en-US" i="1" baseline="30000" dirty="0"/>
              <a:t> 16</a:t>
            </a:r>
            <a:r>
              <a:rPr lang="en-US" i="1" dirty="0"/>
              <a:t> knowing that </a:t>
            </a:r>
            <a:r>
              <a:rPr lang="en-US" b="1" i="1" dirty="0"/>
              <a:t>a man is not justified by the works of the law but by faith in Jesus Christ</a:t>
            </a:r>
            <a:r>
              <a:rPr lang="en-US" i="1" dirty="0"/>
              <a:t>, even we have believed in Christ Jesus, that we might be justified by faith in Christ and not by the works of the law; for by the works of the law no flesh shall be justified.”</a:t>
            </a:r>
            <a:endParaRPr lang="en-US" b="0" i="1" dirty="0"/>
          </a:p>
          <a:p>
            <a:r>
              <a:rPr lang="en-US" b="1" i="0" dirty="0"/>
              <a:t>(Galatians 5:6), </a:t>
            </a:r>
            <a:r>
              <a:rPr lang="en-US" b="0" i="1" dirty="0"/>
              <a:t>“</a:t>
            </a:r>
            <a:r>
              <a:rPr lang="en-US" i="1" dirty="0"/>
              <a:t>For in Christ Jesus neither circumcision nor uncircumcision </a:t>
            </a:r>
            <a:r>
              <a:rPr lang="en-US" b="1" i="1" dirty="0"/>
              <a:t>avails</a:t>
            </a:r>
            <a:r>
              <a:rPr lang="en-US" i="1" dirty="0"/>
              <a:t> anything, </a:t>
            </a:r>
            <a:r>
              <a:rPr lang="en-US" b="1" i="1" dirty="0"/>
              <a:t>but faith </a:t>
            </a:r>
            <a:r>
              <a:rPr lang="en-US" b="1" i="1" u="sng" dirty="0"/>
              <a:t>working</a:t>
            </a:r>
            <a:r>
              <a:rPr lang="en-US" b="1" i="1" dirty="0"/>
              <a:t> through love</a:t>
            </a:r>
            <a:r>
              <a:rPr lang="en-US" i="1" dirty="0"/>
              <a:t>.”</a:t>
            </a:r>
            <a:endParaRPr lang="en-US" b="0" i="1" dirty="0"/>
          </a:p>
        </p:txBody>
      </p:sp>
      <p:sp>
        <p:nvSpPr>
          <p:cNvPr id="4" name="Slide Number Placeholder 3"/>
          <p:cNvSpPr>
            <a:spLocks noGrp="1"/>
          </p:cNvSpPr>
          <p:nvPr>
            <p:ph type="sldNum" sz="quarter" idx="5"/>
          </p:nvPr>
        </p:nvSpPr>
        <p:spPr/>
        <p:txBody>
          <a:bodyPr/>
          <a:lstStyle/>
          <a:p>
            <a:fld id="{6B5769C2-35C2-4A36-B9E1-4603395BDDD1}" type="slidenum">
              <a:rPr lang="en-US" smtClean="0"/>
              <a:t>2</a:t>
            </a:fld>
            <a:endParaRPr lang="en-US"/>
          </a:p>
        </p:txBody>
      </p:sp>
    </p:spTree>
    <p:extLst>
      <p:ext uri="{BB962C8B-B14F-4D97-AF65-F5344CB8AC3E}">
        <p14:creationId xmlns:p14="http://schemas.microsoft.com/office/powerpoint/2010/main" val="107565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Consider that Labor proceeds from true Love</a:t>
            </a:r>
          </a:p>
          <a:p>
            <a:pPr marL="171434" indent="-171434">
              <a:buFont typeface="Arial" panose="020B0604020202020204" pitchFamily="34" charset="0"/>
              <a:buChar char="•"/>
            </a:pPr>
            <a:r>
              <a:rPr lang="en-US" b="1" dirty="0"/>
              <a:t>Note:  There is no significant difference between the words “work” and “labor” in this text.</a:t>
            </a:r>
          </a:p>
          <a:p>
            <a:pPr marL="171434" indent="-171434">
              <a:buFont typeface="Arial" panose="020B0604020202020204" pitchFamily="34" charset="0"/>
              <a:buChar char="•"/>
            </a:pPr>
            <a:r>
              <a:rPr lang="en-US" b="1" dirty="0"/>
              <a:t>The labor of a Christians is that which proceeds from Love (Love for God, and for others)</a:t>
            </a:r>
          </a:p>
          <a:p>
            <a:pPr marL="628589" lvl="1" indent="-171434">
              <a:buFont typeface="Arial" panose="020B0604020202020204" pitchFamily="34" charset="0"/>
              <a:buChar char="•"/>
            </a:pPr>
            <a:r>
              <a:rPr lang="en-US" b="0" dirty="0"/>
              <a:t>No specificity given here in the text</a:t>
            </a:r>
          </a:p>
          <a:p>
            <a:pPr marL="628589" lvl="1" indent="-171434">
              <a:buFont typeface="Arial" panose="020B0604020202020204" pitchFamily="34" charset="0"/>
              <a:buChar char="•"/>
            </a:pPr>
            <a:r>
              <a:rPr lang="en-US" b="0" dirty="0"/>
              <a:t>What is obvious is that our labor is that which is done in Jesus name, and for His sake.</a:t>
            </a:r>
          </a:p>
          <a:p>
            <a:r>
              <a:rPr lang="en-US" b="1" dirty="0"/>
              <a:t>(Ephesians 2:10), </a:t>
            </a:r>
            <a:r>
              <a:rPr lang="en-US" b="0" i="1" dirty="0"/>
              <a:t>“For we are His workmanship, created in Christ Jesus for good works, </a:t>
            </a:r>
            <a:r>
              <a:rPr lang="en-US" b="1" i="1" dirty="0"/>
              <a:t>which God prepared </a:t>
            </a:r>
            <a:r>
              <a:rPr lang="en-US" b="0" i="1" dirty="0"/>
              <a:t>beforehand that we should walk in them.”</a:t>
            </a:r>
          </a:p>
          <a:p>
            <a:pPr marL="171434" indent="-171434">
              <a:buFont typeface="Arial" panose="020B0604020202020204" pitchFamily="34" charset="0"/>
              <a:buChar char="•"/>
            </a:pPr>
            <a:r>
              <a:rPr lang="en-US" b="1" i="0" dirty="0"/>
              <a:t>For any work to be effective, love must be the motivation!</a:t>
            </a:r>
          </a:p>
          <a:p>
            <a:r>
              <a:rPr lang="en-US" b="1" i="0" dirty="0"/>
              <a:t>(1 Corinthians 13:1-3), </a:t>
            </a:r>
            <a:r>
              <a:rPr lang="en-US" b="0" i="1" dirty="0"/>
              <a:t>“</a:t>
            </a:r>
            <a:r>
              <a:rPr lang="en-US" i="1" dirty="0"/>
              <a:t>Though I speak with the tongues of men and of angels, but have not love, I have become sounding brass or a clanging cymbal.</a:t>
            </a:r>
            <a:r>
              <a:rPr lang="en-US" i="1" baseline="30000" dirty="0"/>
              <a:t> 2</a:t>
            </a:r>
            <a:r>
              <a:rPr lang="en-US" i="1" dirty="0"/>
              <a:t> And though I have the gift of prophecy, and understand all mysteries and all knowledge, and though I have all faith, so that I could remove mountains, but have not love, I am nothing.</a:t>
            </a:r>
            <a:r>
              <a:rPr lang="en-US" i="1" baseline="30000" dirty="0"/>
              <a:t> 3</a:t>
            </a:r>
            <a:r>
              <a:rPr lang="en-US" i="1" dirty="0"/>
              <a:t> And though I bestow all my goods to feed the poor, and though I give my body to be burned, but have not love, it profits me nothing.”</a:t>
            </a:r>
          </a:p>
          <a:p>
            <a:pPr marL="628589" lvl="1" indent="-171434">
              <a:buFont typeface="Arial" panose="020B0604020202020204" pitchFamily="34" charset="0"/>
              <a:buChar char="•"/>
            </a:pPr>
            <a:r>
              <a:rPr lang="en-US" b="0" i="0" dirty="0"/>
              <a:t>What stood out with regard to the Macedonians, their labor had love at its heart</a:t>
            </a:r>
          </a:p>
          <a:p>
            <a:pPr marL="628589" lvl="1" indent="-171434">
              <a:buFont typeface="Arial" panose="020B0604020202020204" pitchFamily="34" charset="0"/>
              <a:buChar char="•"/>
            </a:pPr>
            <a:r>
              <a:rPr lang="en-US" b="0" i="0" dirty="0"/>
              <a:t>One good example that proved this - was the sacrificial giving they offered to their brethren</a:t>
            </a:r>
          </a:p>
          <a:p>
            <a:r>
              <a:rPr lang="en-US" b="1" i="0" dirty="0"/>
              <a:t>(2 Corinthians 8:1-5), </a:t>
            </a:r>
            <a:r>
              <a:rPr lang="en-US" b="0" i="1" dirty="0"/>
              <a:t>“Moreover, brethren, we make known to you the grace of God bestowed on the churches of Macedonia: </a:t>
            </a:r>
            <a:r>
              <a:rPr lang="en-US" b="1" dirty="0"/>
              <a:t>[Philippi, Berea, Thessalonica], </a:t>
            </a:r>
            <a:r>
              <a:rPr lang="en-US" b="1" baseline="30000" dirty="0"/>
              <a:t> </a:t>
            </a:r>
            <a:r>
              <a:rPr lang="en-US" i="1" baseline="30000" dirty="0"/>
              <a:t>2</a:t>
            </a:r>
            <a:r>
              <a:rPr lang="en-US" i="1" dirty="0"/>
              <a:t> that in a great trial of affliction the abundance of their joy and their deep poverty abounded in the riches of their liberality.</a:t>
            </a:r>
            <a:r>
              <a:rPr lang="en-US" i="1" baseline="30000" dirty="0"/>
              <a:t> 3</a:t>
            </a:r>
            <a:r>
              <a:rPr lang="en-US" i="1" dirty="0"/>
              <a:t> For I bear witness that according to their ability, yes, and beyond their ability, they were freely willing,</a:t>
            </a:r>
            <a:r>
              <a:rPr lang="en-US" i="1" baseline="30000" dirty="0"/>
              <a:t> 4</a:t>
            </a:r>
            <a:r>
              <a:rPr lang="en-US" i="1" dirty="0"/>
              <a:t> imploring us with much urgency that we would receive the gift and the fellowship of the ministering to the saints.</a:t>
            </a:r>
            <a:r>
              <a:rPr lang="en-US" i="1" baseline="30000" dirty="0"/>
              <a:t> 5</a:t>
            </a:r>
            <a:r>
              <a:rPr lang="en-US" i="1" dirty="0"/>
              <a:t> And not only as we had hoped, but they first gave themselves to the Lord, and then to us by the will of God.”</a:t>
            </a:r>
            <a:endParaRPr lang="en-US" b="1" i="0" dirty="0"/>
          </a:p>
        </p:txBody>
      </p:sp>
      <p:sp>
        <p:nvSpPr>
          <p:cNvPr id="4" name="Slide Number Placeholder 3"/>
          <p:cNvSpPr>
            <a:spLocks noGrp="1"/>
          </p:cNvSpPr>
          <p:nvPr>
            <p:ph type="sldNum" sz="quarter" idx="5"/>
          </p:nvPr>
        </p:nvSpPr>
        <p:spPr/>
        <p:txBody>
          <a:bodyPr/>
          <a:lstStyle/>
          <a:p>
            <a:fld id="{6B5769C2-35C2-4A36-B9E1-4603395BDDD1}" type="slidenum">
              <a:rPr lang="en-US" smtClean="0"/>
              <a:t>3</a:t>
            </a:fld>
            <a:endParaRPr lang="en-US"/>
          </a:p>
        </p:txBody>
      </p:sp>
    </p:spTree>
    <p:extLst>
      <p:ext uri="{BB962C8B-B14F-4D97-AF65-F5344CB8AC3E}">
        <p14:creationId xmlns:p14="http://schemas.microsoft.com/office/powerpoint/2010/main" val="1110774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Consider that Patience (or endurance) proceeds from True Hope</a:t>
            </a:r>
          </a:p>
          <a:p>
            <a:pPr marL="171434" indent="-171434">
              <a:buFont typeface="Arial" panose="020B0604020202020204" pitchFamily="34" charset="0"/>
              <a:buChar char="•"/>
            </a:pPr>
            <a:r>
              <a:rPr lang="en-US" b="1" dirty="0"/>
              <a:t>Hope – </a:t>
            </a:r>
            <a:r>
              <a:rPr lang="en-US" b="0" dirty="0"/>
              <a:t>A favorable and confident expectation that has to do with the unseen and the future </a:t>
            </a:r>
            <a:r>
              <a:rPr lang="en-US" b="1" dirty="0"/>
              <a:t>(Vine)</a:t>
            </a:r>
          </a:p>
          <a:p>
            <a:pPr marL="171434" indent="-171434">
              <a:buFont typeface="Arial" panose="020B0604020202020204" pitchFamily="34" charset="0"/>
              <a:buChar char="•"/>
            </a:pPr>
            <a:r>
              <a:rPr lang="en-US" b="1" dirty="0"/>
              <a:t>Hope is a wonderful motivation for good and steadfast behavior in a Christian’s life</a:t>
            </a:r>
          </a:p>
          <a:p>
            <a:r>
              <a:rPr lang="en-US" b="1" dirty="0"/>
              <a:t>(1 Thessalonians 5:8-9), </a:t>
            </a:r>
            <a:r>
              <a:rPr lang="en-US" b="0" i="1" dirty="0"/>
              <a:t>“</a:t>
            </a:r>
            <a:r>
              <a:rPr lang="en-US" b="0" i="1" u="sng" dirty="0"/>
              <a:t>But let us who are of the day be sober</a:t>
            </a:r>
            <a:r>
              <a:rPr lang="en-US" b="0" i="1" dirty="0"/>
              <a:t>, putting on the breastplate of faith and love, and as a helmet </a:t>
            </a:r>
            <a:r>
              <a:rPr lang="en-US" b="1" i="1" dirty="0"/>
              <a:t>the hope of salvation</a:t>
            </a:r>
            <a:r>
              <a:rPr lang="en-US" b="0" i="1" dirty="0"/>
              <a:t>.</a:t>
            </a:r>
            <a:r>
              <a:rPr lang="en-US" b="0" i="1" baseline="30000" dirty="0"/>
              <a:t> 9</a:t>
            </a:r>
            <a:r>
              <a:rPr lang="en-US" b="0" i="1" dirty="0"/>
              <a:t> For God did not appoint us to wrath, but </a:t>
            </a:r>
            <a:r>
              <a:rPr lang="en-US" b="1" i="1" dirty="0"/>
              <a:t>to obtain salvation </a:t>
            </a:r>
            <a:r>
              <a:rPr lang="en-US" b="0" i="1" dirty="0"/>
              <a:t>through our Lord Jesus Christ,</a:t>
            </a:r>
            <a:r>
              <a:rPr lang="en-US" b="0" i="1" baseline="30000" dirty="0"/>
              <a:t> 10</a:t>
            </a:r>
            <a:r>
              <a:rPr lang="en-US" b="0" i="1" dirty="0"/>
              <a:t> who died for us, that whether we wake or sleep, </a:t>
            </a:r>
            <a:r>
              <a:rPr lang="en-US" b="1" i="1" dirty="0"/>
              <a:t>we should live together with Him</a:t>
            </a:r>
            <a:r>
              <a:rPr lang="en-US" b="0" i="1" dirty="0"/>
              <a:t>.”</a:t>
            </a:r>
          </a:p>
          <a:p>
            <a:pPr marL="171434" indent="-171434">
              <a:buFont typeface="Arial" panose="020B0604020202020204" pitchFamily="34" charset="0"/>
              <a:buChar char="•"/>
            </a:pPr>
            <a:r>
              <a:rPr lang="en-US" b="1" i="0" dirty="0"/>
              <a:t>Hope is needed because every Christian will suffer persecutions and trials in our lives</a:t>
            </a:r>
          </a:p>
          <a:p>
            <a:r>
              <a:rPr lang="en-US" b="1" i="0" dirty="0"/>
              <a:t>(1 Thessalonians 1:6-7), </a:t>
            </a:r>
            <a:r>
              <a:rPr lang="en-US" b="0" i="1" dirty="0"/>
              <a:t>“And you became followers of us and of the Lord, having received the word in much affliction, with joy of the Holy Spirit,</a:t>
            </a:r>
            <a:r>
              <a:rPr lang="en-US" b="0" i="1" baseline="30000" dirty="0"/>
              <a:t> 7</a:t>
            </a:r>
            <a:r>
              <a:rPr lang="en-US" b="0" i="1" dirty="0"/>
              <a:t> so that you became examples to all in Macedonia and Achaia who believe.”</a:t>
            </a:r>
          </a:p>
          <a:p>
            <a:r>
              <a:rPr lang="en-US" b="1" i="0" dirty="0"/>
              <a:t>(1 Thessalonians 2:14-16), </a:t>
            </a:r>
            <a:r>
              <a:rPr lang="en-US" b="0" i="1" dirty="0"/>
              <a:t>“For you, brethren, became imitators of the churches of God which are in Judea in Christ Jesus. For you also suffered the same things from your own countrymen, just as they did from the Judeans,</a:t>
            </a:r>
            <a:r>
              <a:rPr lang="en-US" b="0" i="1" baseline="30000" dirty="0"/>
              <a:t> 15</a:t>
            </a:r>
            <a:r>
              <a:rPr lang="en-US" b="0" i="1" dirty="0"/>
              <a:t> who killed both the Lord Jesus and their own prophets, and have persecuted us; and they do not please God and are contrary to all men,</a:t>
            </a:r>
            <a:r>
              <a:rPr lang="en-US" b="0" i="1" baseline="30000" dirty="0"/>
              <a:t> 16</a:t>
            </a:r>
            <a:r>
              <a:rPr lang="en-US" b="0" i="1" dirty="0"/>
              <a:t> forbidding us to speak to the Gentiles that they may be saved, so as always to fill up the measure of their sins; but wrath has come upon them to the uttermost.”</a:t>
            </a:r>
          </a:p>
          <a:p>
            <a:r>
              <a:rPr lang="en-US" b="1" i="0" dirty="0"/>
              <a:t>(1 Thessalonians 3:4-5), </a:t>
            </a:r>
            <a:r>
              <a:rPr lang="en-US" b="0" i="1" dirty="0"/>
              <a:t>“For, in fact, we told you before when we were with you that we would suffer tribulation, just as it happened, and you know.</a:t>
            </a:r>
            <a:r>
              <a:rPr lang="en-US" b="0" i="1" baseline="30000" dirty="0"/>
              <a:t> 5</a:t>
            </a:r>
            <a:r>
              <a:rPr lang="en-US" b="0" i="1" dirty="0"/>
              <a:t> For this reason, when I could no longer endure it, I sent to know your faith, lest by some means the tempter had tempted you, and our labor might be in vain.”</a:t>
            </a:r>
          </a:p>
        </p:txBody>
      </p:sp>
      <p:sp>
        <p:nvSpPr>
          <p:cNvPr id="4" name="Slide Number Placeholder 3"/>
          <p:cNvSpPr>
            <a:spLocks noGrp="1"/>
          </p:cNvSpPr>
          <p:nvPr>
            <p:ph type="sldNum" sz="quarter" idx="5"/>
          </p:nvPr>
        </p:nvSpPr>
        <p:spPr/>
        <p:txBody>
          <a:bodyPr/>
          <a:lstStyle/>
          <a:p>
            <a:fld id="{6B5769C2-35C2-4A36-B9E1-4603395BDDD1}" type="slidenum">
              <a:rPr lang="en-US" smtClean="0"/>
              <a:t>4</a:t>
            </a:fld>
            <a:endParaRPr lang="en-US"/>
          </a:p>
        </p:txBody>
      </p:sp>
    </p:spTree>
    <p:extLst>
      <p:ext uri="{BB962C8B-B14F-4D97-AF65-F5344CB8AC3E}">
        <p14:creationId xmlns:p14="http://schemas.microsoft.com/office/powerpoint/2010/main" val="323710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Paul could have given the Thessalonians no greater compliment than to note their work of faith, labor of love and patience of hope.</a:t>
            </a:r>
          </a:p>
          <a:p>
            <a:pPr marL="628589" lvl="1" indent="-171434">
              <a:buFont typeface="Arial" panose="020B0604020202020204" pitchFamily="34" charset="0"/>
              <a:buChar char="•"/>
            </a:pPr>
            <a:r>
              <a:rPr lang="en-US" dirty="0"/>
              <a:t>May it be so with each of us</a:t>
            </a:r>
          </a:p>
          <a:p>
            <a:pPr marL="171434" indent="-171434">
              <a:buFont typeface="Arial" panose="020B0604020202020204" pitchFamily="34" charset="0"/>
              <a:buChar char="•"/>
            </a:pPr>
            <a:r>
              <a:rPr lang="en-US" dirty="0"/>
              <a:t>Is there evidence of faith seen in your obedience to God?</a:t>
            </a:r>
          </a:p>
          <a:p>
            <a:pPr marL="171434" indent="-171434">
              <a:buFont typeface="Arial" panose="020B0604020202020204" pitchFamily="34" charset="0"/>
              <a:buChar char="•"/>
            </a:pPr>
            <a:r>
              <a:rPr lang="en-US" dirty="0"/>
              <a:t>Is the zeal you show for the Lord evident, as you are motivated by your Love for God and man?</a:t>
            </a:r>
          </a:p>
          <a:p>
            <a:pPr marL="171434" indent="-171434">
              <a:buFont typeface="Arial" panose="020B0604020202020204" pitchFamily="34" charset="0"/>
              <a:buChar char="•"/>
            </a:pPr>
            <a:r>
              <a:rPr lang="en-US" dirty="0"/>
              <a:t>Are you patiently enduring the difficulties of this life because of your expectation of eternity?</a:t>
            </a:r>
          </a:p>
          <a:p>
            <a:pPr marL="171434" indent="-171434">
              <a:buFont typeface="Arial" panose="020B0604020202020204" pitchFamily="34" charset="0"/>
              <a:buChar char="•"/>
            </a:pPr>
            <a:endParaRPr lang="en-US" dirty="0"/>
          </a:p>
          <a:p>
            <a:pPr marL="171434" indent="-171434">
              <a:buFont typeface="Arial" panose="020B0604020202020204" pitchFamily="34" charset="0"/>
              <a:buChar char="•"/>
            </a:pPr>
            <a:r>
              <a:rPr lang="en-US" dirty="0"/>
              <a:t>If so, you are worthy of praise too!</a:t>
            </a:r>
          </a:p>
          <a:p>
            <a:pPr marL="171434" indent="-171434">
              <a:buFont typeface="Arial" panose="020B0604020202020204" pitchFamily="34" charset="0"/>
              <a:buChar char="•"/>
            </a:pPr>
            <a:r>
              <a:rPr lang="en-US" dirty="0"/>
              <a:t>If not, please make the needed changes!</a:t>
            </a:r>
          </a:p>
          <a:p>
            <a:pPr marL="171434" indent="-171434">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B5769C2-35C2-4A36-B9E1-4603395BDDD1}" type="slidenum">
              <a:rPr lang="en-US" smtClean="0"/>
              <a:t>5</a:t>
            </a:fld>
            <a:endParaRPr lang="en-US"/>
          </a:p>
        </p:txBody>
      </p:sp>
    </p:spTree>
    <p:extLst>
      <p:ext uri="{BB962C8B-B14F-4D97-AF65-F5344CB8AC3E}">
        <p14:creationId xmlns:p14="http://schemas.microsoft.com/office/powerpoint/2010/main" val="3698628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6E0A-10C6-4B8F-A4F9-E23EEE62E9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F08762-F021-4962-A22E-BE0E34B6AC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369476-19C7-486E-8D06-A0AE221FB71B}"/>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5" name="Footer Placeholder 4">
            <a:extLst>
              <a:ext uri="{FF2B5EF4-FFF2-40B4-BE49-F238E27FC236}">
                <a16:creationId xmlns:a16="http://schemas.microsoft.com/office/drawing/2014/main" id="{F172CF22-24A1-4666-8598-6A739E165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921069-D9B0-4178-87E2-6139B2DCCDF1}"/>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1484481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9B9CA-575B-44EE-B1C5-06D6EDC3C6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C40561-102E-458C-830E-103AF81B43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12B48B-93BE-453A-9E9E-0D3AB8E80D1F}"/>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5" name="Footer Placeholder 4">
            <a:extLst>
              <a:ext uri="{FF2B5EF4-FFF2-40B4-BE49-F238E27FC236}">
                <a16:creationId xmlns:a16="http://schemas.microsoft.com/office/drawing/2014/main" id="{BE98B215-371B-46E7-8C7B-851A79B32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C71325-CE99-44AC-BC2B-7E688F22A136}"/>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309201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920535-07B8-4D8E-96B8-53C2241635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4F8F76-992E-40FD-AAE1-FA99FDD7EE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B2EC9-A8EC-4A55-B304-B9D23944FA45}"/>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5" name="Footer Placeholder 4">
            <a:extLst>
              <a:ext uri="{FF2B5EF4-FFF2-40B4-BE49-F238E27FC236}">
                <a16:creationId xmlns:a16="http://schemas.microsoft.com/office/drawing/2014/main" id="{05BE3B60-1F38-4617-B664-F2E7F989C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EACA1-45F3-448B-9260-2CE904B51CC4}"/>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305295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1179F-9E4A-43C8-8C64-AF782776FA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0D9E81-408E-4B33-8FD6-5F30D4EA6C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B318FD-B7B6-4392-A998-36DE9BABED0A}"/>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5" name="Footer Placeholder 4">
            <a:extLst>
              <a:ext uri="{FF2B5EF4-FFF2-40B4-BE49-F238E27FC236}">
                <a16:creationId xmlns:a16="http://schemas.microsoft.com/office/drawing/2014/main" id="{C88FD195-30BF-482B-9D95-7349F3C08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E5FB35-5C45-4F3D-95CF-078554F76043}"/>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265943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7BD4B-8B68-427F-BC1D-B4E91160E0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EBB26B-27A0-4FAF-9DB0-F73894DF7F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A2005A-1A75-41CD-B983-A4BCBF29A077}"/>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5" name="Footer Placeholder 4">
            <a:extLst>
              <a:ext uri="{FF2B5EF4-FFF2-40B4-BE49-F238E27FC236}">
                <a16:creationId xmlns:a16="http://schemas.microsoft.com/office/drawing/2014/main" id="{F7F3F371-B746-476A-923E-F91D66B0C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77653-FBEA-460D-BA75-FAB966E9475C}"/>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59576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B54D1-D811-4916-9ED4-B7679A7747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F68947-D569-4655-8550-51CF7026EE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E1347F-23D4-47DD-8C45-8420B6FCC7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86179E-044E-48E2-A956-75434F46526C}"/>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6" name="Footer Placeholder 5">
            <a:extLst>
              <a:ext uri="{FF2B5EF4-FFF2-40B4-BE49-F238E27FC236}">
                <a16:creationId xmlns:a16="http://schemas.microsoft.com/office/drawing/2014/main" id="{78E4D64F-A6C3-4341-B477-9014307F47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0B6BE-6340-4631-92EA-D1C9586CFFD7}"/>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335186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B28B0-AC98-476E-96AF-173AD8DC19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BD7E3B-A87A-42FA-B286-358A55E97D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3C4E95-404B-4671-9018-4EA6890A59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482997-486A-45E5-A978-0C2B5A3017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71379-A66E-4E22-BFB6-B9C4E112E6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10363D-FDDF-4BBB-8109-7F280D858256}"/>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8" name="Footer Placeholder 7">
            <a:extLst>
              <a:ext uri="{FF2B5EF4-FFF2-40B4-BE49-F238E27FC236}">
                <a16:creationId xmlns:a16="http://schemas.microsoft.com/office/drawing/2014/main" id="{8B458C18-D951-4486-BA19-B01C798964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C760D6-1D02-4DB3-8658-E8F8BCD09A91}"/>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76752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1E367-E9AB-47D8-8326-D9400116D1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6B656B-1288-46C8-ACE2-7ABA65797AC3}"/>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4" name="Footer Placeholder 3">
            <a:extLst>
              <a:ext uri="{FF2B5EF4-FFF2-40B4-BE49-F238E27FC236}">
                <a16:creationId xmlns:a16="http://schemas.microsoft.com/office/drawing/2014/main" id="{B388C8CA-A38D-44E1-A278-DA79AA2647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AF3AF7-F97D-483C-BDFE-F4170CDC13CE}"/>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1143552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66AC0D-7F22-4214-A314-B41BDD02196A}"/>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3" name="Footer Placeholder 2">
            <a:extLst>
              <a:ext uri="{FF2B5EF4-FFF2-40B4-BE49-F238E27FC236}">
                <a16:creationId xmlns:a16="http://schemas.microsoft.com/office/drawing/2014/main" id="{3595089C-4CAA-4D7D-B18C-46DA8DDC61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95704A-2FB9-419D-BD53-C56462F9BEA3}"/>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382003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1E44-FDBD-40D9-BFB9-F87893EE00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6461EC-8BAB-43A0-823F-F96FAA5245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3ADA1C-E565-4506-8EED-3F6ADC00D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80E8AD-218D-4FB2-8F86-D3EE130422A5}"/>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6" name="Footer Placeholder 5">
            <a:extLst>
              <a:ext uri="{FF2B5EF4-FFF2-40B4-BE49-F238E27FC236}">
                <a16:creationId xmlns:a16="http://schemas.microsoft.com/office/drawing/2014/main" id="{78D59A4B-A30E-4704-B2B2-A5BE370307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86A08C-CCE3-404F-B42A-98FD9A302CF7}"/>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2649025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2092E-B234-4377-AFF9-927882F44C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4F59B-696A-47C3-8AB6-CB2E55533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B56B6C-B4A7-4FBF-81F0-F4B71092E1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EBDBAD-6E4C-4B79-9F9D-6619075E5017}"/>
              </a:ext>
            </a:extLst>
          </p:cNvPr>
          <p:cNvSpPr>
            <a:spLocks noGrp="1"/>
          </p:cNvSpPr>
          <p:nvPr>
            <p:ph type="dt" sz="half" idx="10"/>
          </p:nvPr>
        </p:nvSpPr>
        <p:spPr/>
        <p:txBody>
          <a:bodyPr/>
          <a:lstStyle/>
          <a:p>
            <a:fld id="{F04C1185-52FB-4575-9A54-9AB91D799483}" type="datetimeFigureOut">
              <a:rPr lang="en-US" smtClean="0"/>
              <a:t>3/3/2020</a:t>
            </a:fld>
            <a:endParaRPr lang="en-US"/>
          </a:p>
        </p:txBody>
      </p:sp>
      <p:sp>
        <p:nvSpPr>
          <p:cNvPr id="6" name="Footer Placeholder 5">
            <a:extLst>
              <a:ext uri="{FF2B5EF4-FFF2-40B4-BE49-F238E27FC236}">
                <a16:creationId xmlns:a16="http://schemas.microsoft.com/office/drawing/2014/main" id="{2EB67592-8641-4DF9-B184-87B4B7C252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FF6016-C8C6-4A69-8725-481A074C491A}"/>
              </a:ext>
            </a:extLst>
          </p:cNvPr>
          <p:cNvSpPr>
            <a:spLocks noGrp="1"/>
          </p:cNvSpPr>
          <p:nvPr>
            <p:ph type="sldNum" sz="quarter" idx="12"/>
          </p:nvPr>
        </p:nvSpPr>
        <p:spPr/>
        <p:txBody>
          <a:bodyPr/>
          <a:lstStyle/>
          <a:p>
            <a:fld id="{F03E4C99-5011-4A1F-BB3F-9546D69A84B4}" type="slidenum">
              <a:rPr lang="en-US" smtClean="0"/>
              <a:t>‹#›</a:t>
            </a:fld>
            <a:endParaRPr lang="en-US"/>
          </a:p>
        </p:txBody>
      </p:sp>
    </p:spTree>
    <p:extLst>
      <p:ext uri="{BB962C8B-B14F-4D97-AF65-F5344CB8AC3E}">
        <p14:creationId xmlns:p14="http://schemas.microsoft.com/office/powerpoint/2010/main" val="167993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C9E28D-4D67-4902-97A8-4867DBB90F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BA35E1-1D7D-407F-A3F8-39EB6CFC77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041C97-9114-490D-9262-A2E1B0A05B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C1185-52FB-4575-9A54-9AB91D799483}" type="datetimeFigureOut">
              <a:rPr lang="en-US" smtClean="0"/>
              <a:t>3/3/2020</a:t>
            </a:fld>
            <a:endParaRPr lang="en-US"/>
          </a:p>
        </p:txBody>
      </p:sp>
      <p:sp>
        <p:nvSpPr>
          <p:cNvPr id="5" name="Footer Placeholder 4">
            <a:extLst>
              <a:ext uri="{FF2B5EF4-FFF2-40B4-BE49-F238E27FC236}">
                <a16:creationId xmlns:a16="http://schemas.microsoft.com/office/drawing/2014/main" id="{2A9A15E3-958E-483C-8D8B-A22D5AE3E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97AD6-9076-4EBB-855F-CBA06C4169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E4C99-5011-4A1F-BB3F-9546D69A84B4}" type="slidenum">
              <a:rPr lang="en-US" smtClean="0"/>
              <a:t>‹#›</a:t>
            </a:fld>
            <a:endParaRPr lang="en-US"/>
          </a:p>
        </p:txBody>
      </p:sp>
    </p:spTree>
    <p:extLst>
      <p:ext uri="{BB962C8B-B14F-4D97-AF65-F5344CB8AC3E}">
        <p14:creationId xmlns:p14="http://schemas.microsoft.com/office/powerpoint/2010/main" val="916830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6775F-BB8A-40FB-B9C3-DD7E910B85F8}"/>
              </a:ext>
            </a:extLst>
          </p:cNvPr>
          <p:cNvSpPr>
            <a:spLocks noGrp="1"/>
          </p:cNvSpPr>
          <p:nvPr>
            <p:ph type="ctrTitle"/>
          </p:nvPr>
        </p:nvSpPr>
        <p:spPr>
          <a:xfrm>
            <a:off x="235975" y="2778861"/>
            <a:ext cx="11503742" cy="2387600"/>
          </a:xfrm>
        </p:spPr>
        <p:txBody>
          <a:bodyPr>
            <a:normAutofit/>
          </a:bodyPr>
          <a:lstStyle/>
          <a:p>
            <a:r>
              <a:rPr lang="en-US" sz="15000" dirty="0">
                <a:solidFill>
                  <a:schemeClr val="accent2">
                    <a:lumMod val="20000"/>
                    <a:lumOff val="80000"/>
                  </a:schemeClr>
                </a:solidFill>
                <a:latin typeface="BlackSingature" panose="02000A03000000000000" pitchFamily="2" charset="0"/>
              </a:rPr>
              <a:t>Faith      Love      Hope</a:t>
            </a:r>
          </a:p>
        </p:txBody>
      </p:sp>
      <p:sp>
        <p:nvSpPr>
          <p:cNvPr id="3" name="Subtitle 2">
            <a:extLst>
              <a:ext uri="{FF2B5EF4-FFF2-40B4-BE49-F238E27FC236}">
                <a16:creationId xmlns:a16="http://schemas.microsoft.com/office/drawing/2014/main" id="{B980ED53-D3E6-4997-9073-84D271685BF2}"/>
              </a:ext>
            </a:extLst>
          </p:cNvPr>
          <p:cNvSpPr>
            <a:spLocks noGrp="1"/>
          </p:cNvSpPr>
          <p:nvPr>
            <p:ph type="subTitle" idx="1"/>
          </p:nvPr>
        </p:nvSpPr>
        <p:spPr>
          <a:xfrm>
            <a:off x="1524000" y="5655943"/>
            <a:ext cx="9144000" cy="744793"/>
          </a:xfrm>
        </p:spPr>
        <p:txBody>
          <a:bodyPr>
            <a:normAutofit/>
          </a:bodyPr>
          <a:lstStyle/>
          <a:p>
            <a:r>
              <a:rPr lang="en-US" sz="4400" dirty="0">
                <a:solidFill>
                  <a:schemeClr val="accent2">
                    <a:lumMod val="20000"/>
                    <a:lumOff val="80000"/>
                  </a:schemeClr>
                </a:solidFill>
              </a:rPr>
              <a:t>1 Thessalonians 1:2-4</a:t>
            </a:r>
          </a:p>
        </p:txBody>
      </p:sp>
      <p:pic>
        <p:nvPicPr>
          <p:cNvPr id="5" name="Picture 4" descr="A close up of a device&#10;&#10;Description automatically generated">
            <a:extLst>
              <a:ext uri="{FF2B5EF4-FFF2-40B4-BE49-F238E27FC236}">
                <a16:creationId xmlns:a16="http://schemas.microsoft.com/office/drawing/2014/main" id="{3C7EA122-9625-49EA-8414-FE4C60F0B4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171" y="850607"/>
            <a:ext cx="2462820" cy="2320839"/>
          </a:xfrm>
          <a:prstGeom prst="rect">
            <a:avLst/>
          </a:prstGeom>
        </p:spPr>
      </p:pic>
      <p:pic>
        <p:nvPicPr>
          <p:cNvPr id="7" name="Picture 6" descr="A close up of a logo&#10;&#10;Description automatically generated">
            <a:extLst>
              <a:ext uri="{FF2B5EF4-FFF2-40B4-BE49-F238E27FC236}">
                <a16:creationId xmlns:a16="http://schemas.microsoft.com/office/drawing/2014/main" id="{B0B38995-F5DF-4AEE-A6C2-3177C7306D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8275" y="487744"/>
            <a:ext cx="2595716" cy="2595716"/>
          </a:xfrm>
          <a:prstGeom prst="rect">
            <a:avLst/>
          </a:prstGeom>
        </p:spPr>
      </p:pic>
      <p:pic>
        <p:nvPicPr>
          <p:cNvPr id="9" name="Picture 8" descr="A picture containing table&#10;&#10;Description automatically generated">
            <a:extLst>
              <a:ext uri="{FF2B5EF4-FFF2-40B4-BE49-F238E27FC236}">
                <a16:creationId xmlns:a16="http://schemas.microsoft.com/office/drawing/2014/main" id="{FEC14C00-B778-4857-99E2-9B48A4391C64}"/>
              </a:ext>
            </a:extLst>
          </p:cNvPr>
          <p:cNvPicPr>
            <a:picLocks noChangeAspect="1"/>
          </p:cNvPicPr>
          <p:nvPr/>
        </p:nvPicPr>
        <p:blipFill>
          <a:blip r:embed="rId5">
            <a:extLst>
              <a:ext uri="{BEBA8EAE-BF5A-486C-A8C5-ECC9F3942E4B}">
                <a14:imgProps xmlns:a14="http://schemas.microsoft.com/office/drawing/2010/main">
                  <a14:imgLayer r:embed="rId6">
                    <a14:imgEffect>
                      <a14:brightnessContrast bright="-25000"/>
                    </a14:imgEffect>
                  </a14:imgLayer>
                </a14:imgProps>
              </a:ext>
              <a:ext uri="{28A0092B-C50C-407E-A947-70E740481C1C}">
                <a14:useLocalDpi xmlns:a14="http://schemas.microsoft.com/office/drawing/2010/main" val="0"/>
              </a:ext>
            </a:extLst>
          </a:blip>
          <a:stretch>
            <a:fillRect/>
          </a:stretch>
        </p:blipFill>
        <p:spPr>
          <a:xfrm rot="2668466">
            <a:off x="9078195" y="638177"/>
            <a:ext cx="2427202" cy="2005500"/>
          </a:xfrm>
          <a:prstGeom prst="rect">
            <a:avLst/>
          </a:prstGeom>
        </p:spPr>
      </p:pic>
    </p:spTree>
    <p:extLst>
      <p:ext uri="{BB962C8B-B14F-4D97-AF65-F5344CB8AC3E}">
        <p14:creationId xmlns:p14="http://schemas.microsoft.com/office/powerpoint/2010/main" val="231130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device&#10;&#10;Description automatically generated">
            <a:extLst>
              <a:ext uri="{FF2B5EF4-FFF2-40B4-BE49-F238E27FC236}">
                <a16:creationId xmlns:a16="http://schemas.microsoft.com/office/drawing/2014/main" id="{9FC5112F-CC56-4177-8DFE-2D3129BF4E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813" y="276419"/>
            <a:ext cx="2346308" cy="2211044"/>
          </a:xfrm>
          <a:prstGeom prst="rect">
            <a:avLst/>
          </a:prstGeom>
        </p:spPr>
      </p:pic>
      <p:sp>
        <p:nvSpPr>
          <p:cNvPr id="2" name="Title 1">
            <a:extLst>
              <a:ext uri="{FF2B5EF4-FFF2-40B4-BE49-F238E27FC236}">
                <a16:creationId xmlns:a16="http://schemas.microsoft.com/office/drawing/2014/main" id="{F5094FCC-F5BF-4624-8399-A7435CFDB09F}"/>
              </a:ext>
            </a:extLst>
          </p:cNvPr>
          <p:cNvSpPr>
            <a:spLocks noGrp="1"/>
          </p:cNvSpPr>
          <p:nvPr>
            <p:ph type="title"/>
          </p:nvPr>
        </p:nvSpPr>
        <p:spPr>
          <a:xfrm>
            <a:off x="1615440" y="532765"/>
            <a:ext cx="7741920" cy="1325563"/>
          </a:xfrm>
        </p:spPr>
        <p:txBody>
          <a:bodyPr>
            <a:noAutofit/>
          </a:bodyPr>
          <a:lstStyle/>
          <a:p>
            <a:r>
              <a:rPr lang="en-US" sz="12000" dirty="0">
                <a:solidFill>
                  <a:schemeClr val="accent2">
                    <a:lumMod val="20000"/>
                    <a:lumOff val="80000"/>
                  </a:schemeClr>
                </a:solidFill>
                <a:latin typeface="BlackSingature" panose="02000A03000000000000" pitchFamily="2" charset="0"/>
              </a:rPr>
              <a:t>Faith</a:t>
            </a:r>
          </a:p>
        </p:txBody>
      </p:sp>
      <p:sp>
        <p:nvSpPr>
          <p:cNvPr id="3" name="Content Placeholder 2">
            <a:extLst>
              <a:ext uri="{FF2B5EF4-FFF2-40B4-BE49-F238E27FC236}">
                <a16:creationId xmlns:a16="http://schemas.microsoft.com/office/drawing/2014/main" id="{E987112D-83BB-493D-9C99-E407141EE80F}"/>
              </a:ext>
            </a:extLst>
          </p:cNvPr>
          <p:cNvSpPr>
            <a:spLocks noGrp="1"/>
          </p:cNvSpPr>
          <p:nvPr>
            <p:ph idx="1"/>
          </p:nvPr>
        </p:nvSpPr>
        <p:spPr>
          <a:xfrm>
            <a:off x="4221480" y="532765"/>
            <a:ext cx="7572414" cy="5792470"/>
          </a:xfrm>
          <a:solidFill>
            <a:schemeClr val="accent2">
              <a:lumMod val="20000"/>
              <a:lumOff val="80000"/>
              <a:alpha val="25000"/>
            </a:schemeClr>
          </a:solidFill>
          <a:effectLst>
            <a:softEdge rad="127000"/>
          </a:effectLst>
        </p:spPr>
        <p:txBody>
          <a:bodyPr lIns="182880" tIns="274320" rIns="182880" bIns="274320">
            <a:noAutofit/>
          </a:bodyPr>
          <a:lstStyle/>
          <a:p>
            <a:pPr marL="0" indent="0" algn="ctr">
              <a:spcBef>
                <a:spcPts val="0"/>
              </a:spcBef>
              <a:spcAft>
                <a:spcPts val="1200"/>
              </a:spcAft>
              <a:buNone/>
            </a:pPr>
            <a:r>
              <a:rPr lang="en-US" sz="5400" b="1" cap="small" dirty="0">
                <a:solidFill>
                  <a:schemeClr val="accent2">
                    <a:lumMod val="20000"/>
                    <a:lumOff val="80000"/>
                  </a:schemeClr>
                </a:solidFill>
              </a:rPr>
              <a:t>Work of Faith</a:t>
            </a:r>
          </a:p>
          <a:p>
            <a:pPr marL="0" indent="0" algn="ctr">
              <a:buNone/>
            </a:pPr>
            <a:r>
              <a:rPr lang="en-US" sz="4400" dirty="0">
                <a:solidFill>
                  <a:schemeClr val="accent2">
                    <a:lumMod val="20000"/>
                    <a:lumOff val="80000"/>
                  </a:schemeClr>
                </a:solidFill>
              </a:rPr>
              <a:t>Paul never belittled work in relation to our justification</a:t>
            </a:r>
          </a:p>
          <a:p>
            <a:pPr marL="0" indent="0" algn="ctr">
              <a:spcBef>
                <a:spcPts val="0"/>
              </a:spcBef>
              <a:spcAft>
                <a:spcPts val="1800"/>
              </a:spcAft>
              <a:buNone/>
            </a:pPr>
            <a:r>
              <a:rPr lang="en-US" sz="4000" i="1" dirty="0">
                <a:solidFill>
                  <a:schemeClr val="accent2">
                    <a:lumMod val="20000"/>
                    <a:lumOff val="80000"/>
                  </a:schemeClr>
                </a:solidFill>
              </a:rPr>
              <a:t>(Romans 16:25-27)</a:t>
            </a:r>
          </a:p>
          <a:p>
            <a:pPr marL="0" indent="0" algn="ctr">
              <a:buNone/>
            </a:pPr>
            <a:r>
              <a:rPr lang="en-US" sz="4400" dirty="0">
                <a:solidFill>
                  <a:schemeClr val="accent2">
                    <a:lumMod val="20000"/>
                    <a:lumOff val="80000"/>
                  </a:schemeClr>
                </a:solidFill>
              </a:rPr>
              <a:t>To Paul, works of the law are not the same as works of faith!</a:t>
            </a:r>
          </a:p>
          <a:p>
            <a:pPr marL="0" indent="0" algn="ctr">
              <a:buNone/>
            </a:pPr>
            <a:r>
              <a:rPr lang="en-US" sz="4000" i="1" dirty="0">
                <a:solidFill>
                  <a:schemeClr val="accent2">
                    <a:lumMod val="20000"/>
                    <a:lumOff val="80000"/>
                  </a:schemeClr>
                </a:solidFill>
              </a:rPr>
              <a:t>(Galatians 2:15-16; 5:6)</a:t>
            </a:r>
          </a:p>
        </p:txBody>
      </p:sp>
      <p:sp>
        <p:nvSpPr>
          <p:cNvPr id="6" name="Arrow: Notched Right 5">
            <a:extLst>
              <a:ext uri="{FF2B5EF4-FFF2-40B4-BE49-F238E27FC236}">
                <a16:creationId xmlns:a16="http://schemas.microsoft.com/office/drawing/2014/main" id="{AF85A4AC-4284-4C8D-99A3-7E817B8360A5}"/>
              </a:ext>
            </a:extLst>
          </p:cNvPr>
          <p:cNvSpPr/>
          <p:nvPr/>
        </p:nvSpPr>
        <p:spPr>
          <a:xfrm>
            <a:off x="594360" y="2243622"/>
            <a:ext cx="3368041" cy="3547577"/>
          </a:xfrm>
          <a:prstGeom prst="notchedRightArrow">
            <a:avLst/>
          </a:prstGeom>
          <a:solidFill>
            <a:schemeClr val="accent2">
              <a:lumMod val="20000"/>
              <a:lumOff val="80000"/>
              <a:alpha val="65000"/>
            </a:schemeClr>
          </a:solidFill>
          <a:ln>
            <a:solidFill>
              <a:schemeClr val="accent2">
                <a:lumMod val="60000"/>
                <a:lumOff val="40000"/>
              </a:schemeClr>
            </a:solid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53605E0-C766-43EA-AAF1-1026A30060C0}"/>
              </a:ext>
            </a:extLst>
          </p:cNvPr>
          <p:cNvSpPr/>
          <p:nvPr/>
        </p:nvSpPr>
        <p:spPr>
          <a:xfrm>
            <a:off x="-3173921" y="5916097"/>
            <a:ext cx="1385316" cy="369332"/>
          </a:xfrm>
          <a:prstGeom prst="rect">
            <a:avLst/>
          </a:prstGeom>
        </p:spPr>
        <p:txBody>
          <a:bodyPr wrap="none">
            <a:spAutoFit/>
          </a:bodyPr>
          <a:lstStyle/>
          <a:p>
            <a:r>
              <a:rPr lang="en-US" dirty="0">
                <a:solidFill>
                  <a:schemeClr val="accent2">
                    <a:lumMod val="20000"/>
                    <a:lumOff val="80000"/>
                  </a:schemeClr>
                </a:solidFill>
              </a:rPr>
              <a:t>2:15-16; 5:6)</a:t>
            </a:r>
            <a:endParaRPr lang="en-US" dirty="0"/>
          </a:p>
        </p:txBody>
      </p:sp>
    </p:spTree>
    <p:extLst>
      <p:ext uri="{BB962C8B-B14F-4D97-AF65-F5344CB8AC3E}">
        <p14:creationId xmlns:p14="http://schemas.microsoft.com/office/powerpoint/2010/main" val="56042963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B8D51361-E4A7-439D-A35F-460DAB491D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55010"/>
            <a:ext cx="2243622" cy="2243622"/>
          </a:xfrm>
          <a:prstGeom prst="rect">
            <a:avLst/>
          </a:prstGeom>
        </p:spPr>
      </p:pic>
      <p:sp>
        <p:nvSpPr>
          <p:cNvPr id="2" name="Title 1">
            <a:extLst>
              <a:ext uri="{FF2B5EF4-FFF2-40B4-BE49-F238E27FC236}">
                <a16:creationId xmlns:a16="http://schemas.microsoft.com/office/drawing/2014/main" id="{F5094FCC-F5BF-4624-8399-A7435CFDB09F}"/>
              </a:ext>
            </a:extLst>
          </p:cNvPr>
          <p:cNvSpPr>
            <a:spLocks noGrp="1"/>
          </p:cNvSpPr>
          <p:nvPr>
            <p:ph type="title"/>
          </p:nvPr>
        </p:nvSpPr>
        <p:spPr>
          <a:xfrm>
            <a:off x="1615440" y="532765"/>
            <a:ext cx="7741920" cy="1325563"/>
          </a:xfrm>
        </p:spPr>
        <p:txBody>
          <a:bodyPr>
            <a:noAutofit/>
          </a:bodyPr>
          <a:lstStyle/>
          <a:p>
            <a:r>
              <a:rPr lang="en-US" sz="12000" dirty="0">
                <a:solidFill>
                  <a:schemeClr val="accent2">
                    <a:lumMod val="20000"/>
                    <a:lumOff val="80000"/>
                  </a:schemeClr>
                </a:solidFill>
                <a:latin typeface="BlackSingature" panose="02000A03000000000000" pitchFamily="2" charset="0"/>
              </a:rPr>
              <a:t>Love</a:t>
            </a:r>
          </a:p>
        </p:txBody>
      </p:sp>
      <p:sp>
        <p:nvSpPr>
          <p:cNvPr id="3" name="Content Placeholder 2">
            <a:extLst>
              <a:ext uri="{FF2B5EF4-FFF2-40B4-BE49-F238E27FC236}">
                <a16:creationId xmlns:a16="http://schemas.microsoft.com/office/drawing/2014/main" id="{E987112D-83BB-493D-9C99-E407141EE80F}"/>
              </a:ext>
            </a:extLst>
          </p:cNvPr>
          <p:cNvSpPr>
            <a:spLocks noGrp="1"/>
          </p:cNvSpPr>
          <p:nvPr>
            <p:ph idx="1"/>
          </p:nvPr>
        </p:nvSpPr>
        <p:spPr>
          <a:xfrm>
            <a:off x="4221480" y="532765"/>
            <a:ext cx="7498080" cy="5792470"/>
          </a:xfrm>
          <a:solidFill>
            <a:schemeClr val="accent2">
              <a:lumMod val="20000"/>
              <a:lumOff val="80000"/>
              <a:alpha val="25000"/>
            </a:schemeClr>
          </a:solidFill>
          <a:effectLst>
            <a:softEdge rad="127000"/>
          </a:effectLst>
        </p:spPr>
        <p:txBody>
          <a:bodyPr lIns="274320" tIns="274320" rIns="274320" bIns="274320">
            <a:noAutofit/>
          </a:bodyPr>
          <a:lstStyle/>
          <a:p>
            <a:pPr marL="0" indent="0" algn="ctr">
              <a:spcBef>
                <a:spcPts val="0"/>
              </a:spcBef>
              <a:spcAft>
                <a:spcPts val="1200"/>
              </a:spcAft>
              <a:buNone/>
            </a:pPr>
            <a:r>
              <a:rPr lang="en-US" sz="5400" b="1" cap="small" dirty="0">
                <a:solidFill>
                  <a:schemeClr val="accent2">
                    <a:lumMod val="20000"/>
                    <a:lumOff val="80000"/>
                  </a:schemeClr>
                </a:solidFill>
              </a:rPr>
              <a:t>Labor of Love</a:t>
            </a:r>
          </a:p>
          <a:p>
            <a:pPr marL="0" indent="0" algn="ctr">
              <a:buNone/>
            </a:pPr>
            <a:r>
              <a:rPr lang="en-US" sz="4400" dirty="0">
                <a:solidFill>
                  <a:schemeClr val="accent2">
                    <a:lumMod val="20000"/>
                    <a:lumOff val="80000"/>
                  </a:schemeClr>
                </a:solidFill>
              </a:rPr>
              <a:t>The labor of a Christian is that which proceeds from Love</a:t>
            </a:r>
          </a:p>
          <a:p>
            <a:pPr marL="0" indent="0" algn="ctr">
              <a:spcBef>
                <a:spcPts val="0"/>
              </a:spcBef>
              <a:spcAft>
                <a:spcPts val="1800"/>
              </a:spcAft>
              <a:buNone/>
            </a:pPr>
            <a:r>
              <a:rPr lang="en-US" sz="4000" i="1" dirty="0">
                <a:solidFill>
                  <a:schemeClr val="accent2">
                    <a:lumMod val="20000"/>
                    <a:lumOff val="80000"/>
                  </a:schemeClr>
                </a:solidFill>
              </a:rPr>
              <a:t>(Ephesians 2:10)</a:t>
            </a:r>
          </a:p>
          <a:p>
            <a:pPr marL="0" indent="0" algn="ctr">
              <a:buNone/>
            </a:pPr>
            <a:r>
              <a:rPr lang="en-US" sz="4400" dirty="0">
                <a:solidFill>
                  <a:schemeClr val="accent2">
                    <a:lumMod val="20000"/>
                    <a:lumOff val="80000"/>
                  </a:schemeClr>
                </a:solidFill>
              </a:rPr>
              <a:t>For any work to be effective, love must be the motivation!</a:t>
            </a:r>
          </a:p>
          <a:p>
            <a:pPr marL="0" indent="0" algn="ctr">
              <a:buNone/>
            </a:pPr>
            <a:r>
              <a:rPr lang="en-US" sz="4000" i="1" dirty="0">
                <a:solidFill>
                  <a:schemeClr val="accent2">
                    <a:lumMod val="20000"/>
                    <a:lumOff val="80000"/>
                  </a:schemeClr>
                </a:solidFill>
              </a:rPr>
              <a:t>(1 Corinthians 13:1-3)</a:t>
            </a:r>
          </a:p>
        </p:txBody>
      </p:sp>
      <p:sp>
        <p:nvSpPr>
          <p:cNvPr id="6" name="Arrow: Notched Right 5">
            <a:extLst>
              <a:ext uri="{FF2B5EF4-FFF2-40B4-BE49-F238E27FC236}">
                <a16:creationId xmlns:a16="http://schemas.microsoft.com/office/drawing/2014/main" id="{AF85A4AC-4284-4C8D-99A3-7E817B8360A5}"/>
              </a:ext>
            </a:extLst>
          </p:cNvPr>
          <p:cNvSpPr/>
          <p:nvPr/>
        </p:nvSpPr>
        <p:spPr>
          <a:xfrm>
            <a:off x="594360" y="2243622"/>
            <a:ext cx="3368041" cy="3547577"/>
          </a:xfrm>
          <a:prstGeom prst="notchedRightArrow">
            <a:avLst/>
          </a:prstGeom>
          <a:solidFill>
            <a:schemeClr val="accent2">
              <a:lumMod val="20000"/>
              <a:lumOff val="80000"/>
              <a:alpha val="65000"/>
            </a:schemeClr>
          </a:solidFill>
          <a:ln>
            <a:solidFill>
              <a:schemeClr val="accent2">
                <a:lumMod val="60000"/>
                <a:lumOff val="40000"/>
              </a:schemeClr>
            </a:solid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66109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4F758B7-E9D0-4545-86E1-C1F74039EF96}"/>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5000"/>
                    </a14:imgEffect>
                  </a14:imgLayer>
                </a14:imgProps>
              </a:ext>
              <a:ext uri="{28A0092B-C50C-407E-A947-70E740481C1C}">
                <a14:useLocalDpi xmlns:a14="http://schemas.microsoft.com/office/drawing/2010/main" val="0"/>
              </a:ext>
            </a:extLst>
          </a:blip>
          <a:stretch>
            <a:fillRect/>
          </a:stretch>
        </p:blipFill>
        <p:spPr>
          <a:xfrm>
            <a:off x="158626" y="259079"/>
            <a:ext cx="2096659" cy="1732385"/>
          </a:xfrm>
          <a:prstGeom prst="rect">
            <a:avLst/>
          </a:prstGeom>
        </p:spPr>
      </p:pic>
      <p:sp>
        <p:nvSpPr>
          <p:cNvPr id="2" name="Title 1">
            <a:extLst>
              <a:ext uri="{FF2B5EF4-FFF2-40B4-BE49-F238E27FC236}">
                <a16:creationId xmlns:a16="http://schemas.microsoft.com/office/drawing/2014/main" id="{F5094FCC-F5BF-4624-8399-A7435CFDB09F}"/>
              </a:ext>
            </a:extLst>
          </p:cNvPr>
          <p:cNvSpPr>
            <a:spLocks noGrp="1"/>
          </p:cNvSpPr>
          <p:nvPr>
            <p:ph type="title"/>
          </p:nvPr>
        </p:nvSpPr>
        <p:spPr>
          <a:xfrm>
            <a:off x="1722120" y="532765"/>
            <a:ext cx="7635240" cy="1325563"/>
          </a:xfrm>
        </p:spPr>
        <p:txBody>
          <a:bodyPr>
            <a:noAutofit/>
          </a:bodyPr>
          <a:lstStyle/>
          <a:p>
            <a:r>
              <a:rPr lang="en-US" sz="12000" dirty="0">
                <a:solidFill>
                  <a:schemeClr val="accent2">
                    <a:lumMod val="20000"/>
                    <a:lumOff val="80000"/>
                  </a:schemeClr>
                </a:solidFill>
                <a:latin typeface="BlackSingature" panose="02000A03000000000000" pitchFamily="2" charset="0"/>
              </a:rPr>
              <a:t>Hope</a:t>
            </a:r>
          </a:p>
        </p:txBody>
      </p:sp>
      <p:sp>
        <p:nvSpPr>
          <p:cNvPr id="3" name="Content Placeholder 2">
            <a:extLst>
              <a:ext uri="{FF2B5EF4-FFF2-40B4-BE49-F238E27FC236}">
                <a16:creationId xmlns:a16="http://schemas.microsoft.com/office/drawing/2014/main" id="{E987112D-83BB-493D-9C99-E407141EE80F}"/>
              </a:ext>
            </a:extLst>
          </p:cNvPr>
          <p:cNvSpPr>
            <a:spLocks noGrp="1"/>
          </p:cNvSpPr>
          <p:nvPr>
            <p:ph idx="1"/>
          </p:nvPr>
        </p:nvSpPr>
        <p:spPr>
          <a:xfrm>
            <a:off x="4221480" y="532765"/>
            <a:ext cx="7498080" cy="5792470"/>
          </a:xfrm>
          <a:solidFill>
            <a:schemeClr val="accent2">
              <a:lumMod val="20000"/>
              <a:lumOff val="80000"/>
              <a:alpha val="25000"/>
            </a:schemeClr>
          </a:solidFill>
          <a:effectLst>
            <a:softEdge rad="127000"/>
          </a:effectLst>
        </p:spPr>
        <p:txBody>
          <a:bodyPr lIns="274320" tIns="274320" rIns="274320" bIns="274320">
            <a:noAutofit/>
          </a:bodyPr>
          <a:lstStyle/>
          <a:p>
            <a:pPr marL="0" indent="0" algn="ctr">
              <a:spcBef>
                <a:spcPts val="0"/>
              </a:spcBef>
              <a:spcAft>
                <a:spcPts val="1200"/>
              </a:spcAft>
              <a:buNone/>
            </a:pPr>
            <a:r>
              <a:rPr lang="en-US" sz="5400" b="1" cap="small" dirty="0">
                <a:solidFill>
                  <a:schemeClr val="accent2">
                    <a:lumMod val="20000"/>
                    <a:lumOff val="80000"/>
                  </a:schemeClr>
                </a:solidFill>
              </a:rPr>
              <a:t>Patience of Hope</a:t>
            </a:r>
          </a:p>
          <a:p>
            <a:pPr marL="0" indent="0" algn="ctr">
              <a:buNone/>
            </a:pPr>
            <a:r>
              <a:rPr lang="en-US" sz="4400" dirty="0">
                <a:solidFill>
                  <a:schemeClr val="accent2">
                    <a:lumMod val="20000"/>
                    <a:lumOff val="80000"/>
                  </a:schemeClr>
                </a:solidFill>
              </a:rPr>
              <a:t>Hope is a motivation for good in a Christian’s life</a:t>
            </a:r>
          </a:p>
          <a:p>
            <a:pPr marL="0" indent="0" algn="ctr">
              <a:spcBef>
                <a:spcPts val="0"/>
              </a:spcBef>
              <a:spcAft>
                <a:spcPts val="1800"/>
              </a:spcAft>
              <a:buNone/>
            </a:pPr>
            <a:r>
              <a:rPr lang="en-US" sz="4000" i="1" dirty="0">
                <a:solidFill>
                  <a:schemeClr val="accent2">
                    <a:lumMod val="20000"/>
                    <a:lumOff val="80000"/>
                  </a:schemeClr>
                </a:solidFill>
              </a:rPr>
              <a:t>1 Thessalonians 5:8-10</a:t>
            </a:r>
          </a:p>
          <a:p>
            <a:pPr marL="0" indent="0" algn="ctr">
              <a:buNone/>
            </a:pPr>
            <a:r>
              <a:rPr lang="en-US" sz="4400" dirty="0">
                <a:solidFill>
                  <a:schemeClr val="accent2">
                    <a:lumMod val="20000"/>
                    <a:lumOff val="80000"/>
                  </a:schemeClr>
                </a:solidFill>
              </a:rPr>
              <a:t>Hope is needed because of the persecutions/trials of life</a:t>
            </a:r>
            <a:br>
              <a:rPr lang="en-US" sz="4400" dirty="0">
                <a:solidFill>
                  <a:schemeClr val="accent2">
                    <a:lumMod val="20000"/>
                    <a:lumOff val="80000"/>
                  </a:schemeClr>
                </a:solidFill>
              </a:rPr>
            </a:br>
            <a:r>
              <a:rPr lang="en-US" sz="4000" i="1" dirty="0">
                <a:solidFill>
                  <a:schemeClr val="accent2">
                    <a:lumMod val="20000"/>
                    <a:lumOff val="80000"/>
                  </a:schemeClr>
                </a:solidFill>
              </a:rPr>
              <a:t>1 Thessalonians 1:6, 2:14, 3:4-5</a:t>
            </a:r>
          </a:p>
        </p:txBody>
      </p:sp>
      <p:sp>
        <p:nvSpPr>
          <p:cNvPr id="6" name="Arrow: Notched Right 5">
            <a:extLst>
              <a:ext uri="{FF2B5EF4-FFF2-40B4-BE49-F238E27FC236}">
                <a16:creationId xmlns:a16="http://schemas.microsoft.com/office/drawing/2014/main" id="{AF85A4AC-4284-4C8D-99A3-7E817B8360A5}"/>
              </a:ext>
            </a:extLst>
          </p:cNvPr>
          <p:cNvSpPr/>
          <p:nvPr/>
        </p:nvSpPr>
        <p:spPr>
          <a:xfrm>
            <a:off x="594360" y="2243622"/>
            <a:ext cx="3368041" cy="3547577"/>
          </a:xfrm>
          <a:prstGeom prst="notchedRightArrow">
            <a:avLst/>
          </a:prstGeom>
          <a:solidFill>
            <a:schemeClr val="accent2">
              <a:lumMod val="20000"/>
              <a:lumOff val="80000"/>
              <a:alpha val="65000"/>
            </a:schemeClr>
          </a:solidFill>
          <a:ln>
            <a:solidFill>
              <a:schemeClr val="accent2">
                <a:lumMod val="60000"/>
                <a:lumOff val="40000"/>
              </a:schemeClr>
            </a:solid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678029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6775F-BB8A-40FB-B9C3-DD7E910B85F8}"/>
              </a:ext>
            </a:extLst>
          </p:cNvPr>
          <p:cNvSpPr>
            <a:spLocks noGrp="1"/>
          </p:cNvSpPr>
          <p:nvPr>
            <p:ph type="ctrTitle"/>
          </p:nvPr>
        </p:nvSpPr>
        <p:spPr>
          <a:xfrm>
            <a:off x="235975" y="2778861"/>
            <a:ext cx="11503742" cy="2387600"/>
          </a:xfrm>
        </p:spPr>
        <p:txBody>
          <a:bodyPr>
            <a:normAutofit/>
          </a:bodyPr>
          <a:lstStyle/>
          <a:p>
            <a:r>
              <a:rPr lang="en-US" sz="15000" dirty="0">
                <a:solidFill>
                  <a:schemeClr val="accent2">
                    <a:lumMod val="20000"/>
                    <a:lumOff val="80000"/>
                  </a:schemeClr>
                </a:solidFill>
                <a:latin typeface="BlackSingature" panose="02000A03000000000000" pitchFamily="2" charset="0"/>
              </a:rPr>
              <a:t>Faith      Love      Hope</a:t>
            </a:r>
          </a:p>
        </p:txBody>
      </p:sp>
      <p:sp>
        <p:nvSpPr>
          <p:cNvPr id="3" name="Subtitle 2">
            <a:extLst>
              <a:ext uri="{FF2B5EF4-FFF2-40B4-BE49-F238E27FC236}">
                <a16:creationId xmlns:a16="http://schemas.microsoft.com/office/drawing/2014/main" id="{B980ED53-D3E6-4997-9073-84D271685BF2}"/>
              </a:ext>
            </a:extLst>
          </p:cNvPr>
          <p:cNvSpPr>
            <a:spLocks noGrp="1"/>
          </p:cNvSpPr>
          <p:nvPr>
            <p:ph type="subTitle" idx="1"/>
          </p:nvPr>
        </p:nvSpPr>
        <p:spPr>
          <a:xfrm>
            <a:off x="671803" y="5655943"/>
            <a:ext cx="10860833" cy="744793"/>
          </a:xfrm>
        </p:spPr>
        <p:txBody>
          <a:bodyPr>
            <a:normAutofit/>
          </a:bodyPr>
          <a:lstStyle/>
          <a:p>
            <a:r>
              <a:rPr lang="en-US" sz="4400" i="1" dirty="0">
                <a:solidFill>
                  <a:schemeClr val="accent2">
                    <a:lumMod val="20000"/>
                    <a:lumOff val="80000"/>
                  </a:schemeClr>
                </a:solidFill>
              </a:rPr>
              <a:t>“And now abide faith, hope, love, these three”</a:t>
            </a:r>
          </a:p>
        </p:txBody>
      </p:sp>
      <p:pic>
        <p:nvPicPr>
          <p:cNvPr id="5" name="Picture 4" descr="A close up of a device&#10;&#10;Description automatically generated">
            <a:extLst>
              <a:ext uri="{FF2B5EF4-FFF2-40B4-BE49-F238E27FC236}">
                <a16:creationId xmlns:a16="http://schemas.microsoft.com/office/drawing/2014/main" id="{3C7EA122-9625-49EA-8414-FE4C60F0B4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171" y="850607"/>
            <a:ext cx="2462820" cy="2320839"/>
          </a:xfrm>
          <a:prstGeom prst="rect">
            <a:avLst/>
          </a:prstGeom>
        </p:spPr>
      </p:pic>
      <p:pic>
        <p:nvPicPr>
          <p:cNvPr id="7" name="Picture 6" descr="A close up of a logo&#10;&#10;Description automatically generated">
            <a:extLst>
              <a:ext uri="{FF2B5EF4-FFF2-40B4-BE49-F238E27FC236}">
                <a16:creationId xmlns:a16="http://schemas.microsoft.com/office/drawing/2014/main" id="{B0B38995-F5DF-4AEE-A6C2-3177C7306D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8275" y="487744"/>
            <a:ext cx="2595716" cy="2595716"/>
          </a:xfrm>
          <a:prstGeom prst="rect">
            <a:avLst/>
          </a:prstGeom>
        </p:spPr>
      </p:pic>
      <p:pic>
        <p:nvPicPr>
          <p:cNvPr id="9" name="Picture 8" descr="A picture containing table&#10;&#10;Description automatically generated">
            <a:extLst>
              <a:ext uri="{FF2B5EF4-FFF2-40B4-BE49-F238E27FC236}">
                <a16:creationId xmlns:a16="http://schemas.microsoft.com/office/drawing/2014/main" id="{FEC14C00-B778-4857-99E2-9B48A4391C64}"/>
              </a:ext>
            </a:extLst>
          </p:cNvPr>
          <p:cNvPicPr>
            <a:picLocks noChangeAspect="1"/>
          </p:cNvPicPr>
          <p:nvPr/>
        </p:nvPicPr>
        <p:blipFill>
          <a:blip r:embed="rId5">
            <a:extLst>
              <a:ext uri="{BEBA8EAE-BF5A-486C-A8C5-ECC9F3942E4B}">
                <a14:imgProps xmlns:a14="http://schemas.microsoft.com/office/drawing/2010/main">
                  <a14:imgLayer r:embed="rId6">
                    <a14:imgEffect>
                      <a14:brightnessContrast bright="-25000"/>
                    </a14:imgEffect>
                  </a14:imgLayer>
                </a14:imgProps>
              </a:ext>
              <a:ext uri="{28A0092B-C50C-407E-A947-70E740481C1C}">
                <a14:useLocalDpi xmlns:a14="http://schemas.microsoft.com/office/drawing/2010/main" val="0"/>
              </a:ext>
            </a:extLst>
          </a:blip>
          <a:stretch>
            <a:fillRect/>
          </a:stretch>
        </p:blipFill>
        <p:spPr>
          <a:xfrm rot="2668466">
            <a:off x="9078195" y="638177"/>
            <a:ext cx="2427202" cy="2005500"/>
          </a:xfrm>
          <a:prstGeom prst="rect">
            <a:avLst/>
          </a:prstGeom>
        </p:spPr>
      </p:pic>
    </p:spTree>
    <p:extLst>
      <p:ext uri="{BB962C8B-B14F-4D97-AF65-F5344CB8AC3E}">
        <p14:creationId xmlns:p14="http://schemas.microsoft.com/office/powerpoint/2010/main" val="1612021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3640</TotalTime>
  <Words>1832</Words>
  <Application>Microsoft Office PowerPoint</Application>
  <PresentationFormat>Widescreen</PresentationFormat>
  <Paragraphs>91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BlackSingature</vt:lpstr>
      <vt:lpstr>Calibri</vt:lpstr>
      <vt:lpstr>Calibri Light</vt:lpstr>
      <vt:lpstr>Office Theme</vt:lpstr>
      <vt:lpstr>Faith      Love      Hope</vt:lpstr>
      <vt:lpstr>Faith</vt:lpstr>
      <vt:lpstr>Love</vt:lpstr>
      <vt:lpstr>Hope</vt:lpstr>
      <vt:lpstr>Faith      Love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Love      Hope</dc:title>
  <dc:creator>Stan Cox</dc:creator>
  <cp:lastModifiedBy>Stan Cox</cp:lastModifiedBy>
  <cp:revision>2</cp:revision>
  <cp:lastPrinted>2019-12-15T06:51:36Z</cp:lastPrinted>
  <dcterms:created xsi:type="dcterms:W3CDTF">2019-12-12T17:41:27Z</dcterms:created>
  <dcterms:modified xsi:type="dcterms:W3CDTF">2020-03-04T01:51:52Z</dcterms:modified>
</cp:coreProperties>
</file>