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3" r:id="rId2"/>
    <p:sldMasterId id="2147483655" r:id="rId3"/>
  </p:sldMasterIdLst>
  <p:sldIdLst>
    <p:sldId id="256" r:id="rId4"/>
    <p:sldId id="257" r:id="rId5"/>
    <p:sldId id="258" r:id="rId6"/>
    <p:sldId id="259" r:id="rId7"/>
    <p:sldId id="260" r:id="rId8"/>
    <p:sldId id="270" r:id="rId9"/>
    <p:sldId id="261" r:id="rId10"/>
    <p:sldId id="262" r:id="rId11"/>
    <p:sldId id="263" r:id="rId12"/>
    <p:sldId id="264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3CD62E4-2BCD-1206-A0EE-329E34AF26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04B90C9A-A54A-1573-0E3F-14D039CFF0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3D89566-C97F-AE85-24BF-845E9666E4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0B5D1CA-6EB9-97EF-521A-93932DDD40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759058A-6281-BD5F-AE3C-8EA58E85A5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37FFB70-A833-450C-38AC-DC5F987955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4 w 4789"/>
                <a:gd name="T3" fmla="*/ 77 h 329"/>
                <a:gd name="T4" fmla="*/ 4784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8A81C4D-DE40-6D03-E88B-2C5EE5A536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79F6AB34-DE74-FFAA-1ABB-FD4735132B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2A16220-7712-8F1D-5151-5741327F2B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F61205F-2EE6-BFC4-C87E-7D6E9A5133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10F1947D-E720-1E09-3955-AA2C9E36E4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88B526E-0857-0C03-23B3-1F44229909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A773C5D3-D1AF-6C71-AEE2-8712414D06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AE399D00-3164-F270-42BD-C92D8BC998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A20E3709-D64B-DBB1-99AC-CB28AE60D2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5BAEF7EE-1034-E9C9-8793-831CF4326F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3A2530DB-A15A-AC25-0E04-077B9C7FAD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18E1101-9599-69FD-AED3-94CB00F7BE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12FEED2D-0D7A-9711-AE60-B2F3914249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2CC2075F-7130-E31F-1E2C-07F0496CB0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1DCBDFF8-A73D-6064-9B1B-BA406E80A3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368F7044-9F1B-4423-5E1E-A2B640091F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6 w 2200"/>
                <a:gd name="T3" fmla="*/ 2480 h 2482"/>
                <a:gd name="T4" fmla="*/ 2198 w 2200"/>
                <a:gd name="T5" fmla="*/ 2474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6DAE294B-81E9-3712-3557-97C44444D7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C072311F-78B1-6F43-20FA-2FF33CA5F1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9F8F5794-0DE8-9162-E6B7-8E1DB91923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C1BBD43A-CB09-2CEE-E4A3-A7D45041E8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45A110CE-8E46-9D62-61E1-C5CF67F4F7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13A11F6A-F4F1-541C-ABEE-CF2556E5A9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826027F6-E5EF-9386-FAF5-4772ED3610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F73A267E-F24F-E2ED-B361-CB34525D20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16" name="Freeform 32">
              <a:extLst>
                <a:ext uri="{FF2B5EF4-FFF2-40B4-BE49-F238E27FC236}">
                  <a16:creationId xmlns:a16="http://schemas.microsoft.com/office/drawing/2014/main" id="{40CE0DE6-5C3F-2DAA-4284-827B7A39ED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17" name="Freeform 33">
              <a:extLst>
                <a:ext uri="{FF2B5EF4-FFF2-40B4-BE49-F238E27FC236}">
                  <a16:creationId xmlns:a16="http://schemas.microsoft.com/office/drawing/2014/main" id="{E8717D01-6A5E-CC18-B804-D638742E2E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18" name="Freeform 34">
              <a:extLst>
                <a:ext uri="{FF2B5EF4-FFF2-40B4-BE49-F238E27FC236}">
                  <a16:creationId xmlns:a16="http://schemas.microsoft.com/office/drawing/2014/main" id="{AA2C524A-2F66-C307-AE7F-191C657213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19" name="Freeform 35">
              <a:extLst>
                <a:ext uri="{FF2B5EF4-FFF2-40B4-BE49-F238E27FC236}">
                  <a16:creationId xmlns:a16="http://schemas.microsoft.com/office/drawing/2014/main" id="{8843106B-EEBD-B02F-C5C6-8366F4086F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20" name="Freeform 36">
              <a:extLst>
                <a:ext uri="{FF2B5EF4-FFF2-40B4-BE49-F238E27FC236}">
                  <a16:creationId xmlns:a16="http://schemas.microsoft.com/office/drawing/2014/main" id="{105B2331-B699-1749-5677-870F1A666B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21" name="Freeform 37">
              <a:extLst>
                <a:ext uri="{FF2B5EF4-FFF2-40B4-BE49-F238E27FC236}">
                  <a16:creationId xmlns:a16="http://schemas.microsoft.com/office/drawing/2014/main" id="{9E4B4FA2-E3D7-E79E-DF1F-DC243B1EE6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22" name="Freeform 38">
              <a:extLst>
                <a:ext uri="{FF2B5EF4-FFF2-40B4-BE49-F238E27FC236}">
                  <a16:creationId xmlns:a16="http://schemas.microsoft.com/office/drawing/2014/main" id="{B64AD75C-25F0-6A32-EF5C-092ADF929D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423" name="Group 39">
              <a:extLst>
                <a:ext uri="{FF2B5EF4-FFF2-40B4-BE49-F238E27FC236}">
                  <a16:creationId xmlns:a16="http://schemas.microsoft.com/office/drawing/2014/main" id="{C1DA8BC1-069B-D228-D58D-C836700451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24" name="Freeform 40">
                <a:extLst>
                  <a:ext uri="{FF2B5EF4-FFF2-40B4-BE49-F238E27FC236}">
                    <a16:creationId xmlns:a16="http://schemas.microsoft.com/office/drawing/2014/main" id="{AE807616-EEEB-7BBE-23F1-9BCB94C041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425" name="Freeform 41">
                <a:extLst>
                  <a:ext uri="{FF2B5EF4-FFF2-40B4-BE49-F238E27FC236}">
                    <a16:creationId xmlns:a16="http://schemas.microsoft.com/office/drawing/2014/main" id="{953B1764-1836-F8D9-9359-895F1F7DA1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64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428" name="Rectangle 44">
            <a:extLst>
              <a:ext uri="{FF2B5EF4-FFF2-40B4-BE49-F238E27FC236}">
                <a16:creationId xmlns:a16="http://schemas.microsoft.com/office/drawing/2014/main" id="{8DB046AB-29D3-E1B4-E253-95FAB30CDDF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29" name="Rectangle 45">
            <a:extLst>
              <a:ext uri="{FF2B5EF4-FFF2-40B4-BE49-F238E27FC236}">
                <a16:creationId xmlns:a16="http://schemas.microsoft.com/office/drawing/2014/main" id="{F1B8B912-7F23-33C3-3A1B-01BCCB90B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30" name="Rectangle 46">
            <a:extLst>
              <a:ext uri="{FF2B5EF4-FFF2-40B4-BE49-F238E27FC236}">
                <a16:creationId xmlns:a16="http://schemas.microsoft.com/office/drawing/2014/main" id="{CD3DFB65-BDCB-621D-771E-39A7D47E2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594289D-C0FE-4647-972E-A5877DEEA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45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03A54535-8E08-A46D-6132-6748BE0BC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A0EF20CF-8169-D81F-6618-0F4B5BA65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BA3DF6D-6355-5590-ECF6-04A19E683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0DFF6-E2C9-467C-947D-EAE4858C8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3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74F3B663-C3C8-663B-8BBB-DA475747D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D6CD537-CA53-60B2-620A-7D63172BAB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F3B2FAA3-EE6A-3F45-BF1F-5BAE13AE8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83A3E-99E9-4F60-8BE8-794D040FF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42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A0E4DC9-B654-509E-A86C-665C16CE39ED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CE7480A-EBFC-003E-3E56-D580984DDA3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752ACA5-67A5-C7E8-911C-1253327E5D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1C92E5F-F8DB-794A-FC43-8E53CF2345D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825D75E-D048-1F30-3F13-79C82FB67FE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CE7A9868-A032-893A-C73A-9A54D5BEA92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10BD66C5-DD57-A671-3BEC-00810D16DD6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906EAB9-9A03-D08E-8291-CB1E6CEB83C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17AC2D82-B6A7-E485-DC73-5EDC1E6A692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DB2FD17-B70F-F231-1398-60D0BDFF5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9ECD1A2-98BD-FBAD-D50B-587E48A38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D795E2F-0D21-4BA9-B982-7E028C59B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92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B9FB581-F4B6-18D2-565C-C3F1A40DC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C29FBBF-45AF-56A4-ED34-55C153FD3F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C769A16-AFC7-4C93-80FD-C9EB63793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D3B48-0916-4195-8907-2FA934377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98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6B3D94B-DF88-D504-BDB7-0DA30F301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73FF82D-6688-2734-FC2A-31393F0F8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BFDFD07-3D48-E6B3-8F54-2214ABA549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1A87B-11A6-41F0-AC54-1B6ADB15A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841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5212343-F3BD-B36D-6341-AF7B8C88F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4313BB0-06A1-2DD4-C122-9343FC30C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0CDD7BD-2D66-AF4F-9676-6457D7189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4BCC3-FB4C-4348-AECE-C75B007FD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89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5EDCBBE-6962-7828-D4D1-D15DFEAD1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DA77DF4-0541-835A-EB56-B74F5F8AD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4937D4CA-E747-D635-0793-BB8527D93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789C8-F919-44AD-98E0-A3AB69EEA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804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5C7211E-A8CD-6C34-AA66-E0E4CE6D1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85F5534-4819-323C-0E63-B98109849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046D06E-4BA8-3604-9FBA-C62EAA33B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3294B-642F-4EFA-97F5-2D261E92D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10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06476A9-4099-DBC0-2E1F-6335BD530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03731D5-C8F2-6FF3-133D-8243B164A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3971B9C-9388-52AC-ACEF-C05832368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BB7B8-0498-49D2-B26B-9EA8E943C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611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6CAE1EC-02CC-C12D-662C-11D53C255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CE3334E-8B45-2B33-539E-7B74FD5B6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87196CD-841A-C475-4965-9C7AEE459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F80B7-5DD4-46EA-9C88-4651066F6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8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E1963A5B-2FCE-2D5E-3BA7-79776BE5C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5FBFEFD-E570-72C3-CD04-838CFCA31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562B34DF-F748-2978-6E1C-C4E8F9DDC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DCA54-25F7-4853-9433-7FF553209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58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AC6FAB8-4D94-E29A-CB43-22696AEEB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6280138-631E-C8A2-1D40-0CEC7307B0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D3F2644-959F-681C-18B0-D70E9842E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9A78F-7F03-4008-9FAB-12DCFF099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20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1F1AF08-3D14-0CA6-E0C5-E71C48F72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BBDE27C-D655-153B-8EE5-843F2DD31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B8AC9A6-820E-403E-D38F-95AE84B26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710B8-3BAA-4F25-ABB7-36FAE5FFF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467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EAFA3EC-7052-B8F3-5133-395F0EBF4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C97813A-C7A6-B5F9-02F6-3768885C1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428CD84-D4F3-C6F1-9E11-52918EC50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957A6-6F49-453D-8342-BE8EAD18F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060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E360508-A798-1166-6101-6E8DFA2AF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DCA68B-442F-B74A-BDD8-8703E389C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AFA662-E7E1-5D20-947A-2BC10FB3A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D6A8B-A39F-4EAA-99AC-B2D01B51F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69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16C29F-953E-56F9-0C80-4F54F2D9B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9A8E55-EE37-FB27-08ED-FCF50C6EE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B719D-1A43-317F-1793-B3B511CB4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3DFC1-E42B-4F32-931B-BA2E044D4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69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E506A0-734B-8B2C-08E5-7A6910FDCA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DE3E0-9971-368D-304A-6E9B5457C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5A6A62-027B-B738-DAA8-EE10BD54F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73487-1813-41D1-9EB3-8B24AAE0D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219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F9FC18-3411-4A2C-80D5-C9CCEC486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D6CA6-9928-191B-5845-6F838ED2F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4A4E0B-2C62-C0D0-9C39-5054C32F17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63D44-5162-4315-BEB9-9D968A92D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22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85E38F-8275-7999-91B2-5D86DE3AC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90DD3B-F102-FB78-3D13-C64F783A3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59FC86-1FDB-315F-A8E5-D4C30C65A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CC86D-F64B-489E-A773-DC9A48B4B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32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E0A1D7-44D8-71FC-2E7F-D98407B6F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D07DD2-7F7D-F6DB-C2D8-9F34B3972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C4189A-C952-7E18-2CAB-4731D82C6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92523-67A3-4B3A-9879-DF7254E63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796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A0A7B5-7B3F-CE23-2398-1AD7B1464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0869F7-E11B-BF59-BE85-1AEB50669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A82BE5-1D15-C03F-F221-EE7B14935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10478-AF13-4D15-9300-9CD617E15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7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9D093429-3ECE-AB1F-B04F-83AB1112A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E8FC9049-A8AB-DA11-DC6A-3DDDE800C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4A4A9861-DF07-8CDD-A5E0-A1B16AD14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CDCDA-F493-4A8F-B47F-CF7D0A1C2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686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3FE49-2844-F41C-C4FD-86628D357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1C7D7C-D33F-D020-7B60-341305CB9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F8F62B-F4D7-D96D-971C-E5E737617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5E9F2-4553-4B8C-BDAF-5BC91DDB7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006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1C5A3-ED1D-6854-C624-77FA06332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138E7-0B9E-ED5B-3167-1428DB79A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B2F19-FEEE-FBE5-7574-1777B3826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26CC6-C065-434C-8DD3-255481626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778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0FE93-5D3D-3E17-4429-400FFD1C3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0BE5E5-5BFD-1EC9-2552-93F07F48F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6C3C89-4A64-C452-EE98-A7824006A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152BA-D069-4837-8AD1-4429198DB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1882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2F33E2-B0E0-2ECF-A713-C88B3B687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C4EC2-162D-2CD7-E381-49CE2FB9C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0BB94-07BE-14AD-1BF0-3B487F38E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EFC9B-C0A1-4A28-8D93-80ACB1EBB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06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79BC83D-E8D0-03BE-E9EF-737C35DA9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47E88DA-F75A-5B9E-7E38-42CC01F22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091BC618-FC75-7662-A168-48B614DF7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4F2F0-2E12-4A0C-AA6B-F2E277E33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13F2B8A2-400B-007D-6F7B-07F4C7001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6D8CE98-1911-C2ED-0514-FAAFAFBED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55C3B893-ED48-5FC5-071C-EF12A6F11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2A827-343D-494E-970E-9313705CF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2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57777EF6-B60B-8B58-F4A0-76F133329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44F5AA1E-B719-2D22-71D2-33C2BCCB5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90FD4ECD-73DF-2902-9ADA-FE80CCAC3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11D39-B2F2-48BC-8E79-A0C199E5C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05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CAD6D16D-7DB8-5F37-CB18-0179B01CE7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C47D52D6-0719-BDBF-0396-75D82042E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A345A231-563B-8513-AF71-F9E871C82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0BDEB-D4D0-4E04-8EA1-FB49FE1FD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31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B4B3115-79D0-1024-C062-56280F121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65C2312-1C00-C4A3-1A75-A24BB654E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F02E25F1-847D-24B2-453A-11DFE030C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1FEDF-ACA6-4D58-8E41-AD4D10C8C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63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82E90EC-A2FF-AE2A-12D7-30C1A3F86F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A71CDE2-4753-2FE8-5FF1-C2541884D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117462BC-85CF-617A-B22C-4C828BC81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633D3-B6D0-4A37-9318-7802F71C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8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2290E14-E663-087A-2996-A8C43FA718C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5363" name="Freeform 3">
              <a:extLst>
                <a:ext uri="{FF2B5EF4-FFF2-40B4-BE49-F238E27FC236}">
                  <a16:creationId xmlns:a16="http://schemas.microsoft.com/office/drawing/2014/main" id="{961BDAA5-8DF1-EDFA-6EF9-C4AACE813A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64" name="Freeform 4">
              <a:extLst>
                <a:ext uri="{FF2B5EF4-FFF2-40B4-BE49-F238E27FC236}">
                  <a16:creationId xmlns:a16="http://schemas.microsoft.com/office/drawing/2014/main" id="{137430A4-6EF0-4AE3-BA68-E3092F77DA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65" name="Freeform 5">
              <a:extLst>
                <a:ext uri="{FF2B5EF4-FFF2-40B4-BE49-F238E27FC236}">
                  <a16:creationId xmlns:a16="http://schemas.microsoft.com/office/drawing/2014/main" id="{BAAD388D-BF62-6854-3AB8-947BA22FDC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EBD37294-FE81-0D77-B609-1AC162DF6A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7">
              <a:extLst>
                <a:ext uri="{FF2B5EF4-FFF2-40B4-BE49-F238E27FC236}">
                  <a16:creationId xmlns:a16="http://schemas.microsoft.com/office/drawing/2014/main" id="{9E213307-A1C0-BDA1-39D1-E4D2039563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4 w 4789"/>
                <a:gd name="T3" fmla="*/ 77 h 329"/>
                <a:gd name="T4" fmla="*/ 4784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24D9AB39-74B9-8995-A9FB-0D0A3C836C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0991771A-2191-8AD1-D504-19DD21064B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0">
              <a:extLst>
                <a:ext uri="{FF2B5EF4-FFF2-40B4-BE49-F238E27FC236}">
                  <a16:creationId xmlns:a16="http://schemas.microsoft.com/office/drawing/2014/main" id="{DC8AF3DE-24C9-F83E-501C-B74C7EA2FB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825478D6-9FE0-C36C-9A4B-719DD3F929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2">
              <a:extLst>
                <a:ext uri="{FF2B5EF4-FFF2-40B4-BE49-F238E27FC236}">
                  <a16:creationId xmlns:a16="http://schemas.microsoft.com/office/drawing/2014/main" id="{CC83EEE2-1268-E20F-4C9F-D8C78BCE31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F1B63E8D-772E-193A-1470-ACC878CFA5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4">
              <a:extLst>
                <a:ext uri="{FF2B5EF4-FFF2-40B4-BE49-F238E27FC236}">
                  <a16:creationId xmlns:a16="http://schemas.microsoft.com/office/drawing/2014/main" id="{20A78894-B09E-1692-4547-164CE161CB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04FEC2F1-DE26-D94E-8C53-84381EF866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6">
              <a:extLst>
                <a:ext uri="{FF2B5EF4-FFF2-40B4-BE49-F238E27FC236}">
                  <a16:creationId xmlns:a16="http://schemas.microsoft.com/office/drawing/2014/main" id="{EAC2FE55-FCE8-4D27-8518-323681745D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77" name="Freeform 17">
              <a:extLst>
                <a:ext uri="{FF2B5EF4-FFF2-40B4-BE49-F238E27FC236}">
                  <a16:creationId xmlns:a16="http://schemas.microsoft.com/office/drawing/2014/main" id="{4BD6357F-5E9A-BF19-4588-027B264C8F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78" name="Freeform 18">
              <a:extLst>
                <a:ext uri="{FF2B5EF4-FFF2-40B4-BE49-F238E27FC236}">
                  <a16:creationId xmlns:a16="http://schemas.microsoft.com/office/drawing/2014/main" id="{D0D0BC5D-140B-9E3E-12C1-345C54F584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9C0E406D-0D9F-05B4-F396-B60137806C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>
              <a:extLst>
                <a:ext uri="{FF2B5EF4-FFF2-40B4-BE49-F238E27FC236}">
                  <a16:creationId xmlns:a16="http://schemas.microsoft.com/office/drawing/2014/main" id="{29E2DB37-4F96-8BB0-D256-B8AAD2B801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9E8E5CBF-23CF-1C9B-01C5-3868993354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2">
              <a:extLst>
                <a:ext uri="{FF2B5EF4-FFF2-40B4-BE49-F238E27FC236}">
                  <a16:creationId xmlns:a16="http://schemas.microsoft.com/office/drawing/2014/main" id="{E5839C9D-1810-ABEB-F1FD-EA93D29F3E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83" name="Freeform 23">
              <a:extLst>
                <a:ext uri="{FF2B5EF4-FFF2-40B4-BE49-F238E27FC236}">
                  <a16:creationId xmlns:a16="http://schemas.microsoft.com/office/drawing/2014/main" id="{2FA62C35-8EBB-5F1C-5E81-C724750D8A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6 w 2200"/>
                <a:gd name="T3" fmla="*/ 2480 h 2482"/>
                <a:gd name="T4" fmla="*/ 2198 w 2200"/>
                <a:gd name="T5" fmla="*/ 2474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4">
              <a:extLst>
                <a:ext uri="{FF2B5EF4-FFF2-40B4-BE49-F238E27FC236}">
                  <a16:creationId xmlns:a16="http://schemas.microsoft.com/office/drawing/2014/main" id="{73214516-E649-A10D-5B39-0BE5EDD9A6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2D714C3A-5337-879F-D1DA-C46F86B2EB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6">
              <a:extLst>
                <a:ext uri="{FF2B5EF4-FFF2-40B4-BE49-F238E27FC236}">
                  <a16:creationId xmlns:a16="http://schemas.microsoft.com/office/drawing/2014/main" id="{7D62D770-E815-B94F-8FFE-3E62F2B4FD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87" name="Freeform 27">
              <a:extLst>
                <a:ext uri="{FF2B5EF4-FFF2-40B4-BE49-F238E27FC236}">
                  <a16:creationId xmlns:a16="http://schemas.microsoft.com/office/drawing/2014/main" id="{43C1682A-5DA5-4199-AF63-83AE41204E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AD4676FE-7034-7CA6-254A-FE0B04E6FF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9">
              <a:extLst>
                <a:ext uri="{FF2B5EF4-FFF2-40B4-BE49-F238E27FC236}">
                  <a16:creationId xmlns:a16="http://schemas.microsoft.com/office/drawing/2014/main" id="{18C0B4BD-20E4-944C-D221-C11E922D19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73C62310-3ED4-8F1F-610E-BBBE13DDD8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1">
              <a:extLst>
                <a:ext uri="{FF2B5EF4-FFF2-40B4-BE49-F238E27FC236}">
                  <a16:creationId xmlns:a16="http://schemas.microsoft.com/office/drawing/2014/main" id="{0DED280C-028F-1C67-8125-77DEC1EEED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2" name="Freeform 32">
              <a:extLst>
                <a:ext uri="{FF2B5EF4-FFF2-40B4-BE49-F238E27FC236}">
                  <a16:creationId xmlns:a16="http://schemas.microsoft.com/office/drawing/2014/main" id="{26CD3D02-9511-72D3-DF2D-6B2D5D01CD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3" name="Freeform 33">
              <a:extLst>
                <a:ext uri="{FF2B5EF4-FFF2-40B4-BE49-F238E27FC236}">
                  <a16:creationId xmlns:a16="http://schemas.microsoft.com/office/drawing/2014/main" id="{FD3ED7DE-440A-76AD-5D25-4C6C7B385B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4" name="Freeform 34">
              <a:extLst>
                <a:ext uri="{FF2B5EF4-FFF2-40B4-BE49-F238E27FC236}">
                  <a16:creationId xmlns:a16="http://schemas.microsoft.com/office/drawing/2014/main" id="{3E35D8CA-9482-13DB-DD45-6DC8E22420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5" name="Freeform 35">
              <a:extLst>
                <a:ext uri="{FF2B5EF4-FFF2-40B4-BE49-F238E27FC236}">
                  <a16:creationId xmlns:a16="http://schemas.microsoft.com/office/drawing/2014/main" id="{E33AF100-A360-312C-1483-AAD6DE7D70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6" name="Freeform 36">
              <a:extLst>
                <a:ext uri="{FF2B5EF4-FFF2-40B4-BE49-F238E27FC236}">
                  <a16:creationId xmlns:a16="http://schemas.microsoft.com/office/drawing/2014/main" id="{4C5DDACE-CE42-1789-49D0-4470F56E3C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7" name="Freeform 37">
              <a:extLst>
                <a:ext uri="{FF2B5EF4-FFF2-40B4-BE49-F238E27FC236}">
                  <a16:creationId xmlns:a16="http://schemas.microsoft.com/office/drawing/2014/main" id="{1541F14E-D974-17C4-2F17-D812F1EBDC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8" name="Freeform 38">
              <a:extLst>
                <a:ext uri="{FF2B5EF4-FFF2-40B4-BE49-F238E27FC236}">
                  <a16:creationId xmlns:a16="http://schemas.microsoft.com/office/drawing/2014/main" id="{5D79FB07-18E6-849B-4417-2B2213388E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0F1A76E6-5122-A48B-F1D5-370698CBE6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400" name="Freeform 40">
                <a:extLst>
                  <a:ext uri="{FF2B5EF4-FFF2-40B4-BE49-F238E27FC236}">
                    <a16:creationId xmlns:a16="http://schemas.microsoft.com/office/drawing/2014/main" id="{3B326FBA-6B1F-9EEE-D267-9159A79AC7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01" name="Freeform 41">
                <a:extLst>
                  <a:ext uri="{FF2B5EF4-FFF2-40B4-BE49-F238E27FC236}">
                    <a16:creationId xmlns:a16="http://schemas.microsoft.com/office/drawing/2014/main" id="{9B9801CE-E536-67F0-044F-6F749F0293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5402" name="Rectangle 42">
            <a:extLst>
              <a:ext uri="{FF2B5EF4-FFF2-40B4-BE49-F238E27FC236}">
                <a16:creationId xmlns:a16="http://schemas.microsoft.com/office/drawing/2014/main" id="{F3B4F5AF-8CB0-704E-F929-907152416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403" name="Rectangle 43">
            <a:extLst>
              <a:ext uri="{FF2B5EF4-FFF2-40B4-BE49-F238E27FC236}">
                <a16:creationId xmlns:a16="http://schemas.microsoft.com/office/drawing/2014/main" id="{5AD4FD34-F5D8-2679-5855-99B66CA2F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404" name="Rectangle 44">
            <a:extLst>
              <a:ext uri="{FF2B5EF4-FFF2-40B4-BE49-F238E27FC236}">
                <a16:creationId xmlns:a16="http://schemas.microsoft.com/office/drawing/2014/main" id="{DE82499B-AE67-A558-BDA1-47CEAB2EC1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05" name="Rectangle 45">
            <a:extLst>
              <a:ext uri="{FF2B5EF4-FFF2-40B4-BE49-F238E27FC236}">
                <a16:creationId xmlns:a16="http://schemas.microsoft.com/office/drawing/2014/main" id="{E51B5753-F36C-ABEA-D08E-63C54C0809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06" name="Rectangle 46">
            <a:extLst>
              <a:ext uri="{FF2B5EF4-FFF2-40B4-BE49-F238E27FC236}">
                <a16:creationId xmlns:a16="http://schemas.microsoft.com/office/drawing/2014/main" id="{B5765A4E-3D0A-E989-7DA9-B642C3B417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1D6F5A-A676-4F96-B815-E713EC5FA0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1D5ED75B-869F-0E91-02F9-AC2D5AE916E0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14743E64-D8CE-CB7E-F1E8-0F0DD99A51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08" name="Freeform 4">
              <a:extLst>
                <a:ext uri="{FF2B5EF4-FFF2-40B4-BE49-F238E27FC236}">
                  <a16:creationId xmlns:a16="http://schemas.microsoft.com/office/drawing/2014/main" id="{E07DD2B8-DD4E-2006-8F75-253996BE61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09" name="Freeform 5">
              <a:extLst>
                <a:ext uri="{FF2B5EF4-FFF2-40B4-BE49-F238E27FC236}">
                  <a16:creationId xmlns:a16="http://schemas.microsoft.com/office/drawing/2014/main" id="{8F29D700-7A6F-2FFF-7B89-7B7D0E4C2E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10" name="Freeform 6">
              <a:extLst>
                <a:ext uri="{FF2B5EF4-FFF2-40B4-BE49-F238E27FC236}">
                  <a16:creationId xmlns:a16="http://schemas.microsoft.com/office/drawing/2014/main" id="{3CE29A67-C00F-6598-FC31-4B70D27D36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11" name="Oval 7">
              <a:extLst>
                <a:ext uri="{FF2B5EF4-FFF2-40B4-BE49-F238E27FC236}">
                  <a16:creationId xmlns:a16="http://schemas.microsoft.com/office/drawing/2014/main" id="{2219D6F1-9D0C-6F40-229C-44C2ED48476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12" name="Oval 8">
              <a:extLst>
                <a:ext uri="{FF2B5EF4-FFF2-40B4-BE49-F238E27FC236}">
                  <a16:creationId xmlns:a16="http://schemas.microsoft.com/office/drawing/2014/main" id="{318885A5-A054-5762-A9B1-17E5EB38AC4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13" name="Oval 9">
              <a:extLst>
                <a:ext uri="{FF2B5EF4-FFF2-40B4-BE49-F238E27FC236}">
                  <a16:creationId xmlns:a16="http://schemas.microsoft.com/office/drawing/2014/main" id="{BC925174-CE4C-266C-F192-DD136B0058D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E9170883-FD15-A786-7365-F83F8D2A9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12794E04-5324-6BB7-3B65-8E0270300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52A68BC9-5E50-9A15-42B0-E6B3041231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8CDA4A3E-F2B0-754C-EE8E-BB30916C6E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EDAFB7D9-D64C-2CAB-4914-25E09299F4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9E26E3-B149-4631-8DD5-15D44516A4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E794B12-4AE5-D1E9-52AA-98E3E4678B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14C71C-5267-3857-07EC-690E16CC53A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DF17C057-0E49-3A63-2201-6EDF42E025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80CDAC4-7F04-2524-562A-7512E7555C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D14C6E34-C989-6995-11B4-154B0A1D93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B200B5-8412-4572-99D8-FFB309687B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1165075-3040-859A-EB0A-4167116F23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altLang="en-US" sz="7200" b="1"/>
              <a:t>Little By Little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30A608-FEEC-2A1E-4D21-9B98D8CAA1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CAFF4A-D607-27DB-4870-D6C29F3E6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Spiritual Work</a:t>
            </a:r>
            <a:br>
              <a:rPr lang="en-US" altLang="en-US" b="1"/>
            </a:br>
            <a:r>
              <a:rPr lang="en-US" altLang="en-US" b="1"/>
              <a:t>Little By Little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6AF55A2-B49A-B871-F1CB-062674C94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Blip>
                <a:blip r:embed="rId2"/>
              </a:buBlip>
              <a:defRPr/>
            </a:pPr>
            <a:r>
              <a:rPr lang="en-US" sz="3600" b="1" dirty="0">
                <a:ea typeface="+mn-ea"/>
              </a:rPr>
              <a:t>Matthew 17:20</a:t>
            </a:r>
          </a:p>
          <a:p>
            <a:pPr eaLnBrk="1" hangingPunct="1">
              <a:buFont typeface="Wingdings" charset="0"/>
              <a:buBlip>
                <a:blip r:embed="rId2"/>
              </a:buBlip>
              <a:defRPr/>
            </a:pPr>
            <a:r>
              <a:rPr lang="en-US" sz="3600" b="1" dirty="0">
                <a:ea typeface="+mn-ea"/>
              </a:rPr>
              <a:t>So Jesus said to them, "Because of your unbelief; for assuredly, I say to you, if you have faith as a mustard seed, </a:t>
            </a:r>
            <a:r>
              <a:rPr lang="en-US" sz="3600" b="1" u="sng" dirty="0">
                <a:ea typeface="+mn-ea"/>
              </a:rPr>
              <a:t>you will say to this mountain, 'Move from here to there,' and it will move</a:t>
            </a:r>
            <a:r>
              <a:rPr lang="en-US" sz="3600" b="1" dirty="0">
                <a:ea typeface="+mn-ea"/>
              </a:rPr>
              <a:t>; and nothing will be impossible for you.</a:t>
            </a:r>
          </a:p>
          <a:p>
            <a:pPr eaLnBrk="1" hangingPunct="1">
              <a:buFont typeface="Wingdings" charset="0"/>
              <a:buBlip>
                <a:blip r:embed="rId2"/>
              </a:buBlip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892E021-1DF6-D686-0405-52A4DEB40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Spiritual Work</a:t>
            </a:r>
            <a:br>
              <a:rPr lang="en-US" altLang="en-US" b="1"/>
            </a:br>
            <a:r>
              <a:rPr lang="en-US" altLang="en-US" b="1"/>
              <a:t>Little By Little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11715C7-FD19-7B79-7194-AF8C38479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effectLst/>
              </a:rPr>
              <a:t>Luke 10:2 </a:t>
            </a:r>
          </a:p>
          <a:p>
            <a:pPr eaLnBrk="1" hangingPunct="1"/>
            <a:r>
              <a:rPr lang="en-US" altLang="en-US" sz="3600" b="1">
                <a:effectLst/>
              </a:rPr>
              <a:t>Then He said to them, “</a:t>
            </a:r>
            <a:r>
              <a:rPr lang="en-US" altLang="ja-JP" sz="3600" b="1" u="sng">
                <a:effectLst/>
              </a:rPr>
              <a:t>The harvest truly is great</a:t>
            </a:r>
            <a:r>
              <a:rPr lang="en-US" altLang="ja-JP" sz="3600" b="1">
                <a:effectLst/>
              </a:rPr>
              <a:t>, </a:t>
            </a:r>
            <a:r>
              <a:rPr lang="en-US" altLang="ja-JP" sz="3600" b="1" u="sng">
                <a:effectLst/>
              </a:rPr>
              <a:t>but the laborers are few</a:t>
            </a:r>
            <a:r>
              <a:rPr lang="en-US" altLang="ja-JP" sz="3600" b="1">
                <a:effectLst/>
              </a:rPr>
              <a:t>; therefore pray the Lord of the harvest to send out laborers into His harvest</a:t>
            </a:r>
            <a:endParaRPr lang="en-US" altLang="ja-JP" sz="360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2320600-E788-D195-37E9-39C05F7EF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Spiritual Work</a:t>
            </a:r>
            <a:br>
              <a:rPr lang="en-US" altLang="en-US" b="1"/>
            </a:br>
            <a:r>
              <a:rPr lang="en-US" altLang="en-US" b="1"/>
              <a:t>Little By Little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50D7A6-DB0B-181C-5B2D-DC6BFF354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effectLst/>
              </a:rPr>
              <a:t>Proverbs 6:6 </a:t>
            </a:r>
          </a:p>
          <a:p>
            <a:pPr eaLnBrk="1" hangingPunct="1"/>
            <a:r>
              <a:rPr lang="en-US" altLang="en-US" b="1">
                <a:effectLst/>
              </a:rPr>
              <a:t>Go to the ant, you sluggard! </a:t>
            </a:r>
          </a:p>
          <a:p>
            <a:pPr eaLnBrk="1" hangingPunct="1"/>
            <a:r>
              <a:rPr lang="en-US" altLang="en-US" b="1">
                <a:effectLst/>
              </a:rPr>
              <a:t>Consider her ways and be wise,</a:t>
            </a:r>
            <a:endParaRPr lang="en-US" altLang="en-US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effectLst/>
              </a:rPr>
              <a:t> </a:t>
            </a:r>
            <a:endParaRPr lang="en-US" altLang="en-US">
              <a:effectLst/>
            </a:endParaRPr>
          </a:p>
          <a:p>
            <a:pPr algn="ctr" eaLnBrk="1" hangingPunct="1"/>
            <a:r>
              <a:rPr lang="en-US" altLang="en-US" b="1">
                <a:effectLst/>
              </a:rPr>
              <a:t>Ecclesiastes 4:9</a:t>
            </a:r>
          </a:p>
          <a:p>
            <a:pPr eaLnBrk="1" hangingPunct="1"/>
            <a:r>
              <a:rPr lang="en-US" altLang="en-US" b="1">
                <a:effectLst/>
              </a:rPr>
              <a:t> Two are better than one, Because they have a good reward for their labor.</a:t>
            </a:r>
            <a:endParaRPr lang="en-US" altLang="en-US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24A09A6-8EEE-8DE5-2E8E-ED1E47F0E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Spiritual Work</a:t>
            </a:r>
            <a:br>
              <a:rPr lang="en-US" altLang="en-US" b="1"/>
            </a:br>
            <a:r>
              <a:rPr lang="en-US" altLang="en-US" b="1"/>
              <a:t>Little By Little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BCBD0E9-9766-1D14-6101-E69DDF798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Blip>
                <a:blip r:embed="rId2"/>
              </a:buBlip>
              <a:defRPr/>
            </a:pPr>
            <a:r>
              <a:rPr lang="en-US" sz="3600" b="1">
                <a:ea typeface="+mn-ea"/>
              </a:rPr>
              <a:t>Matthew 10:42</a:t>
            </a:r>
          </a:p>
          <a:p>
            <a:pPr eaLnBrk="1" hangingPunct="1">
              <a:buFont typeface="Wingdings" charset="0"/>
              <a:buBlip>
                <a:blip r:embed="rId2"/>
              </a:buBlip>
              <a:defRPr/>
            </a:pPr>
            <a:r>
              <a:rPr lang="en-US" sz="3600" b="1">
                <a:ea typeface="+mn-ea"/>
              </a:rPr>
              <a:t>And whoever gives one of these little ones only </a:t>
            </a:r>
            <a:r>
              <a:rPr lang="en-US" sz="3600" b="1" u="sng">
                <a:ea typeface="+mn-ea"/>
              </a:rPr>
              <a:t>a cup of cold water in the name of a disciple</a:t>
            </a:r>
            <a:r>
              <a:rPr lang="en-US" sz="3600" b="1">
                <a:ea typeface="+mn-ea"/>
              </a:rPr>
              <a:t>, assuredly, I say to you, he shall by no means lose his reward."</a:t>
            </a:r>
          </a:p>
          <a:p>
            <a:pPr eaLnBrk="1" hangingPunct="1">
              <a:buFont typeface="Wingdings" charset="0"/>
              <a:buBlip>
                <a:blip r:embed="rId2"/>
              </a:buBlip>
              <a:defRPr/>
            </a:pPr>
            <a:endParaRPr lang="en-US" sz="3600" b="1">
              <a:ea typeface="+mn-ea"/>
            </a:endParaRPr>
          </a:p>
          <a:p>
            <a:pPr eaLnBrk="1" hangingPunct="1">
              <a:buFont typeface="Wingdings" charset="0"/>
              <a:buBlip>
                <a:blip r:embed="rId2"/>
              </a:buBlip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B896DA5-5B5A-E817-E944-ACF1E751A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Spiritual Work</a:t>
            </a:r>
            <a:br>
              <a:rPr lang="en-US" altLang="en-US" b="1"/>
            </a:br>
            <a:r>
              <a:rPr lang="en-US" altLang="en-US" b="1"/>
              <a:t>Little By Little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C537C3-A113-EDF6-3A0B-E9B03B0DA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Matthew 13:31-33</a:t>
            </a:r>
          </a:p>
          <a:p>
            <a:pPr eaLnBrk="1" hangingPunct="1"/>
            <a:r>
              <a:rPr lang="en-US" altLang="en-US" b="1"/>
              <a:t>Another parable He put forth to them, saying: "</a:t>
            </a:r>
            <a:r>
              <a:rPr lang="en-US" altLang="en-US" b="1" u="sng"/>
              <a:t>The kingdom of heaven is like a mustard seed</a:t>
            </a:r>
            <a:r>
              <a:rPr lang="en-US" altLang="en-US" b="1"/>
              <a:t>, which a man took and sowed in his field,  32 which indeed is the least of all the seeds; but when it is grown it is greater than the herbs and becomes a tree, so that the birds of the air come and nest in its branches."</a:t>
            </a:r>
            <a:r>
              <a:rPr lang="en-US" altLang="en-US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99BF6ED-4F9B-34BF-9C13-BFE599C14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Little By Little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30762E-C4FA-191B-553E-955A70BE7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/>
              <a:t>Exodus 23:30</a:t>
            </a:r>
          </a:p>
          <a:p>
            <a:pPr eaLnBrk="1" hangingPunct="1"/>
            <a:r>
              <a:rPr lang="en-US" altLang="en-US" sz="4400" b="1" u="sng"/>
              <a:t>Little by little</a:t>
            </a:r>
            <a:r>
              <a:rPr lang="en-US" altLang="en-US" sz="4400" b="1"/>
              <a:t> I will drive them out from before you, until you have increased, and you inherit the 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AB325B-7DB0-D1E0-B924-B5A5E5F1A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Little By Little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DC5942-5871-4AF4-88AE-6B2E9C704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Blip>
                <a:blip r:embed="rId2"/>
              </a:buBlip>
              <a:defRPr/>
            </a:pPr>
            <a:r>
              <a:rPr lang="en-US" sz="4800" b="1" dirty="0">
                <a:ea typeface="+mn-ea"/>
              </a:rPr>
              <a:t>Proverbs 13:11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4800" b="1" dirty="0">
                <a:ea typeface="+mn-ea"/>
              </a:rPr>
              <a:t> Dishonest money dwindles away, but he who gathers money </a:t>
            </a:r>
            <a:r>
              <a:rPr lang="en-US" sz="4800" b="1" u="sng" dirty="0">
                <a:ea typeface="+mn-ea"/>
              </a:rPr>
              <a:t>little by little</a:t>
            </a:r>
            <a:r>
              <a:rPr lang="en-US" sz="4800" b="1" dirty="0">
                <a:ea typeface="+mn-ea"/>
              </a:rPr>
              <a:t> makes it grow.</a:t>
            </a:r>
          </a:p>
          <a:p>
            <a:pPr algn="ctr" eaLnBrk="1" hangingPunct="1">
              <a:buFont typeface="Wingdings" charset="0"/>
              <a:buNone/>
              <a:defRPr/>
            </a:pPr>
            <a:endParaRPr lang="en-US" sz="4400" b="1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EEAAA1-9DB5-6C04-DAF3-15799164B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Spiritual Growth</a:t>
            </a:r>
            <a:b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Little By Little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A743720-E7DC-868E-18E0-C5930CD3F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/>
              <a:t>Ephesians 4:13</a:t>
            </a:r>
          </a:p>
          <a:p>
            <a:pPr eaLnBrk="1" hangingPunct="1"/>
            <a:r>
              <a:rPr lang="en-US" altLang="en-US" sz="4000" b="1"/>
              <a:t>till we all come to the unity of the faith and of the knowledge of the Son of God, to a perfect man, </a:t>
            </a:r>
            <a:r>
              <a:rPr lang="en-US" altLang="en-US" sz="4000" b="1" u="sng"/>
              <a:t>to the measure of the stature of the fullness of Christ</a:t>
            </a:r>
            <a:r>
              <a:rPr lang="en-US" altLang="en-US" sz="4000" b="1"/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468083-DF3D-FCA8-71DA-9B6F96A2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Spiritual Growth</a:t>
            </a:r>
            <a:b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Little By Little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A2B2379-274F-A9D7-70F1-07F69F1C0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Char char="l"/>
              <a:defRPr/>
            </a:pPr>
            <a:r>
              <a:rPr lang="en-US" sz="3600" b="1" dirty="0">
                <a:ea typeface="+mn-ea"/>
              </a:rPr>
              <a:t>2 Peter 1:5-8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sz="3600" b="1" dirty="0">
                <a:ea typeface="+mn-ea"/>
              </a:rPr>
              <a:t>But also for this very reason, giving all diligence, add to your </a:t>
            </a:r>
            <a:r>
              <a:rPr lang="en-US" sz="3600" b="1" u="sng" dirty="0">
                <a:ea typeface="+mn-ea"/>
              </a:rPr>
              <a:t>faith virtue, to virtue knowledge, 6 to knowledge self-control, to self-control perseverance, to perseverance godliness, </a:t>
            </a:r>
            <a:endParaRPr lang="en-US" sz="3600" b="1" dirty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B651CB7-0D07-80F0-809D-32BB02681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Spiritual Growth</a:t>
            </a:r>
            <a:b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Little By Little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CA3DF16-A0B9-9357-E861-AAAFF8EDA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Char char="l"/>
              <a:defRPr/>
            </a:pPr>
            <a:r>
              <a:rPr lang="en-US" sz="3600" b="1" dirty="0">
                <a:ea typeface="+mn-ea"/>
              </a:rPr>
              <a:t>2 Peter 1:5-8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sz="3600" b="1" u="sng" dirty="0">
                <a:ea typeface="+mn-ea"/>
              </a:rPr>
              <a:t>7 to godliness brotherly kindness, and to brotherly kindness love</a:t>
            </a:r>
            <a:r>
              <a:rPr lang="en-US" sz="3600" b="1" dirty="0">
                <a:ea typeface="+mn-ea"/>
              </a:rPr>
              <a:t>. 8 </a:t>
            </a:r>
            <a:r>
              <a:rPr lang="en-US" sz="3600" b="1" u="sng" dirty="0">
                <a:ea typeface="+mn-ea"/>
              </a:rPr>
              <a:t>For if these things are yours and abound</a:t>
            </a:r>
            <a:r>
              <a:rPr lang="en-US" sz="3600" b="1" dirty="0">
                <a:ea typeface="+mn-ea"/>
              </a:rPr>
              <a:t>, you will be neither barren nor unfruitful in the knowledge of our Lord Jesus Christ.</a:t>
            </a:r>
          </a:p>
          <a:p>
            <a:pPr algn="ctr" eaLnBrk="1" hangingPunct="1">
              <a:buFont typeface="Wingdings" charset="0"/>
              <a:buChar char="l"/>
              <a:defRPr/>
            </a:pPr>
            <a:endParaRPr lang="en-US" sz="3600" b="1" dirty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9A571C-BB92-460A-FBC9-156A1431D7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Spiritual Journey</a:t>
            </a:r>
            <a:br>
              <a:rPr lang="en-US" altLang="en-US" b="1">
                <a:solidFill>
                  <a:schemeClr val="hlink"/>
                </a:solidFill>
              </a:rPr>
            </a:br>
            <a:r>
              <a:rPr lang="en-US" altLang="en-US" b="1">
                <a:solidFill>
                  <a:schemeClr val="hlink"/>
                </a:solidFill>
              </a:rPr>
              <a:t>Little By Little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5973236-210C-BE59-A18D-A56B50741DE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Char char="§"/>
              <a:defRPr/>
            </a:pPr>
            <a:r>
              <a:rPr lang="en-US" sz="4000" b="1" dirty="0">
                <a:solidFill>
                  <a:schemeClr val="hlink"/>
                </a:solidFill>
                <a:ea typeface="+mn-ea"/>
              </a:rPr>
              <a:t>Hebrews 12:1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4000" b="1" dirty="0">
                <a:solidFill>
                  <a:schemeClr val="hlink"/>
                </a:solidFill>
                <a:ea typeface="+mn-ea"/>
              </a:rPr>
              <a:t>Therefore we also, since we are surrounded by so great a cloud of witnesses, let us lay aside every weight, and the sin which so easily ensnares us, and let us </a:t>
            </a:r>
            <a:r>
              <a:rPr lang="en-US" sz="4000" b="1" u="sng" dirty="0">
                <a:solidFill>
                  <a:schemeClr val="hlink"/>
                </a:solidFill>
                <a:ea typeface="+mn-ea"/>
              </a:rPr>
              <a:t>run with endurance the race that is set before us</a:t>
            </a:r>
            <a:r>
              <a:rPr lang="en-US" sz="4000" b="1" dirty="0">
                <a:solidFill>
                  <a:schemeClr val="hlink"/>
                </a:solidFill>
                <a:ea typeface="+mn-ea"/>
              </a:rPr>
              <a:t>,</a:t>
            </a:r>
          </a:p>
          <a:p>
            <a:pPr eaLnBrk="1" hangingPunct="1">
              <a:buFont typeface="Wingdings" charset="0"/>
              <a:buChar char="§"/>
              <a:defRPr/>
            </a:pPr>
            <a:endParaRPr lang="en-US" dirty="0">
              <a:solidFill>
                <a:schemeClr val="hlink"/>
              </a:solidFill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4A22096-76CD-9DD9-4C43-DD098BAEC70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Spiritual Journey</a:t>
            </a:r>
            <a:br>
              <a:rPr lang="en-US" altLang="en-US" b="1">
                <a:solidFill>
                  <a:schemeClr val="hlink"/>
                </a:solidFill>
              </a:rPr>
            </a:br>
            <a:r>
              <a:rPr lang="en-US" altLang="en-US" b="1">
                <a:solidFill>
                  <a:schemeClr val="hlink"/>
                </a:solidFill>
              </a:rPr>
              <a:t>Little By Little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CC8D918-AE78-179E-1A48-253E82B26E7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>
                <a:solidFill>
                  <a:schemeClr val="hlink"/>
                </a:solidFill>
              </a:rPr>
              <a:t>Matthew 6:34</a:t>
            </a:r>
          </a:p>
          <a:p>
            <a:pPr eaLnBrk="1" hangingPunct="1"/>
            <a:r>
              <a:rPr lang="en-US" altLang="en-US" sz="4400" b="1">
                <a:solidFill>
                  <a:schemeClr val="hlink"/>
                </a:solidFill>
              </a:rPr>
              <a:t>Therefore do not worry about tomorrow, for tomorrow will worry about its own things. </a:t>
            </a:r>
            <a:r>
              <a:rPr lang="en-US" altLang="en-US" sz="4400" b="1" u="sng">
                <a:solidFill>
                  <a:schemeClr val="hlink"/>
                </a:solidFill>
              </a:rPr>
              <a:t>Sufficient for the day is its own trouble</a:t>
            </a:r>
            <a:r>
              <a:rPr lang="en-US" altLang="en-US" sz="4400" b="1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EA4C3B0-BE80-2F01-B435-ACA0906230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Spiritual Journey</a:t>
            </a:r>
            <a:br>
              <a:rPr lang="en-US" altLang="en-US" b="1">
                <a:solidFill>
                  <a:schemeClr val="hlink"/>
                </a:solidFill>
              </a:rPr>
            </a:br>
            <a:r>
              <a:rPr lang="en-US" altLang="en-US" b="1">
                <a:solidFill>
                  <a:schemeClr val="hlink"/>
                </a:solidFill>
              </a:rPr>
              <a:t>Little By Little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CF6C5D-F648-C390-DB7A-3F30E98D3B3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Char char="§"/>
              <a:defRPr/>
            </a:pPr>
            <a:r>
              <a:rPr lang="en-US" sz="4400" b="1">
                <a:solidFill>
                  <a:schemeClr val="hlink"/>
                </a:solidFill>
                <a:ea typeface="+mn-ea"/>
              </a:rPr>
              <a:t>Hebrews 10:36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4400" b="1" u="sng">
                <a:solidFill>
                  <a:schemeClr val="hlink"/>
                </a:solidFill>
                <a:ea typeface="+mn-ea"/>
              </a:rPr>
              <a:t>For you have need of endurance</a:t>
            </a:r>
            <a:r>
              <a:rPr lang="en-US" sz="4400" b="1">
                <a:solidFill>
                  <a:schemeClr val="hlink"/>
                </a:solidFill>
                <a:ea typeface="+mn-ea"/>
              </a:rPr>
              <a:t>, so that after you have done the will of God, you may receive the promise: </a:t>
            </a:r>
          </a:p>
          <a:p>
            <a:pPr algn="ctr" eaLnBrk="1" hangingPunct="1">
              <a:buFont typeface="Wingdings" charset="0"/>
              <a:buChar char="§"/>
              <a:defRPr/>
            </a:pPr>
            <a:endParaRPr lang="en-US" sz="4400" b="1">
              <a:solidFill>
                <a:schemeClr val="hlink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580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MS PGothic</vt:lpstr>
      <vt:lpstr>Wingdings</vt:lpstr>
      <vt:lpstr>Calibri</vt:lpstr>
      <vt:lpstr>Times New Roman</vt:lpstr>
      <vt:lpstr>Beam</vt:lpstr>
      <vt:lpstr>Orbit</vt:lpstr>
      <vt:lpstr>Clouds</vt:lpstr>
      <vt:lpstr>Little By Little</vt:lpstr>
      <vt:lpstr>Little By Little</vt:lpstr>
      <vt:lpstr>Little By Little</vt:lpstr>
      <vt:lpstr>Spiritual Growth Little By Little</vt:lpstr>
      <vt:lpstr>Spiritual Growth Little By Little</vt:lpstr>
      <vt:lpstr>Spiritual Growth Little By Little</vt:lpstr>
      <vt:lpstr>Spiritual Journey Little By Little</vt:lpstr>
      <vt:lpstr>Spiritual Journey Little By Little</vt:lpstr>
      <vt:lpstr>Spiritual Journey Little By Little</vt:lpstr>
      <vt:lpstr>Spiritual Work Little By Little</vt:lpstr>
      <vt:lpstr>Spiritual Work Little By Little</vt:lpstr>
      <vt:lpstr>Spiritual Work Little By Little</vt:lpstr>
      <vt:lpstr>Spiritual Work Little By Little</vt:lpstr>
      <vt:lpstr>Spiritual Work Little By Little</vt:lpstr>
    </vt:vector>
  </TitlesOfParts>
  <Company> CofC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By Little</dc:title>
  <dc:creator>Wayne Fancher</dc:creator>
  <cp:lastModifiedBy>Stan Cox</cp:lastModifiedBy>
  <cp:revision>9</cp:revision>
  <dcterms:created xsi:type="dcterms:W3CDTF">2005-04-06T18:05:31Z</dcterms:created>
  <dcterms:modified xsi:type="dcterms:W3CDTF">2023-11-06T17:37:54Z</dcterms:modified>
</cp:coreProperties>
</file>