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sldIdLst>
    <p:sldId id="256" r:id="rId3"/>
    <p:sldId id="257" r:id="rId4"/>
    <p:sldId id="258" r:id="rId5"/>
    <p:sldId id="270" r:id="rId6"/>
    <p:sldId id="274" r:id="rId7"/>
    <p:sldId id="275" r:id="rId8"/>
    <p:sldId id="273" r:id="rId9"/>
    <p:sldId id="259" r:id="rId10"/>
    <p:sldId id="260" r:id="rId11"/>
    <p:sldId id="261" r:id="rId12"/>
    <p:sldId id="262" r:id="rId13"/>
    <p:sldId id="263" r:id="rId14"/>
    <p:sldId id="264" r:id="rId15"/>
    <p:sldId id="265" r:id="rId16"/>
    <p:sldId id="266" r:id="rId17"/>
    <p:sldId id="267" r:id="rId18"/>
    <p:sldId id="276"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594"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DE21F-8B50-DECF-58FE-D7248D81EAF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5EC3F35-8EC7-B03F-82E9-946656C6F4F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C33BBD-45AB-0F3F-7136-C0E4C214E7E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0CED98B-0DDC-1CF0-2E50-34914E6C6F5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4B57418-B2C5-2F26-22EF-AEF61714BA7E}"/>
              </a:ext>
            </a:extLst>
          </p:cNvPr>
          <p:cNvSpPr>
            <a:spLocks noGrp="1"/>
          </p:cNvSpPr>
          <p:nvPr>
            <p:ph type="sldNum" sz="quarter" idx="12"/>
          </p:nvPr>
        </p:nvSpPr>
        <p:spPr/>
        <p:txBody>
          <a:bodyPr/>
          <a:lstStyle>
            <a:lvl1pPr>
              <a:defRPr/>
            </a:lvl1pPr>
          </a:lstStyle>
          <a:p>
            <a:fld id="{A63B7FE8-4E54-4FAE-B2D1-836B6D105E67}" type="slidenum">
              <a:rPr lang="en-US" altLang="en-US"/>
              <a:pPr/>
              <a:t>‹#›</a:t>
            </a:fld>
            <a:endParaRPr lang="en-US" altLang="en-US"/>
          </a:p>
        </p:txBody>
      </p:sp>
    </p:spTree>
    <p:extLst>
      <p:ext uri="{BB962C8B-B14F-4D97-AF65-F5344CB8AC3E}">
        <p14:creationId xmlns:p14="http://schemas.microsoft.com/office/powerpoint/2010/main" val="864530145"/>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8F141-5CBC-C0D7-0276-8CF83E531BB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55A083-4A9C-25AD-DCD3-4B04FEC00AD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B96541-DD66-091F-E3CC-1ABE0FA720F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96F975B-81C8-C32A-0E04-398D74FEDCE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49885A1-CD2D-EF2B-836F-0D01CBF2ED1F}"/>
              </a:ext>
            </a:extLst>
          </p:cNvPr>
          <p:cNvSpPr>
            <a:spLocks noGrp="1"/>
          </p:cNvSpPr>
          <p:nvPr>
            <p:ph type="sldNum" sz="quarter" idx="12"/>
          </p:nvPr>
        </p:nvSpPr>
        <p:spPr/>
        <p:txBody>
          <a:bodyPr/>
          <a:lstStyle>
            <a:lvl1pPr>
              <a:defRPr/>
            </a:lvl1pPr>
          </a:lstStyle>
          <a:p>
            <a:fld id="{CF87DA17-B609-47AE-8E74-122BFCB20503}" type="slidenum">
              <a:rPr lang="en-US" altLang="en-US"/>
              <a:pPr/>
              <a:t>‹#›</a:t>
            </a:fld>
            <a:endParaRPr lang="en-US" altLang="en-US"/>
          </a:p>
        </p:txBody>
      </p:sp>
    </p:spTree>
    <p:extLst>
      <p:ext uri="{BB962C8B-B14F-4D97-AF65-F5344CB8AC3E}">
        <p14:creationId xmlns:p14="http://schemas.microsoft.com/office/powerpoint/2010/main" val="1530533248"/>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3FC814-D829-49D0-8622-3D15A0583793}"/>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356F062-0326-0C1E-8C7E-9ECC9FC3A633}"/>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679899-AB70-4587-F28F-7C1996635A8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41C453D-DC1C-C84A-65B2-7A2B5A5E1C4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4E0B3DB-C5D9-CA6B-683B-8D7BEFE384F9}"/>
              </a:ext>
            </a:extLst>
          </p:cNvPr>
          <p:cNvSpPr>
            <a:spLocks noGrp="1"/>
          </p:cNvSpPr>
          <p:nvPr>
            <p:ph type="sldNum" sz="quarter" idx="12"/>
          </p:nvPr>
        </p:nvSpPr>
        <p:spPr/>
        <p:txBody>
          <a:bodyPr/>
          <a:lstStyle>
            <a:lvl1pPr>
              <a:defRPr/>
            </a:lvl1pPr>
          </a:lstStyle>
          <a:p>
            <a:fld id="{0E12FCEE-D0B4-4B63-BD39-E3487D41469A}" type="slidenum">
              <a:rPr lang="en-US" altLang="en-US"/>
              <a:pPr/>
              <a:t>‹#›</a:t>
            </a:fld>
            <a:endParaRPr lang="en-US" altLang="en-US"/>
          </a:p>
        </p:txBody>
      </p:sp>
    </p:spTree>
    <p:extLst>
      <p:ext uri="{BB962C8B-B14F-4D97-AF65-F5344CB8AC3E}">
        <p14:creationId xmlns:p14="http://schemas.microsoft.com/office/powerpoint/2010/main" val="1157213962"/>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19458" name="Group 2">
            <a:extLst>
              <a:ext uri="{FF2B5EF4-FFF2-40B4-BE49-F238E27FC236}">
                <a16:creationId xmlns:a16="http://schemas.microsoft.com/office/drawing/2014/main" id="{0BE16A4B-F0FB-A12D-5DDA-07F970A2B6C3}"/>
              </a:ext>
            </a:extLst>
          </p:cNvPr>
          <p:cNvGrpSpPr>
            <a:grpSpLocks/>
          </p:cNvGrpSpPr>
          <p:nvPr/>
        </p:nvGrpSpPr>
        <p:grpSpPr bwMode="auto">
          <a:xfrm>
            <a:off x="0" y="0"/>
            <a:ext cx="9144000" cy="6856413"/>
            <a:chOff x="0" y="0"/>
            <a:chExt cx="5760" cy="4319"/>
          </a:xfrm>
        </p:grpSpPr>
        <p:sp>
          <p:nvSpPr>
            <p:cNvPr id="19459" name="Freeform 3">
              <a:extLst>
                <a:ext uri="{FF2B5EF4-FFF2-40B4-BE49-F238E27FC236}">
                  <a16:creationId xmlns:a16="http://schemas.microsoft.com/office/drawing/2014/main" id="{AC75E873-F025-4E85-9369-CF1EE49FECEE}"/>
                </a:ext>
              </a:extLst>
            </p:cNvPr>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60" name="Freeform 4">
              <a:extLst>
                <a:ext uri="{FF2B5EF4-FFF2-40B4-BE49-F238E27FC236}">
                  <a16:creationId xmlns:a16="http://schemas.microsoft.com/office/drawing/2014/main" id="{F5A6E3F2-8674-5E5B-3AE0-32A65C3666E6}"/>
                </a:ext>
              </a:extLst>
            </p:cNvPr>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61" name="Freeform 5">
              <a:extLst>
                <a:ext uri="{FF2B5EF4-FFF2-40B4-BE49-F238E27FC236}">
                  <a16:creationId xmlns:a16="http://schemas.microsoft.com/office/drawing/2014/main" id="{0690A580-7E6F-E8C2-A87E-73256A4A537D}"/>
                </a:ext>
              </a:extLst>
            </p:cNvPr>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62" name="Freeform 6">
              <a:extLst>
                <a:ext uri="{FF2B5EF4-FFF2-40B4-BE49-F238E27FC236}">
                  <a16:creationId xmlns:a16="http://schemas.microsoft.com/office/drawing/2014/main" id="{FC996077-F3B0-1ECE-9D62-08EE9FC91431}"/>
                </a:ext>
              </a:extLst>
            </p:cNvPr>
            <p:cNvSpPr>
              <a:spLocks/>
            </p:cNvSpPr>
            <p:nvPr/>
          </p:nvSpPr>
          <p:spPr bwMode="hidden">
            <a:xfrm>
              <a:off x="4038" y="3577"/>
              <a:ext cx="1720" cy="65"/>
            </a:xfrm>
            <a:custGeom>
              <a:avLst/>
              <a:gdLst>
                <a:gd name="T0" fmla="*/ 1722 w 1722"/>
                <a:gd name="T1" fmla="*/ 66 h 66"/>
                <a:gd name="T2" fmla="*/ 1722 w 1722"/>
                <a:gd name="T3" fmla="*/ 60 h 66"/>
                <a:gd name="T4" fmla="*/ 0 w 1722"/>
                <a:gd name="T5" fmla="*/ 0 h 66"/>
                <a:gd name="T6" fmla="*/ 0 w 1722"/>
                <a:gd name="T7" fmla="*/ 48 h 66"/>
                <a:gd name="T8" fmla="*/ 1722 w 1722"/>
                <a:gd name="T9" fmla="*/ 66 h 66"/>
                <a:gd name="T10" fmla="*/ 1722 w 1722"/>
                <a:gd name="T11" fmla="*/ 66 h 66"/>
              </a:gdLst>
              <a:ahLst/>
              <a:cxnLst>
                <a:cxn ang="0">
                  <a:pos x="T0" y="T1"/>
                </a:cxn>
                <a:cxn ang="0">
                  <a:pos x="T2" y="T3"/>
                </a:cxn>
                <a:cxn ang="0">
                  <a:pos x="T4" y="T5"/>
                </a:cxn>
                <a:cxn ang="0">
                  <a:pos x="T6" y="T7"/>
                </a:cxn>
                <a:cxn ang="0">
                  <a:pos x="T8" y="T9"/>
                </a:cxn>
                <a:cxn ang="0">
                  <a:pos x="T10" y="T11"/>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63" name="Freeform 7">
              <a:extLst>
                <a:ext uri="{FF2B5EF4-FFF2-40B4-BE49-F238E27FC236}">
                  <a16:creationId xmlns:a16="http://schemas.microsoft.com/office/drawing/2014/main" id="{E654B598-AC43-C2EC-7DDA-8778D585B2FE}"/>
                </a:ext>
              </a:extLst>
            </p:cNvPr>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9464" name="Freeform 8">
              <a:extLst>
                <a:ext uri="{FF2B5EF4-FFF2-40B4-BE49-F238E27FC236}">
                  <a16:creationId xmlns:a16="http://schemas.microsoft.com/office/drawing/2014/main" id="{3C93CEFF-2C8D-1549-E005-3BC45CDB623D}"/>
                </a:ext>
              </a:extLst>
            </p:cNvPr>
            <p:cNvSpPr>
              <a:spLocks/>
            </p:cNvSpPr>
            <p:nvPr/>
          </p:nvSpPr>
          <p:spPr bwMode="hidden">
            <a:xfrm>
              <a:off x="4784" y="3702"/>
              <a:ext cx="974" cy="101"/>
            </a:xfrm>
            <a:custGeom>
              <a:avLst/>
              <a:gdLst>
                <a:gd name="T0" fmla="*/ 975 w 975"/>
                <a:gd name="T1" fmla="*/ 48 h 101"/>
                <a:gd name="T2" fmla="*/ 975 w 975"/>
                <a:gd name="T3" fmla="*/ 0 h 101"/>
                <a:gd name="T4" fmla="*/ 0 w 975"/>
                <a:gd name="T5" fmla="*/ 24 h 101"/>
                <a:gd name="T6" fmla="*/ 0 w 975"/>
                <a:gd name="T7" fmla="*/ 101 h 101"/>
                <a:gd name="T8" fmla="*/ 975 w 975"/>
                <a:gd name="T9" fmla="*/ 48 h 101"/>
                <a:gd name="T10" fmla="*/ 975 w 975"/>
                <a:gd name="T11" fmla="*/ 48 h 101"/>
              </a:gdLst>
              <a:ahLst/>
              <a:cxnLst>
                <a:cxn ang="0">
                  <a:pos x="T0" y="T1"/>
                </a:cxn>
                <a:cxn ang="0">
                  <a:pos x="T2" y="T3"/>
                </a:cxn>
                <a:cxn ang="0">
                  <a:pos x="T4" y="T5"/>
                </a:cxn>
                <a:cxn ang="0">
                  <a:pos x="T6" y="T7"/>
                </a:cxn>
                <a:cxn ang="0">
                  <a:pos x="T8" y="T9"/>
                </a:cxn>
                <a:cxn ang="0">
                  <a:pos x="T10" y="T11"/>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65" name="Freeform 9">
              <a:extLst>
                <a:ext uri="{FF2B5EF4-FFF2-40B4-BE49-F238E27FC236}">
                  <a16:creationId xmlns:a16="http://schemas.microsoft.com/office/drawing/2014/main" id="{5D909E13-8CE8-76C4-C438-A6E2D663A06A}"/>
                </a:ext>
              </a:extLst>
            </p:cNvPr>
            <p:cNvSpPr>
              <a:spLocks/>
            </p:cNvSpPr>
            <p:nvPr/>
          </p:nvSpPr>
          <p:spPr bwMode="hidden">
            <a:xfrm>
              <a:off x="3619" y="3815"/>
              <a:ext cx="2139" cy="198"/>
            </a:xfrm>
            <a:custGeom>
              <a:avLst/>
              <a:gdLst>
                <a:gd name="T0" fmla="*/ 2141 w 2141"/>
                <a:gd name="T1" fmla="*/ 0 h 198"/>
                <a:gd name="T2" fmla="*/ 0 w 2141"/>
                <a:gd name="T3" fmla="*/ 156 h 198"/>
                <a:gd name="T4" fmla="*/ 0 w 2141"/>
                <a:gd name="T5" fmla="*/ 198 h 198"/>
                <a:gd name="T6" fmla="*/ 2141 w 2141"/>
                <a:gd name="T7" fmla="*/ 0 h 198"/>
                <a:gd name="T8" fmla="*/ 2141 w 2141"/>
                <a:gd name="T9" fmla="*/ 0 h 198"/>
              </a:gdLst>
              <a:ahLst/>
              <a:cxnLst>
                <a:cxn ang="0">
                  <a:pos x="T0" y="T1"/>
                </a:cxn>
                <a:cxn ang="0">
                  <a:pos x="T2" y="T3"/>
                </a:cxn>
                <a:cxn ang="0">
                  <a:pos x="T4" y="T5"/>
                </a:cxn>
                <a:cxn ang="0">
                  <a:pos x="T6" y="T7"/>
                </a:cxn>
                <a:cxn ang="0">
                  <a:pos x="T8" y="T9"/>
                </a:cxn>
              </a:cxnLst>
              <a:rect l="0" t="0" r="r" b="b"/>
              <a:pathLst>
                <a:path w="2141" h="198">
                  <a:moveTo>
                    <a:pt x="2141" y="0"/>
                  </a:moveTo>
                  <a:lnTo>
                    <a:pt x="0" y="156"/>
                  </a:lnTo>
                  <a:lnTo>
                    <a:pt x="0" y="198"/>
                  </a:lnTo>
                  <a:lnTo>
                    <a:pt x="2141" y="0"/>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66" name="Freeform 10">
              <a:extLst>
                <a:ext uri="{FF2B5EF4-FFF2-40B4-BE49-F238E27FC236}">
                  <a16:creationId xmlns:a16="http://schemas.microsoft.com/office/drawing/2014/main" id="{17360D34-3F0D-21FD-A839-1FA36DD60259}"/>
                </a:ext>
              </a:extLst>
            </p:cNvPr>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67" name="Freeform 11">
              <a:extLst>
                <a:ext uri="{FF2B5EF4-FFF2-40B4-BE49-F238E27FC236}">
                  <a16:creationId xmlns:a16="http://schemas.microsoft.com/office/drawing/2014/main" id="{1AAFFD59-B7FE-BFB6-C264-BD877DFF6D9C}"/>
                </a:ext>
              </a:extLst>
            </p:cNvPr>
            <p:cNvSpPr>
              <a:spLocks/>
            </p:cNvSpPr>
            <p:nvPr/>
          </p:nvSpPr>
          <p:spPr bwMode="hidden">
            <a:xfrm>
              <a:off x="2097" y="4043"/>
              <a:ext cx="2514" cy="276"/>
            </a:xfrm>
            <a:custGeom>
              <a:avLst/>
              <a:gdLst>
                <a:gd name="T0" fmla="*/ 2182 w 2517"/>
                <a:gd name="T1" fmla="*/ 276 h 276"/>
                <a:gd name="T2" fmla="*/ 2517 w 2517"/>
                <a:gd name="T3" fmla="*/ 204 h 276"/>
                <a:gd name="T4" fmla="*/ 2260 w 2517"/>
                <a:gd name="T5" fmla="*/ 0 h 276"/>
                <a:gd name="T6" fmla="*/ 0 w 2517"/>
                <a:gd name="T7" fmla="*/ 276 h 276"/>
                <a:gd name="T8" fmla="*/ 2182 w 2517"/>
                <a:gd name="T9" fmla="*/ 276 h 276"/>
                <a:gd name="T10" fmla="*/ 2182 w 2517"/>
                <a:gd name="T11" fmla="*/ 276 h 276"/>
              </a:gdLst>
              <a:ahLst/>
              <a:cxnLst>
                <a:cxn ang="0">
                  <a:pos x="T0" y="T1"/>
                </a:cxn>
                <a:cxn ang="0">
                  <a:pos x="T2" y="T3"/>
                </a:cxn>
                <a:cxn ang="0">
                  <a:pos x="T4" y="T5"/>
                </a:cxn>
                <a:cxn ang="0">
                  <a:pos x="T6" y="T7"/>
                </a:cxn>
                <a:cxn ang="0">
                  <a:pos x="T8" y="T9"/>
                </a:cxn>
                <a:cxn ang="0">
                  <a:pos x="T10" y="T11"/>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68" name="Freeform 12">
              <a:extLst>
                <a:ext uri="{FF2B5EF4-FFF2-40B4-BE49-F238E27FC236}">
                  <a16:creationId xmlns:a16="http://schemas.microsoft.com/office/drawing/2014/main" id="{A3B5D137-69BA-2749-EF02-908BF2A2B157}"/>
                </a:ext>
              </a:extLst>
            </p:cNvPr>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69" name="Freeform 13">
              <a:extLst>
                <a:ext uri="{FF2B5EF4-FFF2-40B4-BE49-F238E27FC236}">
                  <a16:creationId xmlns:a16="http://schemas.microsoft.com/office/drawing/2014/main" id="{8C8DE7E3-33B6-7A5D-115E-6E525991BB90}"/>
                </a:ext>
              </a:extLst>
            </p:cNvPr>
            <p:cNvSpPr>
              <a:spLocks/>
            </p:cNvSpPr>
            <p:nvPr/>
          </p:nvSpPr>
          <p:spPr bwMode="hidden">
            <a:xfrm>
              <a:off x="5030" y="3151"/>
              <a:ext cx="728" cy="240"/>
            </a:xfrm>
            <a:custGeom>
              <a:avLst/>
              <a:gdLst>
                <a:gd name="T0" fmla="*/ 729 w 729"/>
                <a:gd name="T1" fmla="*/ 240 h 240"/>
                <a:gd name="T2" fmla="*/ 0 w 729"/>
                <a:gd name="T3" fmla="*/ 0 h 240"/>
                <a:gd name="T4" fmla="*/ 0 w 729"/>
                <a:gd name="T5" fmla="*/ 6 h 240"/>
                <a:gd name="T6" fmla="*/ 729 w 729"/>
                <a:gd name="T7" fmla="*/ 240 h 240"/>
                <a:gd name="T8" fmla="*/ 729 w 729"/>
                <a:gd name="T9" fmla="*/ 240 h 240"/>
              </a:gdLst>
              <a:ahLst/>
              <a:cxnLst>
                <a:cxn ang="0">
                  <a:pos x="T0" y="T1"/>
                </a:cxn>
                <a:cxn ang="0">
                  <a:pos x="T2" y="T3"/>
                </a:cxn>
                <a:cxn ang="0">
                  <a:pos x="T4" y="T5"/>
                </a:cxn>
                <a:cxn ang="0">
                  <a:pos x="T6" y="T7"/>
                </a:cxn>
                <a:cxn ang="0">
                  <a:pos x="T8" y="T9"/>
                </a:cxn>
              </a:cxnLst>
              <a:rect l="0" t="0" r="r" b="b"/>
              <a:pathLst>
                <a:path w="729" h="240">
                  <a:moveTo>
                    <a:pt x="729" y="240"/>
                  </a:moveTo>
                  <a:lnTo>
                    <a:pt x="0" y="0"/>
                  </a:lnTo>
                  <a:lnTo>
                    <a:pt x="0" y="6"/>
                  </a:lnTo>
                  <a:lnTo>
                    <a:pt x="729" y="240"/>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70" name="Freeform 14">
              <a:extLst>
                <a:ext uri="{FF2B5EF4-FFF2-40B4-BE49-F238E27FC236}">
                  <a16:creationId xmlns:a16="http://schemas.microsoft.com/office/drawing/2014/main" id="{005E255C-5B3E-411C-79EC-D4AB501C648E}"/>
                </a:ext>
              </a:extLst>
            </p:cNvPr>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71" name="Freeform 15">
              <a:extLst>
                <a:ext uri="{FF2B5EF4-FFF2-40B4-BE49-F238E27FC236}">
                  <a16:creationId xmlns:a16="http://schemas.microsoft.com/office/drawing/2014/main" id="{1ECF347B-B16C-BD02-7A90-9DACFCBD8657}"/>
                </a:ext>
              </a:extLst>
            </p:cNvPr>
            <p:cNvSpPr>
              <a:spLocks/>
            </p:cNvSpPr>
            <p:nvPr/>
          </p:nvSpPr>
          <p:spPr bwMode="hidden">
            <a:xfrm>
              <a:off x="5030" y="3049"/>
              <a:ext cx="728" cy="318"/>
            </a:xfrm>
            <a:custGeom>
              <a:avLst/>
              <a:gdLst>
                <a:gd name="T0" fmla="*/ 729 w 729"/>
                <a:gd name="T1" fmla="*/ 318 h 318"/>
                <a:gd name="T2" fmla="*/ 729 w 729"/>
                <a:gd name="T3" fmla="*/ 312 h 318"/>
                <a:gd name="T4" fmla="*/ 0 w 729"/>
                <a:gd name="T5" fmla="*/ 0 h 318"/>
                <a:gd name="T6" fmla="*/ 0 w 729"/>
                <a:gd name="T7" fmla="*/ 54 h 318"/>
                <a:gd name="T8" fmla="*/ 729 w 729"/>
                <a:gd name="T9" fmla="*/ 318 h 318"/>
                <a:gd name="T10" fmla="*/ 729 w 729"/>
                <a:gd name="T11" fmla="*/ 318 h 318"/>
              </a:gdLst>
              <a:ahLst/>
              <a:cxnLst>
                <a:cxn ang="0">
                  <a:pos x="T0" y="T1"/>
                </a:cxn>
                <a:cxn ang="0">
                  <a:pos x="T2" y="T3"/>
                </a:cxn>
                <a:cxn ang="0">
                  <a:pos x="T4" y="T5"/>
                </a:cxn>
                <a:cxn ang="0">
                  <a:pos x="T6" y="T7"/>
                </a:cxn>
                <a:cxn ang="0">
                  <a:pos x="T8" y="T9"/>
                </a:cxn>
                <a:cxn ang="0">
                  <a:pos x="T10" y="T11"/>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72" name="Freeform 16">
              <a:extLst>
                <a:ext uri="{FF2B5EF4-FFF2-40B4-BE49-F238E27FC236}">
                  <a16:creationId xmlns:a16="http://schemas.microsoft.com/office/drawing/2014/main" id="{93F66373-9248-E2D7-B6B8-5BEE9ABE397D}"/>
                </a:ext>
              </a:extLst>
            </p:cNvPr>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73" name="Freeform 17">
              <a:extLst>
                <a:ext uri="{FF2B5EF4-FFF2-40B4-BE49-F238E27FC236}">
                  <a16:creationId xmlns:a16="http://schemas.microsoft.com/office/drawing/2014/main" id="{0A6DA660-8048-E729-E86C-B76D29E6B159}"/>
                </a:ext>
              </a:extLst>
            </p:cNvPr>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74" name="Freeform 18">
              <a:extLst>
                <a:ext uri="{FF2B5EF4-FFF2-40B4-BE49-F238E27FC236}">
                  <a16:creationId xmlns:a16="http://schemas.microsoft.com/office/drawing/2014/main" id="{A9468DD2-BC33-7FC8-AAF7-BE6BDB372E87}"/>
                </a:ext>
              </a:extLst>
            </p:cNvPr>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75" name="Freeform 19">
              <a:extLst>
                <a:ext uri="{FF2B5EF4-FFF2-40B4-BE49-F238E27FC236}">
                  <a16:creationId xmlns:a16="http://schemas.microsoft.com/office/drawing/2014/main" id="{9252A14D-46FA-AC0F-4A1A-6B16D10E149C}"/>
                </a:ext>
              </a:extLst>
            </p:cNvPr>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Lst>
              <a:ahLst/>
              <a:cxnLst>
                <a:cxn ang="0">
                  <a:pos x="T0" y="T1"/>
                </a:cxn>
                <a:cxn ang="0">
                  <a:pos x="T2" y="T3"/>
                </a:cxn>
                <a:cxn ang="0">
                  <a:pos x="T4" y="T5"/>
                </a:cxn>
                <a:cxn ang="0">
                  <a:pos x="T6" y="T7"/>
                </a:cxn>
                <a:cxn ang="0">
                  <a:pos x="T8" y="T9"/>
                </a:cxn>
                <a:cxn ang="0">
                  <a:pos x="T10" y="T11"/>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76" name="Freeform 20">
              <a:extLst>
                <a:ext uri="{FF2B5EF4-FFF2-40B4-BE49-F238E27FC236}">
                  <a16:creationId xmlns:a16="http://schemas.microsoft.com/office/drawing/2014/main" id="{693B1687-52BD-D85A-BE4E-6B9E2905E022}"/>
                </a:ext>
              </a:extLst>
            </p:cNvPr>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77" name="Freeform 21">
              <a:extLst>
                <a:ext uri="{FF2B5EF4-FFF2-40B4-BE49-F238E27FC236}">
                  <a16:creationId xmlns:a16="http://schemas.microsoft.com/office/drawing/2014/main" id="{4A85182B-7E06-B127-5D74-C3ACF76AC7C1}"/>
                </a:ext>
              </a:extLst>
            </p:cNvPr>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Lst>
              <a:ahLst/>
              <a:cxnLst>
                <a:cxn ang="0">
                  <a:pos x="T0" y="T1"/>
                </a:cxn>
                <a:cxn ang="0">
                  <a:pos x="T2" y="T3"/>
                </a:cxn>
                <a:cxn ang="0">
                  <a:pos x="T4" y="T5"/>
                </a:cxn>
                <a:cxn ang="0">
                  <a:pos x="T6" y="T7"/>
                </a:cxn>
                <a:cxn ang="0">
                  <a:pos x="T8" y="T9"/>
                </a:cxn>
              </a:cxnLst>
              <a:rect l="0" t="0" r="r" b="b"/>
              <a:pathLst>
                <a:path w="132" h="132">
                  <a:moveTo>
                    <a:pt x="132" y="132"/>
                  </a:moveTo>
                  <a:lnTo>
                    <a:pt x="0" y="0"/>
                  </a:lnTo>
                  <a:lnTo>
                    <a:pt x="0" y="0"/>
                  </a:lnTo>
                  <a:lnTo>
                    <a:pt x="132" y="132"/>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78" name="Freeform 22">
              <a:extLst>
                <a:ext uri="{FF2B5EF4-FFF2-40B4-BE49-F238E27FC236}">
                  <a16:creationId xmlns:a16="http://schemas.microsoft.com/office/drawing/2014/main" id="{3C4A4FF0-8CEB-F8F6-E4A2-E275F0B88D74}"/>
                </a:ext>
              </a:extLst>
            </p:cNvPr>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79" name="Freeform 23">
              <a:extLst>
                <a:ext uri="{FF2B5EF4-FFF2-40B4-BE49-F238E27FC236}">
                  <a16:creationId xmlns:a16="http://schemas.microsoft.com/office/drawing/2014/main" id="{6BC006C2-6DF9-100E-802C-576D0FCFE262}"/>
                </a:ext>
              </a:extLst>
            </p:cNvPr>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9480" name="Freeform 24">
              <a:extLst>
                <a:ext uri="{FF2B5EF4-FFF2-40B4-BE49-F238E27FC236}">
                  <a16:creationId xmlns:a16="http://schemas.microsoft.com/office/drawing/2014/main" id="{9F9725D9-C813-A2C4-A1FE-F19F41BE6CD1}"/>
                </a:ext>
              </a:extLst>
            </p:cNvPr>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81" name="Freeform 25">
              <a:extLst>
                <a:ext uri="{FF2B5EF4-FFF2-40B4-BE49-F238E27FC236}">
                  <a16:creationId xmlns:a16="http://schemas.microsoft.com/office/drawing/2014/main" id="{5A493B02-6774-0BEA-E283-06A993AC6CDC}"/>
                </a:ext>
              </a:extLst>
            </p:cNvPr>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Lst>
              <a:ahLst/>
              <a:cxnLst>
                <a:cxn ang="0">
                  <a:pos x="T0" y="T1"/>
                </a:cxn>
                <a:cxn ang="0">
                  <a:pos x="T2" y="T3"/>
                </a:cxn>
                <a:cxn ang="0">
                  <a:pos x="T4" y="T5"/>
                </a:cxn>
                <a:cxn ang="0">
                  <a:pos x="T6" y="T7"/>
                </a:cxn>
                <a:cxn ang="0">
                  <a:pos x="T8" y="T9"/>
                </a:cxn>
                <a:cxn ang="0">
                  <a:pos x="T10" y="T11"/>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82" name="Freeform 26">
              <a:extLst>
                <a:ext uri="{FF2B5EF4-FFF2-40B4-BE49-F238E27FC236}">
                  <a16:creationId xmlns:a16="http://schemas.microsoft.com/office/drawing/2014/main" id="{D045B2F9-4CF5-5970-2C0F-415FC760A818}"/>
                </a:ext>
              </a:extLst>
            </p:cNvPr>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83" name="Freeform 27">
              <a:extLst>
                <a:ext uri="{FF2B5EF4-FFF2-40B4-BE49-F238E27FC236}">
                  <a16:creationId xmlns:a16="http://schemas.microsoft.com/office/drawing/2014/main" id="{145F09BE-7D81-A092-55A3-A6F2045E2BE6}"/>
                </a:ext>
              </a:extLst>
            </p:cNvPr>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84" name="Freeform 28">
              <a:extLst>
                <a:ext uri="{FF2B5EF4-FFF2-40B4-BE49-F238E27FC236}">
                  <a16:creationId xmlns:a16="http://schemas.microsoft.com/office/drawing/2014/main" id="{1922B871-1698-1AC6-3F23-24B77014E031}"/>
                </a:ext>
              </a:extLst>
            </p:cNvPr>
            <p:cNvSpPr>
              <a:spLocks/>
            </p:cNvSpPr>
            <p:nvPr/>
          </p:nvSpPr>
          <p:spPr bwMode="hidden">
            <a:xfrm>
              <a:off x="5698" y="653"/>
              <a:ext cx="60" cy="311"/>
            </a:xfrm>
            <a:custGeom>
              <a:avLst/>
              <a:gdLst>
                <a:gd name="T0" fmla="*/ 0 w 60"/>
                <a:gd name="T1" fmla="*/ 144 h 312"/>
                <a:gd name="T2" fmla="*/ 60 w 60"/>
                <a:gd name="T3" fmla="*/ 312 h 312"/>
                <a:gd name="T4" fmla="*/ 60 w 60"/>
                <a:gd name="T5" fmla="*/ 6 h 312"/>
                <a:gd name="T6" fmla="*/ 54 w 60"/>
                <a:gd name="T7" fmla="*/ 0 h 312"/>
                <a:gd name="T8" fmla="*/ 0 w 60"/>
                <a:gd name="T9" fmla="*/ 144 h 312"/>
                <a:gd name="T10" fmla="*/ 0 w 60"/>
                <a:gd name="T11" fmla="*/ 144 h 312"/>
              </a:gdLst>
              <a:ahLst/>
              <a:cxnLst>
                <a:cxn ang="0">
                  <a:pos x="T0" y="T1"/>
                </a:cxn>
                <a:cxn ang="0">
                  <a:pos x="T2" y="T3"/>
                </a:cxn>
                <a:cxn ang="0">
                  <a:pos x="T4" y="T5"/>
                </a:cxn>
                <a:cxn ang="0">
                  <a:pos x="T6" y="T7"/>
                </a:cxn>
                <a:cxn ang="0">
                  <a:pos x="T8" y="T9"/>
                </a:cxn>
                <a:cxn ang="0">
                  <a:pos x="T10" y="T11"/>
                </a:cxn>
              </a:cxnLst>
              <a:rect l="0" t="0" r="r" b="b"/>
              <a:pathLst>
                <a:path w="60" h="312">
                  <a:moveTo>
                    <a:pt x="0" y="144"/>
                  </a:moveTo>
                  <a:lnTo>
                    <a:pt x="60" y="312"/>
                  </a:lnTo>
                  <a:lnTo>
                    <a:pt x="60" y="6"/>
                  </a:lnTo>
                  <a:lnTo>
                    <a:pt x="54" y="0"/>
                  </a:lnTo>
                  <a:lnTo>
                    <a:pt x="0" y="144"/>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85" name="Freeform 29">
              <a:extLst>
                <a:ext uri="{FF2B5EF4-FFF2-40B4-BE49-F238E27FC236}">
                  <a16:creationId xmlns:a16="http://schemas.microsoft.com/office/drawing/2014/main" id="{00567C2C-F698-A9B4-3C62-B98C2BD30C7E}"/>
                </a:ext>
              </a:extLst>
            </p:cNvPr>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86" name="Freeform 30">
              <a:extLst>
                <a:ext uri="{FF2B5EF4-FFF2-40B4-BE49-F238E27FC236}">
                  <a16:creationId xmlns:a16="http://schemas.microsoft.com/office/drawing/2014/main" id="{5AD38FA0-0078-9D51-B1B7-FA043BD34627}"/>
                </a:ext>
              </a:extLst>
            </p:cNvPr>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Lst>
              <a:ahLst/>
              <a:cxnLst>
                <a:cxn ang="0">
                  <a:pos x="T0" y="T1"/>
                </a:cxn>
                <a:cxn ang="0">
                  <a:pos x="T2" y="T3"/>
                </a:cxn>
                <a:cxn ang="0">
                  <a:pos x="T4" y="T5"/>
                </a:cxn>
                <a:cxn ang="0">
                  <a:pos x="T6" y="T7"/>
                </a:cxn>
                <a:cxn ang="0">
                  <a:pos x="T8" y="T9"/>
                </a:cxn>
              </a:cxnLst>
              <a:rect l="0" t="0" r="r" b="b"/>
              <a:pathLst>
                <a:path w="6" h="6">
                  <a:moveTo>
                    <a:pt x="6" y="6"/>
                  </a:moveTo>
                  <a:lnTo>
                    <a:pt x="0" y="0"/>
                  </a:lnTo>
                  <a:lnTo>
                    <a:pt x="0" y="6"/>
                  </a:lnTo>
                  <a:lnTo>
                    <a:pt x="6"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87" name="Freeform 31">
              <a:extLst>
                <a:ext uri="{FF2B5EF4-FFF2-40B4-BE49-F238E27FC236}">
                  <a16:creationId xmlns:a16="http://schemas.microsoft.com/office/drawing/2014/main" id="{CA93B3B9-2564-B5E2-01F9-F35E9A4CC34F}"/>
                </a:ext>
              </a:extLst>
            </p:cNvPr>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88" name="Freeform 32">
              <a:extLst>
                <a:ext uri="{FF2B5EF4-FFF2-40B4-BE49-F238E27FC236}">
                  <a16:creationId xmlns:a16="http://schemas.microsoft.com/office/drawing/2014/main" id="{67D55CA6-9DB6-E116-F1C1-75E9F434728B}"/>
                </a:ext>
              </a:extLst>
            </p:cNvPr>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89" name="Freeform 33">
              <a:extLst>
                <a:ext uri="{FF2B5EF4-FFF2-40B4-BE49-F238E27FC236}">
                  <a16:creationId xmlns:a16="http://schemas.microsoft.com/office/drawing/2014/main" id="{15BA1747-19F5-FA34-2E6D-BBC340A874E7}"/>
                </a:ext>
              </a:extLst>
            </p:cNvPr>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90" name="Freeform 34">
              <a:extLst>
                <a:ext uri="{FF2B5EF4-FFF2-40B4-BE49-F238E27FC236}">
                  <a16:creationId xmlns:a16="http://schemas.microsoft.com/office/drawing/2014/main" id="{947B0CDB-5183-873F-2D91-AB7FFBEBAD13}"/>
                </a:ext>
              </a:extLst>
            </p:cNvPr>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91" name="Freeform 35">
              <a:extLst>
                <a:ext uri="{FF2B5EF4-FFF2-40B4-BE49-F238E27FC236}">
                  <a16:creationId xmlns:a16="http://schemas.microsoft.com/office/drawing/2014/main" id="{C3347FEC-5150-F2F5-21FC-0A2C2D97E10E}"/>
                </a:ext>
              </a:extLst>
            </p:cNvPr>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92" name="Freeform 36">
              <a:extLst>
                <a:ext uri="{FF2B5EF4-FFF2-40B4-BE49-F238E27FC236}">
                  <a16:creationId xmlns:a16="http://schemas.microsoft.com/office/drawing/2014/main" id="{082E00BE-64F2-98B8-77A1-819F1E2C72FC}"/>
                </a:ext>
              </a:extLst>
            </p:cNvPr>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93" name="Freeform 37">
              <a:extLst>
                <a:ext uri="{FF2B5EF4-FFF2-40B4-BE49-F238E27FC236}">
                  <a16:creationId xmlns:a16="http://schemas.microsoft.com/office/drawing/2014/main" id="{12BC1712-A554-9A98-6CC3-6E86F5A0FB05}"/>
                </a:ext>
              </a:extLst>
            </p:cNvPr>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94" name="Freeform 38">
              <a:extLst>
                <a:ext uri="{FF2B5EF4-FFF2-40B4-BE49-F238E27FC236}">
                  <a16:creationId xmlns:a16="http://schemas.microsoft.com/office/drawing/2014/main" id="{07DB9DFF-6605-8EB6-3D13-B8D6EDF71314}"/>
                </a:ext>
              </a:extLst>
            </p:cNvPr>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9495" name="Group 39">
              <a:extLst>
                <a:ext uri="{FF2B5EF4-FFF2-40B4-BE49-F238E27FC236}">
                  <a16:creationId xmlns:a16="http://schemas.microsoft.com/office/drawing/2014/main" id="{2D670B74-3A00-8194-AC31-F2B629F78D79}"/>
                </a:ext>
              </a:extLst>
            </p:cNvPr>
            <p:cNvGrpSpPr>
              <a:grpSpLocks/>
            </p:cNvGrpSpPr>
            <p:nvPr userDrawn="1"/>
          </p:nvGrpSpPr>
          <p:grpSpPr bwMode="auto">
            <a:xfrm>
              <a:off x="0" y="1632"/>
              <a:ext cx="5758" cy="1858"/>
              <a:chOff x="0" y="1632"/>
              <a:chExt cx="5758" cy="1858"/>
            </a:xfrm>
          </p:grpSpPr>
          <p:sp>
            <p:nvSpPr>
              <p:cNvPr id="19496" name="Freeform 40">
                <a:extLst>
                  <a:ext uri="{FF2B5EF4-FFF2-40B4-BE49-F238E27FC236}">
                    <a16:creationId xmlns:a16="http://schemas.microsoft.com/office/drawing/2014/main" id="{4058CB66-A4E3-CDC1-A191-C22D72C085AA}"/>
                  </a:ext>
                </a:extLst>
              </p:cNvPr>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497" name="Freeform 41">
                <a:extLst>
                  <a:ext uri="{FF2B5EF4-FFF2-40B4-BE49-F238E27FC236}">
                    <a16:creationId xmlns:a16="http://schemas.microsoft.com/office/drawing/2014/main" id="{ADC071CA-CBEF-771A-C029-6FF8515CD923}"/>
                  </a:ext>
                </a:extLst>
              </p:cNvPr>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19498" name="Rectangle 42">
            <a:extLst>
              <a:ext uri="{FF2B5EF4-FFF2-40B4-BE49-F238E27FC236}">
                <a16:creationId xmlns:a16="http://schemas.microsoft.com/office/drawing/2014/main" id="{5612532E-5674-0E56-7071-E8710CF54EC3}"/>
              </a:ext>
            </a:extLst>
          </p:cNvPr>
          <p:cNvSpPr>
            <a:spLocks noGrp="1" noChangeArrowheads="1"/>
          </p:cNvSpPr>
          <p:nvPr>
            <p:ph type="ctrTitle" sz="quarter"/>
          </p:nvPr>
        </p:nvSpPr>
        <p:spPr>
          <a:xfrm>
            <a:off x="457200" y="1600200"/>
            <a:ext cx="8229600" cy="1828800"/>
          </a:xfrm>
        </p:spPr>
        <p:txBody>
          <a:bodyPr/>
          <a:lstStyle>
            <a:lvl1pPr>
              <a:defRPr sz="4800"/>
            </a:lvl1pPr>
          </a:lstStyle>
          <a:p>
            <a:pPr lvl="0"/>
            <a:r>
              <a:rPr lang="en-US" altLang="en-US" noProof="0"/>
              <a:t>Click to edit Master title style</a:t>
            </a:r>
          </a:p>
        </p:txBody>
      </p:sp>
      <p:sp>
        <p:nvSpPr>
          <p:cNvPr id="19499" name="Rectangle 43">
            <a:extLst>
              <a:ext uri="{FF2B5EF4-FFF2-40B4-BE49-F238E27FC236}">
                <a16:creationId xmlns:a16="http://schemas.microsoft.com/office/drawing/2014/main" id="{61256684-3D2A-1FD4-A9E4-65AEEED7A91C}"/>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sz="3600"/>
            </a:lvl1pPr>
          </a:lstStyle>
          <a:p>
            <a:pPr lvl="0"/>
            <a:r>
              <a:rPr lang="en-US" altLang="en-US" noProof="0"/>
              <a:t>Click to edit Master subtitle style</a:t>
            </a:r>
          </a:p>
        </p:txBody>
      </p:sp>
      <p:sp>
        <p:nvSpPr>
          <p:cNvPr id="19500" name="Rectangle 44">
            <a:extLst>
              <a:ext uri="{FF2B5EF4-FFF2-40B4-BE49-F238E27FC236}">
                <a16:creationId xmlns:a16="http://schemas.microsoft.com/office/drawing/2014/main" id="{9CEF9FF7-BA8C-5B4C-B17C-5854DE7B972E}"/>
              </a:ext>
            </a:extLst>
          </p:cNvPr>
          <p:cNvSpPr>
            <a:spLocks noGrp="1" noChangeArrowheads="1"/>
          </p:cNvSpPr>
          <p:nvPr>
            <p:ph type="dt" sz="quarter" idx="2"/>
          </p:nvPr>
        </p:nvSpPr>
        <p:spPr/>
        <p:txBody>
          <a:bodyPr/>
          <a:lstStyle>
            <a:lvl1pPr>
              <a:defRPr/>
            </a:lvl1pPr>
          </a:lstStyle>
          <a:p>
            <a:endParaRPr lang="en-US" altLang="en-US"/>
          </a:p>
        </p:txBody>
      </p:sp>
      <p:sp>
        <p:nvSpPr>
          <p:cNvPr id="19501" name="Rectangle 45">
            <a:extLst>
              <a:ext uri="{FF2B5EF4-FFF2-40B4-BE49-F238E27FC236}">
                <a16:creationId xmlns:a16="http://schemas.microsoft.com/office/drawing/2014/main" id="{0E8B2F16-7DCD-1262-841F-336DD1EAF2F4}"/>
              </a:ext>
            </a:extLst>
          </p:cNvPr>
          <p:cNvSpPr>
            <a:spLocks noGrp="1" noChangeArrowheads="1"/>
          </p:cNvSpPr>
          <p:nvPr>
            <p:ph type="ftr" sz="quarter" idx="3"/>
          </p:nvPr>
        </p:nvSpPr>
        <p:spPr/>
        <p:txBody>
          <a:bodyPr/>
          <a:lstStyle>
            <a:lvl1pPr>
              <a:defRPr/>
            </a:lvl1pPr>
          </a:lstStyle>
          <a:p>
            <a:endParaRPr lang="en-US" altLang="en-US"/>
          </a:p>
        </p:txBody>
      </p:sp>
      <p:sp>
        <p:nvSpPr>
          <p:cNvPr id="19502" name="Rectangle 46">
            <a:extLst>
              <a:ext uri="{FF2B5EF4-FFF2-40B4-BE49-F238E27FC236}">
                <a16:creationId xmlns:a16="http://schemas.microsoft.com/office/drawing/2014/main" id="{C42E12F2-35CE-34B9-F24D-AB51DA9F3A2D}"/>
              </a:ext>
            </a:extLst>
          </p:cNvPr>
          <p:cNvSpPr>
            <a:spLocks noGrp="1" noChangeArrowheads="1"/>
          </p:cNvSpPr>
          <p:nvPr>
            <p:ph type="sldNum" sz="quarter" idx="4"/>
          </p:nvPr>
        </p:nvSpPr>
        <p:spPr/>
        <p:txBody>
          <a:bodyPr/>
          <a:lstStyle>
            <a:lvl1pPr>
              <a:defRPr/>
            </a:lvl1pPr>
          </a:lstStyle>
          <a:p>
            <a:fld id="{615A1C1C-9DF8-4487-AC3A-560F79079538}" type="slidenum">
              <a:rPr lang="en-US" altLang="en-US"/>
              <a:pPr/>
              <a:t>‹#›</a:t>
            </a:fld>
            <a:endParaRPr lang="en-US" alt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9498"/>
                                        </p:tgtEl>
                                        <p:attrNameLst>
                                          <p:attrName>style.visibility</p:attrName>
                                        </p:attrNameLst>
                                      </p:cBhvr>
                                      <p:to>
                                        <p:strVal val="visible"/>
                                      </p:to>
                                    </p:set>
                                    <p:animEffect transition="in" filter="fade">
                                      <p:cBhvr>
                                        <p:cTn id="7" dur="2000"/>
                                        <p:tgtEl>
                                          <p:spTgt spid="19498"/>
                                        </p:tgtEl>
                                      </p:cBhvr>
                                    </p:animEffect>
                                  </p:childTnLst>
                                </p:cTn>
                              </p:par>
                              <p:par>
                                <p:cTn id="8" presetID="10" presetClass="entr" presetSubtype="0" fill="hold" nodeType="withEffect">
                                  <p:stCondLst>
                                    <p:cond delay="0"/>
                                  </p:stCondLst>
                                  <p:childTnLst>
                                    <p:set>
                                      <p:cBhvr>
                                        <p:cTn id="9" dur="1" fill="hold">
                                          <p:stCondLst>
                                            <p:cond delay="0"/>
                                          </p:stCondLst>
                                        </p:cTn>
                                        <p:tgtEl>
                                          <p:spTgt spid="19499"/>
                                        </p:tgtEl>
                                        <p:attrNameLst>
                                          <p:attrName>style.visibility</p:attrName>
                                        </p:attrNameLst>
                                      </p:cBhvr>
                                      <p:to>
                                        <p:strVal val="visible"/>
                                      </p:to>
                                    </p:set>
                                    <p:animEffect transition="in" filter="fade">
                                      <p:cBhvr>
                                        <p:cTn id="10" dur="2000"/>
                                        <p:tgtEl>
                                          <p:spTgt spid="194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98" grpId="0"/>
      <p:bldP spid="19499" grpId="0"/>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911F6-2EFF-6B49-47E4-92617F6BA8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B883D0-10F0-1CAF-40DC-C12DA6F39D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3D23CF-18A6-3823-C187-784F9711F2E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85C138F-B0E7-D229-420B-DC579E14599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F1A8C9E-F52E-8174-E1CE-5B9E14C8A53E}"/>
              </a:ext>
            </a:extLst>
          </p:cNvPr>
          <p:cNvSpPr>
            <a:spLocks noGrp="1"/>
          </p:cNvSpPr>
          <p:nvPr>
            <p:ph type="sldNum" sz="quarter" idx="12"/>
          </p:nvPr>
        </p:nvSpPr>
        <p:spPr/>
        <p:txBody>
          <a:bodyPr/>
          <a:lstStyle>
            <a:lvl1pPr>
              <a:defRPr/>
            </a:lvl1pPr>
          </a:lstStyle>
          <a:p>
            <a:fld id="{748051D2-B2AD-48DD-B733-A3B789368A1E}" type="slidenum">
              <a:rPr lang="en-US" altLang="en-US"/>
              <a:pPr/>
              <a:t>‹#›</a:t>
            </a:fld>
            <a:endParaRPr lang="en-US" altLang="en-US"/>
          </a:p>
        </p:txBody>
      </p:sp>
    </p:spTree>
    <p:extLst>
      <p:ext uri="{BB962C8B-B14F-4D97-AF65-F5344CB8AC3E}">
        <p14:creationId xmlns:p14="http://schemas.microsoft.com/office/powerpoint/2010/main" val="2246876673"/>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D0FE9-69A8-9C8A-8FA4-F043D3F4D5F0}"/>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195863D-714A-3348-2064-C5621DD31BD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076972F5-FA6B-B10A-C361-7CC32036844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4EE4F1E-D941-0386-0F57-8FB1900C767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BC01093-7AB3-5C43-ABA3-5613F7027DB9}"/>
              </a:ext>
            </a:extLst>
          </p:cNvPr>
          <p:cNvSpPr>
            <a:spLocks noGrp="1"/>
          </p:cNvSpPr>
          <p:nvPr>
            <p:ph type="sldNum" sz="quarter" idx="12"/>
          </p:nvPr>
        </p:nvSpPr>
        <p:spPr/>
        <p:txBody>
          <a:bodyPr/>
          <a:lstStyle>
            <a:lvl1pPr>
              <a:defRPr/>
            </a:lvl1pPr>
          </a:lstStyle>
          <a:p>
            <a:fld id="{8BEEED30-2CE1-4CD0-BF1D-941734844DBF}" type="slidenum">
              <a:rPr lang="en-US" altLang="en-US"/>
              <a:pPr/>
              <a:t>‹#›</a:t>
            </a:fld>
            <a:endParaRPr lang="en-US" altLang="en-US"/>
          </a:p>
        </p:txBody>
      </p:sp>
    </p:spTree>
    <p:extLst>
      <p:ext uri="{BB962C8B-B14F-4D97-AF65-F5344CB8AC3E}">
        <p14:creationId xmlns:p14="http://schemas.microsoft.com/office/powerpoint/2010/main" val="163998868"/>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6A37E-7AEC-F314-D98B-3A73EC669A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0D1BD9-97E8-9DB4-B617-89612032101E}"/>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4FCBD16-975B-8B8A-29DF-FEB7F1096A35}"/>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436234-421E-9E94-F243-6752ABCD0A61}"/>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7088F08-88FF-B715-C5C8-9C6A4B314C7A}"/>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AB00E9B-6C0E-35E6-1C51-478B8F7F7891}"/>
              </a:ext>
            </a:extLst>
          </p:cNvPr>
          <p:cNvSpPr>
            <a:spLocks noGrp="1"/>
          </p:cNvSpPr>
          <p:nvPr>
            <p:ph type="sldNum" sz="quarter" idx="12"/>
          </p:nvPr>
        </p:nvSpPr>
        <p:spPr/>
        <p:txBody>
          <a:bodyPr/>
          <a:lstStyle>
            <a:lvl1pPr>
              <a:defRPr/>
            </a:lvl1pPr>
          </a:lstStyle>
          <a:p>
            <a:fld id="{478191BE-6DE3-4C4A-B4BF-8453A2A6758E}" type="slidenum">
              <a:rPr lang="en-US" altLang="en-US"/>
              <a:pPr/>
              <a:t>‹#›</a:t>
            </a:fld>
            <a:endParaRPr lang="en-US" altLang="en-US"/>
          </a:p>
        </p:txBody>
      </p:sp>
    </p:spTree>
    <p:extLst>
      <p:ext uri="{BB962C8B-B14F-4D97-AF65-F5344CB8AC3E}">
        <p14:creationId xmlns:p14="http://schemas.microsoft.com/office/powerpoint/2010/main" val="1792726166"/>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D4100-D9A3-A71A-6F4C-1619C85CDE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C4AB21-5C03-8079-26A1-499E83A665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26F73C-2888-D17E-6602-BDD8E58BF1D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B62DEC-A02F-4E3B-D019-B0951413B92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1CB761D-622C-191E-A899-E2D33055713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D7B0AE-46AA-9DCF-A78F-0A1BA13C3A6D}"/>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179E1DD6-CE43-E150-0772-A593B7C3D666}"/>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1F58CBB1-C44E-942D-4875-57A196A6B759}"/>
              </a:ext>
            </a:extLst>
          </p:cNvPr>
          <p:cNvSpPr>
            <a:spLocks noGrp="1"/>
          </p:cNvSpPr>
          <p:nvPr>
            <p:ph type="sldNum" sz="quarter" idx="12"/>
          </p:nvPr>
        </p:nvSpPr>
        <p:spPr/>
        <p:txBody>
          <a:bodyPr/>
          <a:lstStyle>
            <a:lvl1pPr>
              <a:defRPr/>
            </a:lvl1pPr>
          </a:lstStyle>
          <a:p>
            <a:fld id="{96E1A47A-0544-45AC-8981-F6A3E769941F}" type="slidenum">
              <a:rPr lang="en-US" altLang="en-US"/>
              <a:pPr/>
              <a:t>‹#›</a:t>
            </a:fld>
            <a:endParaRPr lang="en-US" altLang="en-US"/>
          </a:p>
        </p:txBody>
      </p:sp>
    </p:spTree>
    <p:extLst>
      <p:ext uri="{BB962C8B-B14F-4D97-AF65-F5344CB8AC3E}">
        <p14:creationId xmlns:p14="http://schemas.microsoft.com/office/powerpoint/2010/main" val="2918002494"/>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311FA-3C05-5D95-63E8-093F363363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FE3067-6FC0-E56B-E495-B448A0987524}"/>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CAD575FA-5AA9-5431-DE1D-545470377839}"/>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D29FE5F9-1AA8-1B0B-4D72-FB09822D591D}"/>
              </a:ext>
            </a:extLst>
          </p:cNvPr>
          <p:cNvSpPr>
            <a:spLocks noGrp="1"/>
          </p:cNvSpPr>
          <p:nvPr>
            <p:ph type="sldNum" sz="quarter" idx="12"/>
          </p:nvPr>
        </p:nvSpPr>
        <p:spPr/>
        <p:txBody>
          <a:bodyPr/>
          <a:lstStyle>
            <a:lvl1pPr>
              <a:defRPr/>
            </a:lvl1pPr>
          </a:lstStyle>
          <a:p>
            <a:fld id="{96373464-2844-4AB5-A028-D066D8A5CAE6}" type="slidenum">
              <a:rPr lang="en-US" altLang="en-US"/>
              <a:pPr/>
              <a:t>‹#›</a:t>
            </a:fld>
            <a:endParaRPr lang="en-US" altLang="en-US"/>
          </a:p>
        </p:txBody>
      </p:sp>
    </p:spTree>
    <p:extLst>
      <p:ext uri="{BB962C8B-B14F-4D97-AF65-F5344CB8AC3E}">
        <p14:creationId xmlns:p14="http://schemas.microsoft.com/office/powerpoint/2010/main" val="3853320276"/>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6166BF-73B3-3D89-A182-DD338643A256}"/>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301DB183-87B7-7DA0-364C-40BF0BC56B3D}"/>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02BC5BB1-97C6-E0EB-65B8-0958D6FA7DE5}"/>
              </a:ext>
            </a:extLst>
          </p:cNvPr>
          <p:cNvSpPr>
            <a:spLocks noGrp="1"/>
          </p:cNvSpPr>
          <p:nvPr>
            <p:ph type="sldNum" sz="quarter" idx="12"/>
          </p:nvPr>
        </p:nvSpPr>
        <p:spPr/>
        <p:txBody>
          <a:bodyPr/>
          <a:lstStyle>
            <a:lvl1pPr>
              <a:defRPr/>
            </a:lvl1pPr>
          </a:lstStyle>
          <a:p>
            <a:fld id="{663B493C-4494-404F-BBC9-1CC801516DA5}" type="slidenum">
              <a:rPr lang="en-US" altLang="en-US"/>
              <a:pPr/>
              <a:t>‹#›</a:t>
            </a:fld>
            <a:endParaRPr lang="en-US" altLang="en-US"/>
          </a:p>
        </p:txBody>
      </p:sp>
    </p:spTree>
    <p:extLst>
      <p:ext uri="{BB962C8B-B14F-4D97-AF65-F5344CB8AC3E}">
        <p14:creationId xmlns:p14="http://schemas.microsoft.com/office/powerpoint/2010/main" val="1277724794"/>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F7860-9FFF-09CE-31B5-537625E32A7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53A5B2-44EB-6537-E100-8AD3DF49764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BC75253-C2D1-E1C7-9E01-993B25B60D3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3A3D7A-5996-3469-CBE9-47E2D10A11D0}"/>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9449405-EF92-635F-DB77-75F5B90576C7}"/>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A3BA6F0-67DB-207B-6B69-41C9C6A82A4E}"/>
              </a:ext>
            </a:extLst>
          </p:cNvPr>
          <p:cNvSpPr>
            <a:spLocks noGrp="1"/>
          </p:cNvSpPr>
          <p:nvPr>
            <p:ph type="sldNum" sz="quarter" idx="12"/>
          </p:nvPr>
        </p:nvSpPr>
        <p:spPr/>
        <p:txBody>
          <a:bodyPr/>
          <a:lstStyle>
            <a:lvl1pPr>
              <a:defRPr/>
            </a:lvl1pPr>
          </a:lstStyle>
          <a:p>
            <a:fld id="{6C4959F9-5B2D-4352-B04B-68263FA0830A}" type="slidenum">
              <a:rPr lang="en-US" altLang="en-US"/>
              <a:pPr/>
              <a:t>‹#›</a:t>
            </a:fld>
            <a:endParaRPr lang="en-US" altLang="en-US"/>
          </a:p>
        </p:txBody>
      </p:sp>
    </p:spTree>
    <p:extLst>
      <p:ext uri="{BB962C8B-B14F-4D97-AF65-F5344CB8AC3E}">
        <p14:creationId xmlns:p14="http://schemas.microsoft.com/office/powerpoint/2010/main" val="249315157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0DE7E-DB5A-A9CE-6DBA-F07F45B3FB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198AFC-1016-2814-CCC0-F712DCEBADB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E1B8C2-4ECB-8C14-C04B-1DB7C03141B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914BACC-B18F-D9DA-9E7A-F33855DAB92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58DDD17-B563-D155-4F7C-87708B8362EF}"/>
              </a:ext>
            </a:extLst>
          </p:cNvPr>
          <p:cNvSpPr>
            <a:spLocks noGrp="1"/>
          </p:cNvSpPr>
          <p:nvPr>
            <p:ph type="sldNum" sz="quarter" idx="12"/>
          </p:nvPr>
        </p:nvSpPr>
        <p:spPr/>
        <p:txBody>
          <a:bodyPr/>
          <a:lstStyle>
            <a:lvl1pPr>
              <a:defRPr/>
            </a:lvl1pPr>
          </a:lstStyle>
          <a:p>
            <a:fld id="{0D3F193B-30AF-49AC-9334-BD8759F64904}" type="slidenum">
              <a:rPr lang="en-US" altLang="en-US"/>
              <a:pPr/>
              <a:t>‹#›</a:t>
            </a:fld>
            <a:endParaRPr lang="en-US" altLang="en-US"/>
          </a:p>
        </p:txBody>
      </p:sp>
    </p:spTree>
    <p:extLst>
      <p:ext uri="{BB962C8B-B14F-4D97-AF65-F5344CB8AC3E}">
        <p14:creationId xmlns:p14="http://schemas.microsoft.com/office/powerpoint/2010/main" val="2994544170"/>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FA838-FE10-8EBF-10CF-6B2EFC8BEA8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E1F552-58E0-B3DB-F55F-59142F9612F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A9D6121-4004-91BF-BEE4-1F53B107A96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A30E05-E5EB-F2AB-6003-2DE64E41CDCA}"/>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5EE798C-2187-501A-A966-5DE10CF699F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F289AE1-B6C5-D87F-F9D7-7822088FEF28}"/>
              </a:ext>
            </a:extLst>
          </p:cNvPr>
          <p:cNvSpPr>
            <a:spLocks noGrp="1"/>
          </p:cNvSpPr>
          <p:nvPr>
            <p:ph type="sldNum" sz="quarter" idx="12"/>
          </p:nvPr>
        </p:nvSpPr>
        <p:spPr/>
        <p:txBody>
          <a:bodyPr/>
          <a:lstStyle>
            <a:lvl1pPr>
              <a:defRPr/>
            </a:lvl1pPr>
          </a:lstStyle>
          <a:p>
            <a:fld id="{6B4A8D77-62AF-4A9F-8D6C-A7EC7078E5F1}" type="slidenum">
              <a:rPr lang="en-US" altLang="en-US"/>
              <a:pPr/>
              <a:t>‹#›</a:t>
            </a:fld>
            <a:endParaRPr lang="en-US" altLang="en-US"/>
          </a:p>
        </p:txBody>
      </p:sp>
    </p:spTree>
    <p:extLst>
      <p:ext uri="{BB962C8B-B14F-4D97-AF65-F5344CB8AC3E}">
        <p14:creationId xmlns:p14="http://schemas.microsoft.com/office/powerpoint/2010/main" val="2304570692"/>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E80A3-9516-ED33-C9B3-73162D943E5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CEEDAD-F91E-827D-214D-B4B5716574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07F32E-B65E-6486-F016-F6647AC0DF39}"/>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F871F20-9C6D-B6F2-3DE8-7DCCDC54894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7C66F64-9E0E-A92A-FB3A-6C9DB49521B9}"/>
              </a:ext>
            </a:extLst>
          </p:cNvPr>
          <p:cNvSpPr>
            <a:spLocks noGrp="1"/>
          </p:cNvSpPr>
          <p:nvPr>
            <p:ph type="sldNum" sz="quarter" idx="12"/>
          </p:nvPr>
        </p:nvSpPr>
        <p:spPr/>
        <p:txBody>
          <a:bodyPr/>
          <a:lstStyle>
            <a:lvl1pPr>
              <a:defRPr/>
            </a:lvl1pPr>
          </a:lstStyle>
          <a:p>
            <a:fld id="{412FADAB-0009-4E5F-B22E-A8D51E4D09C1}" type="slidenum">
              <a:rPr lang="en-US" altLang="en-US"/>
              <a:pPr/>
              <a:t>‹#›</a:t>
            </a:fld>
            <a:endParaRPr lang="en-US" altLang="en-US"/>
          </a:p>
        </p:txBody>
      </p:sp>
    </p:spTree>
    <p:extLst>
      <p:ext uri="{BB962C8B-B14F-4D97-AF65-F5344CB8AC3E}">
        <p14:creationId xmlns:p14="http://schemas.microsoft.com/office/powerpoint/2010/main" val="2775482784"/>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0A896B-53B6-96BF-9BB7-9A59F61F1FFC}"/>
              </a:ext>
            </a:extLst>
          </p:cNvPr>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6B8E62-0BE8-D943-8AF6-46370A88EF81}"/>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3AB2FD-4A95-175F-6938-6407376FD17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D920DAD-2263-7A70-C2DE-5D0A9DD1CD3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68A135A-0924-8DCB-FE44-500D66BEF4A0}"/>
              </a:ext>
            </a:extLst>
          </p:cNvPr>
          <p:cNvSpPr>
            <a:spLocks noGrp="1"/>
          </p:cNvSpPr>
          <p:nvPr>
            <p:ph type="sldNum" sz="quarter" idx="12"/>
          </p:nvPr>
        </p:nvSpPr>
        <p:spPr/>
        <p:txBody>
          <a:bodyPr/>
          <a:lstStyle>
            <a:lvl1pPr>
              <a:defRPr/>
            </a:lvl1pPr>
          </a:lstStyle>
          <a:p>
            <a:fld id="{4D5952A5-A76C-4E4C-94F2-C5E6D334F8A2}" type="slidenum">
              <a:rPr lang="en-US" altLang="en-US"/>
              <a:pPr/>
              <a:t>‹#›</a:t>
            </a:fld>
            <a:endParaRPr lang="en-US" altLang="en-US"/>
          </a:p>
        </p:txBody>
      </p:sp>
    </p:spTree>
    <p:extLst>
      <p:ext uri="{BB962C8B-B14F-4D97-AF65-F5344CB8AC3E}">
        <p14:creationId xmlns:p14="http://schemas.microsoft.com/office/powerpoint/2010/main" val="2932030241"/>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4D5A5-48EE-839D-D592-EF4F818F682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F55518-85A6-B68C-9F5E-2D7E4A70A53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FBDF8CB5-91D5-07DF-FC1D-3E8ECC72220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0AED34F-2B6A-AB5B-2995-A6B467CB96B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48E268C-6B0B-027B-CBD2-923FDDC9F841}"/>
              </a:ext>
            </a:extLst>
          </p:cNvPr>
          <p:cNvSpPr>
            <a:spLocks noGrp="1"/>
          </p:cNvSpPr>
          <p:nvPr>
            <p:ph type="sldNum" sz="quarter" idx="12"/>
          </p:nvPr>
        </p:nvSpPr>
        <p:spPr/>
        <p:txBody>
          <a:bodyPr/>
          <a:lstStyle>
            <a:lvl1pPr>
              <a:defRPr/>
            </a:lvl1pPr>
          </a:lstStyle>
          <a:p>
            <a:fld id="{BB904C45-7FE4-488F-85E1-8F2CEE7699B8}" type="slidenum">
              <a:rPr lang="en-US" altLang="en-US"/>
              <a:pPr/>
              <a:t>‹#›</a:t>
            </a:fld>
            <a:endParaRPr lang="en-US" altLang="en-US"/>
          </a:p>
        </p:txBody>
      </p:sp>
    </p:spTree>
    <p:extLst>
      <p:ext uri="{BB962C8B-B14F-4D97-AF65-F5344CB8AC3E}">
        <p14:creationId xmlns:p14="http://schemas.microsoft.com/office/powerpoint/2010/main" val="1979204444"/>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A0E33-D71C-1F1B-C6BB-199E7FB3AF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18E64B-BEF5-780D-57B1-DEBF16C32446}"/>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34850FA-6368-F112-263D-D5373A38004A}"/>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D6E7CB-8CDA-EF19-2748-514B2B3B011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9D41B40-E47D-71D7-968B-53D0BFAE8B3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1F0CBDA2-5EDB-5E4F-8332-166DB4ED7FFA}"/>
              </a:ext>
            </a:extLst>
          </p:cNvPr>
          <p:cNvSpPr>
            <a:spLocks noGrp="1"/>
          </p:cNvSpPr>
          <p:nvPr>
            <p:ph type="sldNum" sz="quarter" idx="12"/>
          </p:nvPr>
        </p:nvSpPr>
        <p:spPr/>
        <p:txBody>
          <a:bodyPr/>
          <a:lstStyle>
            <a:lvl1pPr>
              <a:defRPr/>
            </a:lvl1pPr>
          </a:lstStyle>
          <a:p>
            <a:fld id="{AA3ED7CF-AE89-445C-B822-BDEF5E5409A6}" type="slidenum">
              <a:rPr lang="en-US" altLang="en-US"/>
              <a:pPr/>
              <a:t>‹#›</a:t>
            </a:fld>
            <a:endParaRPr lang="en-US" altLang="en-US"/>
          </a:p>
        </p:txBody>
      </p:sp>
    </p:spTree>
    <p:extLst>
      <p:ext uri="{BB962C8B-B14F-4D97-AF65-F5344CB8AC3E}">
        <p14:creationId xmlns:p14="http://schemas.microsoft.com/office/powerpoint/2010/main" val="2165682934"/>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A1779-DE25-2B78-62F1-2C34D5150CF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3E2D5C-C7D2-C5EB-A66F-463A8828583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E3429B-F5FB-B1E1-EDBA-D9880039631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D431CB8-39C2-9F82-9FA8-E0F9458E4D9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85FE6D-D958-3729-E61B-E7E379FDDD11}"/>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4D9A128-3D95-E570-8C43-61262CD23E96}"/>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FF3B55D5-9AB5-3E4C-030D-F01F6A8F1058}"/>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7689E763-4963-A8A4-CBEC-F981AAEFA988}"/>
              </a:ext>
            </a:extLst>
          </p:cNvPr>
          <p:cNvSpPr>
            <a:spLocks noGrp="1"/>
          </p:cNvSpPr>
          <p:nvPr>
            <p:ph type="sldNum" sz="quarter" idx="12"/>
          </p:nvPr>
        </p:nvSpPr>
        <p:spPr/>
        <p:txBody>
          <a:bodyPr/>
          <a:lstStyle>
            <a:lvl1pPr>
              <a:defRPr/>
            </a:lvl1pPr>
          </a:lstStyle>
          <a:p>
            <a:fld id="{27015E39-F937-48C0-9BEE-A4FE315D907C}" type="slidenum">
              <a:rPr lang="en-US" altLang="en-US"/>
              <a:pPr/>
              <a:t>‹#›</a:t>
            </a:fld>
            <a:endParaRPr lang="en-US" altLang="en-US"/>
          </a:p>
        </p:txBody>
      </p:sp>
    </p:spTree>
    <p:extLst>
      <p:ext uri="{BB962C8B-B14F-4D97-AF65-F5344CB8AC3E}">
        <p14:creationId xmlns:p14="http://schemas.microsoft.com/office/powerpoint/2010/main" val="833963017"/>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0613E-E058-CA12-73C8-5F603145C90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A6361E8-28BB-CA4B-319C-7591668C24DF}"/>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40F7E810-B52B-F3A8-D53C-1FE79AC627DA}"/>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1BC926B7-0FF2-4C97-3DE9-F10D7761FB35}"/>
              </a:ext>
            </a:extLst>
          </p:cNvPr>
          <p:cNvSpPr>
            <a:spLocks noGrp="1"/>
          </p:cNvSpPr>
          <p:nvPr>
            <p:ph type="sldNum" sz="quarter" idx="12"/>
          </p:nvPr>
        </p:nvSpPr>
        <p:spPr/>
        <p:txBody>
          <a:bodyPr/>
          <a:lstStyle>
            <a:lvl1pPr>
              <a:defRPr/>
            </a:lvl1pPr>
          </a:lstStyle>
          <a:p>
            <a:fld id="{467FB42E-5E4C-4EA6-8A98-8E2863E89FDE}" type="slidenum">
              <a:rPr lang="en-US" altLang="en-US"/>
              <a:pPr/>
              <a:t>‹#›</a:t>
            </a:fld>
            <a:endParaRPr lang="en-US" altLang="en-US"/>
          </a:p>
        </p:txBody>
      </p:sp>
    </p:spTree>
    <p:extLst>
      <p:ext uri="{BB962C8B-B14F-4D97-AF65-F5344CB8AC3E}">
        <p14:creationId xmlns:p14="http://schemas.microsoft.com/office/powerpoint/2010/main" val="3945796468"/>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01FFF5-C852-89B8-60AA-612BC87D7BB9}"/>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8260F715-B2D2-AC28-6D1E-05D449CBF12E}"/>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A4D05636-CDC2-FD6C-8674-57344C674113}"/>
              </a:ext>
            </a:extLst>
          </p:cNvPr>
          <p:cNvSpPr>
            <a:spLocks noGrp="1"/>
          </p:cNvSpPr>
          <p:nvPr>
            <p:ph type="sldNum" sz="quarter" idx="12"/>
          </p:nvPr>
        </p:nvSpPr>
        <p:spPr/>
        <p:txBody>
          <a:bodyPr/>
          <a:lstStyle>
            <a:lvl1pPr>
              <a:defRPr/>
            </a:lvl1pPr>
          </a:lstStyle>
          <a:p>
            <a:fld id="{FEF56E5E-4117-4214-ACFF-B299CE7BDD42}" type="slidenum">
              <a:rPr lang="en-US" altLang="en-US"/>
              <a:pPr/>
              <a:t>‹#›</a:t>
            </a:fld>
            <a:endParaRPr lang="en-US" altLang="en-US"/>
          </a:p>
        </p:txBody>
      </p:sp>
    </p:spTree>
    <p:extLst>
      <p:ext uri="{BB962C8B-B14F-4D97-AF65-F5344CB8AC3E}">
        <p14:creationId xmlns:p14="http://schemas.microsoft.com/office/powerpoint/2010/main" val="2247155127"/>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C3CB6-971A-02F4-3EBA-4642639CB3D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C40C62-AFFB-74FE-2595-CBF11643E0A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04A6B64-3BA6-0F76-B379-9C7CDBE0290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AF5454-46A4-0CB5-948B-877C9BF2CF66}"/>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83A46A5A-C1B0-B0AA-C8E7-779151976777}"/>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6D8C3CF-1362-CBF8-C61B-42DE83905D70}"/>
              </a:ext>
            </a:extLst>
          </p:cNvPr>
          <p:cNvSpPr>
            <a:spLocks noGrp="1"/>
          </p:cNvSpPr>
          <p:nvPr>
            <p:ph type="sldNum" sz="quarter" idx="12"/>
          </p:nvPr>
        </p:nvSpPr>
        <p:spPr/>
        <p:txBody>
          <a:bodyPr/>
          <a:lstStyle>
            <a:lvl1pPr>
              <a:defRPr/>
            </a:lvl1pPr>
          </a:lstStyle>
          <a:p>
            <a:fld id="{42279F3F-D392-45CF-AED4-B53389D1EA5C}" type="slidenum">
              <a:rPr lang="en-US" altLang="en-US"/>
              <a:pPr/>
              <a:t>‹#›</a:t>
            </a:fld>
            <a:endParaRPr lang="en-US" altLang="en-US"/>
          </a:p>
        </p:txBody>
      </p:sp>
    </p:spTree>
    <p:extLst>
      <p:ext uri="{BB962C8B-B14F-4D97-AF65-F5344CB8AC3E}">
        <p14:creationId xmlns:p14="http://schemas.microsoft.com/office/powerpoint/2010/main" val="2094495757"/>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8E144-F5F1-E37C-4607-CAFCD7B2CAF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8B0E7D-1FD9-F570-0BEE-7C9223BE8B5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7A50F6-6F08-95CE-B349-6B1D55FC69E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412A58-4EDF-745B-5583-9D7F39DB9135}"/>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595C583-71E0-EE55-1DF0-A3640126466F}"/>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97FB4D96-2D72-617E-3DC7-252790D41278}"/>
              </a:ext>
            </a:extLst>
          </p:cNvPr>
          <p:cNvSpPr>
            <a:spLocks noGrp="1"/>
          </p:cNvSpPr>
          <p:nvPr>
            <p:ph type="sldNum" sz="quarter" idx="12"/>
          </p:nvPr>
        </p:nvSpPr>
        <p:spPr/>
        <p:txBody>
          <a:bodyPr/>
          <a:lstStyle>
            <a:lvl1pPr>
              <a:defRPr/>
            </a:lvl1pPr>
          </a:lstStyle>
          <a:p>
            <a:fld id="{0F234CD0-CB52-4399-B430-58BF7CDE2864}" type="slidenum">
              <a:rPr lang="en-US" altLang="en-US"/>
              <a:pPr/>
              <a:t>‹#›</a:t>
            </a:fld>
            <a:endParaRPr lang="en-US" altLang="en-US"/>
          </a:p>
        </p:txBody>
      </p:sp>
    </p:spTree>
    <p:extLst>
      <p:ext uri="{BB962C8B-B14F-4D97-AF65-F5344CB8AC3E}">
        <p14:creationId xmlns:p14="http://schemas.microsoft.com/office/powerpoint/2010/main" val="1441079508"/>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8ACE1D3-2F08-C1E2-84F0-C87FEF81FA4B}"/>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E5760D1-07C4-AACD-A6F6-9C549BD9CE8B}"/>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15ED629-6BC1-56AB-9F78-AE86E4C571C7}"/>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a:extLst>
              <a:ext uri="{FF2B5EF4-FFF2-40B4-BE49-F238E27FC236}">
                <a16:creationId xmlns:a16="http://schemas.microsoft.com/office/drawing/2014/main" id="{0643CCF9-0524-7BCA-BF84-8F501B34912F}"/>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a:extLst>
              <a:ext uri="{FF2B5EF4-FFF2-40B4-BE49-F238E27FC236}">
                <a16:creationId xmlns:a16="http://schemas.microsoft.com/office/drawing/2014/main" id="{9556516E-D39D-F0A7-2E26-68808E47421C}"/>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102EA47-4D2B-483D-9B56-BEB046E6941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par>
                                <p:cTn id="8" presetID="10" presetClass="entr" presetSubtype="0"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fade">
                                      <p:cBhvr>
                                        <p:cTn id="10" dur="2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8434" name="Group 2">
            <a:extLst>
              <a:ext uri="{FF2B5EF4-FFF2-40B4-BE49-F238E27FC236}">
                <a16:creationId xmlns:a16="http://schemas.microsoft.com/office/drawing/2014/main" id="{79F3D14F-7B3A-B8D3-7B1F-306CD2384B1C}"/>
              </a:ext>
            </a:extLst>
          </p:cNvPr>
          <p:cNvGrpSpPr>
            <a:grpSpLocks/>
          </p:cNvGrpSpPr>
          <p:nvPr/>
        </p:nvGrpSpPr>
        <p:grpSpPr bwMode="auto">
          <a:xfrm>
            <a:off x="0" y="0"/>
            <a:ext cx="9144000" cy="6856413"/>
            <a:chOff x="0" y="0"/>
            <a:chExt cx="5760" cy="4319"/>
          </a:xfrm>
        </p:grpSpPr>
        <p:sp>
          <p:nvSpPr>
            <p:cNvPr id="18435" name="Freeform 3">
              <a:extLst>
                <a:ext uri="{FF2B5EF4-FFF2-40B4-BE49-F238E27FC236}">
                  <a16:creationId xmlns:a16="http://schemas.microsoft.com/office/drawing/2014/main" id="{D37C8855-E897-0780-DFCE-A97724C4A80D}"/>
                </a:ext>
              </a:extLst>
            </p:cNvPr>
            <p:cNvSpPr>
              <a:spLocks/>
            </p:cNvSpPr>
            <p:nvPr/>
          </p:nvSpPr>
          <p:spPr bwMode="hidden">
            <a:xfrm>
              <a:off x="0" y="12"/>
              <a:ext cx="5758" cy="3273"/>
            </a:xfrm>
            <a:custGeom>
              <a:avLst/>
              <a:gdLst>
                <a:gd name="T0" fmla="*/ 3193 w 5740"/>
                <a:gd name="T1" fmla="*/ 1816 h 3273"/>
                <a:gd name="T2" fmla="*/ 0 w 5740"/>
                <a:gd name="T3" fmla="*/ 0 h 3273"/>
                <a:gd name="T4" fmla="*/ 0 w 5740"/>
                <a:gd name="T5" fmla="*/ 522 h 3273"/>
                <a:gd name="T6" fmla="*/ 3037 w 5740"/>
                <a:gd name="T7" fmla="*/ 1978 h 3273"/>
                <a:gd name="T8" fmla="*/ 5740 w 5740"/>
                <a:gd name="T9" fmla="*/ 3273 h 3273"/>
                <a:gd name="T10" fmla="*/ 5740 w 5740"/>
                <a:gd name="T11" fmla="*/ 3267 h 3273"/>
                <a:gd name="T12" fmla="*/ 3193 w 5740"/>
                <a:gd name="T13" fmla="*/ 1816 h 3273"/>
                <a:gd name="T14" fmla="*/ 3193 w 5740"/>
                <a:gd name="T15" fmla="*/ 1816 h 327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6" name="Freeform 4">
              <a:extLst>
                <a:ext uri="{FF2B5EF4-FFF2-40B4-BE49-F238E27FC236}">
                  <a16:creationId xmlns:a16="http://schemas.microsoft.com/office/drawing/2014/main" id="{9B71FC00-1F4F-5577-907A-B1993A86F703}"/>
                </a:ext>
              </a:extLst>
            </p:cNvPr>
            <p:cNvSpPr>
              <a:spLocks/>
            </p:cNvSpPr>
            <p:nvPr/>
          </p:nvSpPr>
          <p:spPr bwMode="hidden">
            <a:xfrm>
              <a:off x="149" y="0"/>
              <a:ext cx="5609" cy="3243"/>
            </a:xfrm>
            <a:custGeom>
              <a:avLst/>
              <a:gdLst>
                <a:gd name="T0" fmla="*/ 3163 w 5591"/>
                <a:gd name="T1" fmla="*/ 1714 h 3243"/>
                <a:gd name="T2" fmla="*/ 431 w 5591"/>
                <a:gd name="T3" fmla="*/ 0 h 3243"/>
                <a:gd name="T4" fmla="*/ 0 w 5591"/>
                <a:gd name="T5" fmla="*/ 0 h 3243"/>
                <a:gd name="T6" fmla="*/ 3086 w 5591"/>
                <a:gd name="T7" fmla="*/ 1786 h 3243"/>
                <a:gd name="T8" fmla="*/ 5591 w 5591"/>
                <a:gd name="T9" fmla="*/ 3243 h 3243"/>
                <a:gd name="T10" fmla="*/ 5591 w 5591"/>
                <a:gd name="T11" fmla="*/ 3237 h 3243"/>
                <a:gd name="T12" fmla="*/ 3163 w 5591"/>
                <a:gd name="T13" fmla="*/ 1714 h 3243"/>
                <a:gd name="T14" fmla="*/ 3163 w 5591"/>
                <a:gd name="T15" fmla="*/ 1714 h 324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7" name="Freeform 5">
              <a:extLst>
                <a:ext uri="{FF2B5EF4-FFF2-40B4-BE49-F238E27FC236}">
                  <a16:creationId xmlns:a16="http://schemas.microsoft.com/office/drawing/2014/main" id="{E0D8B8B6-7C74-D7B2-6EEE-748D14000910}"/>
                </a:ext>
              </a:extLst>
            </p:cNvPr>
            <p:cNvSpPr>
              <a:spLocks/>
            </p:cNvSpPr>
            <p:nvPr/>
          </p:nvSpPr>
          <p:spPr bwMode="hidden">
            <a:xfrm>
              <a:off x="0" y="3433"/>
              <a:ext cx="4038" cy="191"/>
            </a:xfrm>
            <a:custGeom>
              <a:avLst/>
              <a:gdLst>
                <a:gd name="T0" fmla="*/ 0 w 4042"/>
                <a:gd name="T1" fmla="*/ 156 h 192"/>
                <a:gd name="T2" fmla="*/ 4042 w 4042"/>
                <a:gd name="T3" fmla="*/ 192 h 192"/>
                <a:gd name="T4" fmla="*/ 4042 w 4042"/>
                <a:gd name="T5" fmla="*/ 144 h 192"/>
                <a:gd name="T6" fmla="*/ 0 w 4042"/>
                <a:gd name="T7" fmla="*/ 0 h 192"/>
                <a:gd name="T8" fmla="*/ 0 w 4042"/>
                <a:gd name="T9" fmla="*/ 156 h 192"/>
                <a:gd name="T10" fmla="*/ 0 w 4042"/>
                <a:gd name="T11" fmla="*/ 156 h 192"/>
              </a:gdLst>
              <a:ahLst/>
              <a:cxnLst>
                <a:cxn ang="0">
                  <a:pos x="T0" y="T1"/>
                </a:cxn>
                <a:cxn ang="0">
                  <a:pos x="T2" y="T3"/>
                </a:cxn>
                <a:cxn ang="0">
                  <a:pos x="T4" y="T5"/>
                </a:cxn>
                <a:cxn ang="0">
                  <a:pos x="T6" y="T7"/>
                </a:cxn>
                <a:cxn ang="0">
                  <a:pos x="T8" y="T9"/>
                </a:cxn>
                <a:cxn ang="0">
                  <a:pos x="T10" y="T11"/>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8" name="Freeform 6">
              <a:extLst>
                <a:ext uri="{FF2B5EF4-FFF2-40B4-BE49-F238E27FC236}">
                  <a16:creationId xmlns:a16="http://schemas.microsoft.com/office/drawing/2014/main" id="{529CA0ED-FFD1-3D65-BB14-4608C7BD9CB1}"/>
                </a:ext>
              </a:extLst>
            </p:cNvPr>
            <p:cNvSpPr>
              <a:spLocks/>
            </p:cNvSpPr>
            <p:nvPr/>
          </p:nvSpPr>
          <p:spPr bwMode="hidden">
            <a:xfrm>
              <a:off x="4038" y="3577"/>
              <a:ext cx="1720" cy="65"/>
            </a:xfrm>
            <a:custGeom>
              <a:avLst/>
              <a:gdLst>
                <a:gd name="T0" fmla="*/ 1722 w 1722"/>
                <a:gd name="T1" fmla="*/ 66 h 66"/>
                <a:gd name="T2" fmla="*/ 1722 w 1722"/>
                <a:gd name="T3" fmla="*/ 60 h 66"/>
                <a:gd name="T4" fmla="*/ 0 w 1722"/>
                <a:gd name="T5" fmla="*/ 0 h 66"/>
                <a:gd name="T6" fmla="*/ 0 w 1722"/>
                <a:gd name="T7" fmla="*/ 48 h 66"/>
                <a:gd name="T8" fmla="*/ 1722 w 1722"/>
                <a:gd name="T9" fmla="*/ 66 h 66"/>
                <a:gd name="T10" fmla="*/ 1722 w 1722"/>
                <a:gd name="T11" fmla="*/ 66 h 66"/>
              </a:gdLst>
              <a:ahLst/>
              <a:cxnLst>
                <a:cxn ang="0">
                  <a:pos x="T0" y="T1"/>
                </a:cxn>
                <a:cxn ang="0">
                  <a:pos x="T2" y="T3"/>
                </a:cxn>
                <a:cxn ang="0">
                  <a:pos x="T4" y="T5"/>
                </a:cxn>
                <a:cxn ang="0">
                  <a:pos x="T6" y="T7"/>
                </a:cxn>
                <a:cxn ang="0">
                  <a:pos x="T8" y="T9"/>
                </a:cxn>
                <a:cxn ang="0">
                  <a:pos x="T10" y="T11"/>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39" name="Freeform 7">
              <a:extLst>
                <a:ext uri="{FF2B5EF4-FFF2-40B4-BE49-F238E27FC236}">
                  <a16:creationId xmlns:a16="http://schemas.microsoft.com/office/drawing/2014/main" id="{007319C9-BFD5-F516-2EC2-3CDF773A67FA}"/>
                </a:ext>
              </a:extLst>
            </p:cNvPr>
            <p:cNvSpPr>
              <a:spLocks/>
            </p:cNvSpPr>
            <p:nvPr/>
          </p:nvSpPr>
          <p:spPr bwMode="hidden">
            <a:xfrm>
              <a:off x="0" y="3726"/>
              <a:ext cx="4784" cy="329"/>
            </a:xfrm>
            <a:custGeom>
              <a:avLst/>
              <a:gdLst>
                <a:gd name="T0" fmla="*/ 0 w 4789"/>
                <a:gd name="T1" fmla="*/ 329 h 329"/>
                <a:gd name="T2" fmla="*/ 4789 w 4789"/>
                <a:gd name="T3" fmla="*/ 77 h 329"/>
                <a:gd name="T4" fmla="*/ 4789 w 4789"/>
                <a:gd name="T5" fmla="*/ 0 h 329"/>
                <a:gd name="T6" fmla="*/ 0 w 4789"/>
                <a:gd name="T7" fmla="*/ 107 h 329"/>
                <a:gd name="T8" fmla="*/ 0 w 4789"/>
                <a:gd name="T9" fmla="*/ 329 h 329"/>
                <a:gd name="T10" fmla="*/ 0 w 4789"/>
                <a:gd name="T11" fmla="*/ 329 h 329"/>
              </a:gdLst>
              <a:ahLst/>
              <a:cxnLst>
                <a:cxn ang="0">
                  <a:pos x="T0" y="T1"/>
                </a:cxn>
                <a:cxn ang="0">
                  <a:pos x="T2" y="T3"/>
                </a:cxn>
                <a:cxn ang="0">
                  <a:pos x="T4" y="T5"/>
                </a:cxn>
                <a:cxn ang="0">
                  <a:pos x="T6" y="T7"/>
                </a:cxn>
                <a:cxn ang="0">
                  <a:pos x="T8" y="T9"/>
                </a:cxn>
                <a:cxn ang="0">
                  <a:pos x="T10" y="T11"/>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8440" name="Freeform 8">
              <a:extLst>
                <a:ext uri="{FF2B5EF4-FFF2-40B4-BE49-F238E27FC236}">
                  <a16:creationId xmlns:a16="http://schemas.microsoft.com/office/drawing/2014/main" id="{B66CC7ED-257B-75C7-BAE8-76C6A34F086D}"/>
                </a:ext>
              </a:extLst>
            </p:cNvPr>
            <p:cNvSpPr>
              <a:spLocks/>
            </p:cNvSpPr>
            <p:nvPr/>
          </p:nvSpPr>
          <p:spPr bwMode="hidden">
            <a:xfrm>
              <a:off x="4784" y="3702"/>
              <a:ext cx="974" cy="101"/>
            </a:xfrm>
            <a:custGeom>
              <a:avLst/>
              <a:gdLst>
                <a:gd name="T0" fmla="*/ 975 w 975"/>
                <a:gd name="T1" fmla="*/ 48 h 101"/>
                <a:gd name="T2" fmla="*/ 975 w 975"/>
                <a:gd name="T3" fmla="*/ 0 h 101"/>
                <a:gd name="T4" fmla="*/ 0 w 975"/>
                <a:gd name="T5" fmla="*/ 24 h 101"/>
                <a:gd name="T6" fmla="*/ 0 w 975"/>
                <a:gd name="T7" fmla="*/ 101 h 101"/>
                <a:gd name="T8" fmla="*/ 975 w 975"/>
                <a:gd name="T9" fmla="*/ 48 h 101"/>
                <a:gd name="T10" fmla="*/ 975 w 975"/>
                <a:gd name="T11" fmla="*/ 48 h 101"/>
              </a:gdLst>
              <a:ahLst/>
              <a:cxnLst>
                <a:cxn ang="0">
                  <a:pos x="T0" y="T1"/>
                </a:cxn>
                <a:cxn ang="0">
                  <a:pos x="T2" y="T3"/>
                </a:cxn>
                <a:cxn ang="0">
                  <a:pos x="T4" y="T5"/>
                </a:cxn>
                <a:cxn ang="0">
                  <a:pos x="T6" y="T7"/>
                </a:cxn>
                <a:cxn ang="0">
                  <a:pos x="T8" y="T9"/>
                </a:cxn>
                <a:cxn ang="0">
                  <a:pos x="T10" y="T11"/>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1" name="Freeform 9">
              <a:extLst>
                <a:ext uri="{FF2B5EF4-FFF2-40B4-BE49-F238E27FC236}">
                  <a16:creationId xmlns:a16="http://schemas.microsoft.com/office/drawing/2014/main" id="{0C3237FD-28C4-EC4D-D034-44046904D8A0}"/>
                </a:ext>
              </a:extLst>
            </p:cNvPr>
            <p:cNvSpPr>
              <a:spLocks/>
            </p:cNvSpPr>
            <p:nvPr/>
          </p:nvSpPr>
          <p:spPr bwMode="hidden">
            <a:xfrm>
              <a:off x="3619" y="3815"/>
              <a:ext cx="2139" cy="198"/>
            </a:xfrm>
            <a:custGeom>
              <a:avLst/>
              <a:gdLst>
                <a:gd name="T0" fmla="*/ 2141 w 2141"/>
                <a:gd name="T1" fmla="*/ 0 h 198"/>
                <a:gd name="T2" fmla="*/ 0 w 2141"/>
                <a:gd name="T3" fmla="*/ 156 h 198"/>
                <a:gd name="T4" fmla="*/ 0 w 2141"/>
                <a:gd name="T5" fmla="*/ 198 h 198"/>
                <a:gd name="T6" fmla="*/ 2141 w 2141"/>
                <a:gd name="T7" fmla="*/ 0 h 198"/>
                <a:gd name="T8" fmla="*/ 2141 w 2141"/>
                <a:gd name="T9" fmla="*/ 0 h 198"/>
              </a:gdLst>
              <a:ahLst/>
              <a:cxnLst>
                <a:cxn ang="0">
                  <a:pos x="T0" y="T1"/>
                </a:cxn>
                <a:cxn ang="0">
                  <a:pos x="T2" y="T3"/>
                </a:cxn>
                <a:cxn ang="0">
                  <a:pos x="T4" y="T5"/>
                </a:cxn>
                <a:cxn ang="0">
                  <a:pos x="T6" y="T7"/>
                </a:cxn>
                <a:cxn ang="0">
                  <a:pos x="T8" y="T9"/>
                </a:cxn>
              </a:cxnLst>
              <a:rect l="0" t="0" r="r" b="b"/>
              <a:pathLst>
                <a:path w="2141" h="198">
                  <a:moveTo>
                    <a:pt x="2141" y="0"/>
                  </a:moveTo>
                  <a:lnTo>
                    <a:pt x="0" y="156"/>
                  </a:lnTo>
                  <a:lnTo>
                    <a:pt x="0" y="198"/>
                  </a:lnTo>
                  <a:lnTo>
                    <a:pt x="2141" y="0"/>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2" name="Freeform 10">
              <a:extLst>
                <a:ext uri="{FF2B5EF4-FFF2-40B4-BE49-F238E27FC236}">
                  <a16:creationId xmlns:a16="http://schemas.microsoft.com/office/drawing/2014/main" id="{A50A3CAC-BF1B-12AE-5A39-86C7E08822A0}"/>
                </a:ext>
              </a:extLst>
            </p:cNvPr>
            <p:cNvSpPr>
              <a:spLocks/>
            </p:cNvSpPr>
            <p:nvPr/>
          </p:nvSpPr>
          <p:spPr bwMode="hidden">
            <a:xfrm>
              <a:off x="0" y="3971"/>
              <a:ext cx="3619" cy="348"/>
            </a:xfrm>
            <a:custGeom>
              <a:avLst/>
              <a:gdLst>
                <a:gd name="T0" fmla="*/ 0 w 3623"/>
                <a:gd name="T1" fmla="*/ 348 h 348"/>
                <a:gd name="T2" fmla="*/ 311 w 3623"/>
                <a:gd name="T3" fmla="*/ 348 h 348"/>
                <a:gd name="T4" fmla="*/ 3623 w 3623"/>
                <a:gd name="T5" fmla="*/ 42 h 348"/>
                <a:gd name="T6" fmla="*/ 3623 w 3623"/>
                <a:gd name="T7" fmla="*/ 0 h 348"/>
                <a:gd name="T8" fmla="*/ 0 w 3623"/>
                <a:gd name="T9" fmla="*/ 264 h 348"/>
                <a:gd name="T10" fmla="*/ 0 w 3623"/>
                <a:gd name="T11" fmla="*/ 348 h 348"/>
                <a:gd name="T12" fmla="*/ 0 w 3623"/>
                <a:gd name="T13" fmla="*/ 348 h 348"/>
              </a:gdLst>
              <a:ahLst/>
              <a:cxnLst>
                <a:cxn ang="0">
                  <a:pos x="T0" y="T1"/>
                </a:cxn>
                <a:cxn ang="0">
                  <a:pos x="T2" y="T3"/>
                </a:cxn>
                <a:cxn ang="0">
                  <a:pos x="T4" y="T5"/>
                </a:cxn>
                <a:cxn ang="0">
                  <a:pos x="T6" y="T7"/>
                </a:cxn>
                <a:cxn ang="0">
                  <a:pos x="T8" y="T9"/>
                </a:cxn>
                <a:cxn ang="0">
                  <a:pos x="T10" y="T11"/>
                </a:cxn>
                <a:cxn ang="0">
                  <a:pos x="T12" y="T13"/>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3" name="Freeform 11">
              <a:extLst>
                <a:ext uri="{FF2B5EF4-FFF2-40B4-BE49-F238E27FC236}">
                  <a16:creationId xmlns:a16="http://schemas.microsoft.com/office/drawing/2014/main" id="{435CAE4B-7695-BBAE-B2E4-6E6F6AB99947}"/>
                </a:ext>
              </a:extLst>
            </p:cNvPr>
            <p:cNvSpPr>
              <a:spLocks/>
            </p:cNvSpPr>
            <p:nvPr/>
          </p:nvSpPr>
          <p:spPr bwMode="hidden">
            <a:xfrm>
              <a:off x="2097" y="4043"/>
              <a:ext cx="2514" cy="276"/>
            </a:xfrm>
            <a:custGeom>
              <a:avLst/>
              <a:gdLst>
                <a:gd name="T0" fmla="*/ 2182 w 2517"/>
                <a:gd name="T1" fmla="*/ 276 h 276"/>
                <a:gd name="T2" fmla="*/ 2517 w 2517"/>
                <a:gd name="T3" fmla="*/ 204 h 276"/>
                <a:gd name="T4" fmla="*/ 2260 w 2517"/>
                <a:gd name="T5" fmla="*/ 0 h 276"/>
                <a:gd name="T6" fmla="*/ 0 w 2517"/>
                <a:gd name="T7" fmla="*/ 276 h 276"/>
                <a:gd name="T8" fmla="*/ 2182 w 2517"/>
                <a:gd name="T9" fmla="*/ 276 h 276"/>
                <a:gd name="T10" fmla="*/ 2182 w 2517"/>
                <a:gd name="T11" fmla="*/ 276 h 276"/>
              </a:gdLst>
              <a:ahLst/>
              <a:cxnLst>
                <a:cxn ang="0">
                  <a:pos x="T0" y="T1"/>
                </a:cxn>
                <a:cxn ang="0">
                  <a:pos x="T2" y="T3"/>
                </a:cxn>
                <a:cxn ang="0">
                  <a:pos x="T4" y="T5"/>
                </a:cxn>
                <a:cxn ang="0">
                  <a:pos x="T6" y="T7"/>
                </a:cxn>
                <a:cxn ang="0">
                  <a:pos x="T8" y="T9"/>
                </a:cxn>
                <a:cxn ang="0">
                  <a:pos x="T10" y="T11"/>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4" name="Freeform 12">
              <a:extLst>
                <a:ext uri="{FF2B5EF4-FFF2-40B4-BE49-F238E27FC236}">
                  <a16:creationId xmlns:a16="http://schemas.microsoft.com/office/drawing/2014/main" id="{F9158C31-4FBF-45FC-3796-72BDC233CB1D}"/>
                </a:ext>
              </a:extLst>
            </p:cNvPr>
            <p:cNvSpPr>
              <a:spLocks/>
            </p:cNvSpPr>
            <p:nvPr/>
          </p:nvSpPr>
          <p:spPr bwMode="hidden">
            <a:xfrm>
              <a:off x="4354" y="3869"/>
              <a:ext cx="1404" cy="378"/>
            </a:xfrm>
            <a:custGeom>
              <a:avLst/>
              <a:gdLst>
                <a:gd name="T0" fmla="*/ 1405 w 1405"/>
                <a:gd name="T1" fmla="*/ 126 h 378"/>
                <a:gd name="T2" fmla="*/ 1405 w 1405"/>
                <a:gd name="T3" fmla="*/ 0 h 378"/>
                <a:gd name="T4" fmla="*/ 0 w 1405"/>
                <a:gd name="T5" fmla="*/ 174 h 378"/>
                <a:gd name="T6" fmla="*/ 257 w 1405"/>
                <a:gd name="T7" fmla="*/ 378 h 378"/>
                <a:gd name="T8" fmla="*/ 1405 w 1405"/>
                <a:gd name="T9" fmla="*/ 126 h 378"/>
                <a:gd name="T10" fmla="*/ 1405 w 1405"/>
                <a:gd name="T11" fmla="*/ 126 h 378"/>
              </a:gdLst>
              <a:ahLst/>
              <a:cxnLst>
                <a:cxn ang="0">
                  <a:pos x="T0" y="T1"/>
                </a:cxn>
                <a:cxn ang="0">
                  <a:pos x="T2" y="T3"/>
                </a:cxn>
                <a:cxn ang="0">
                  <a:pos x="T4" y="T5"/>
                </a:cxn>
                <a:cxn ang="0">
                  <a:pos x="T6" y="T7"/>
                </a:cxn>
                <a:cxn ang="0">
                  <a:pos x="T8" y="T9"/>
                </a:cxn>
                <a:cxn ang="0">
                  <a:pos x="T10" y="T11"/>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5" name="Freeform 13">
              <a:extLst>
                <a:ext uri="{FF2B5EF4-FFF2-40B4-BE49-F238E27FC236}">
                  <a16:creationId xmlns:a16="http://schemas.microsoft.com/office/drawing/2014/main" id="{154A26BE-B4FF-266F-1BA5-465F296FB234}"/>
                </a:ext>
              </a:extLst>
            </p:cNvPr>
            <p:cNvSpPr>
              <a:spLocks/>
            </p:cNvSpPr>
            <p:nvPr/>
          </p:nvSpPr>
          <p:spPr bwMode="hidden">
            <a:xfrm>
              <a:off x="5030" y="3151"/>
              <a:ext cx="728" cy="240"/>
            </a:xfrm>
            <a:custGeom>
              <a:avLst/>
              <a:gdLst>
                <a:gd name="T0" fmla="*/ 729 w 729"/>
                <a:gd name="T1" fmla="*/ 240 h 240"/>
                <a:gd name="T2" fmla="*/ 0 w 729"/>
                <a:gd name="T3" fmla="*/ 0 h 240"/>
                <a:gd name="T4" fmla="*/ 0 w 729"/>
                <a:gd name="T5" fmla="*/ 6 h 240"/>
                <a:gd name="T6" fmla="*/ 729 w 729"/>
                <a:gd name="T7" fmla="*/ 240 h 240"/>
                <a:gd name="T8" fmla="*/ 729 w 729"/>
                <a:gd name="T9" fmla="*/ 240 h 240"/>
              </a:gdLst>
              <a:ahLst/>
              <a:cxnLst>
                <a:cxn ang="0">
                  <a:pos x="T0" y="T1"/>
                </a:cxn>
                <a:cxn ang="0">
                  <a:pos x="T2" y="T3"/>
                </a:cxn>
                <a:cxn ang="0">
                  <a:pos x="T4" y="T5"/>
                </a:cxn>
                <a:cxn ang="0">
                  <a:pos x="T6" y="T7"/>
                </a:cxn>
                <a:cxn ang="0">
                  <a:pos x="T8" y="T9"/>
                </a:cxn>
              </a:cxnLst>
              <a:rect l="0" t="0" r="r" b="b"/>
              <a:pathLst>
                <a:path w="729" h="240">
                  <a:moveTo>
                    <a:pt x="729" y="240"/>
                  </a:moveTo>
                  <a:lnTo>
                    <a:pt x="0" y="0"/>
                  </a:lnTo>
                  <a:lnTo>
                    <a:pt x="0" y="6"/>
                  </a:lnTo>
                  <a:lnTo>
                    <a:pt x="729" y="240"/>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6" name="Freeform 14">
              <a:extLst>
                <a:ext uri="{FF2B5EF4-FFF2-40B4-BE49-F238E27FC236}">
                  <a16:creationId xmlns:a16="http://schemas.microsoft.com/office/drawing/2014/main" id="{2580225B-77AB-E201-D0D8-E589A124D8F0}"/>
                </a:ext>
              </a:extLst>
            </p:cNvPr>
            <p:cNvSpPr>
              <a:spLocks/>
            </p:cNvSpPr>
            <p:nvPr/>
          </p:nvSpPr>
          <p:spPr bwMode="hidden">
            <a:xfrm>
              <a:off x="0" y="1486"/>
              <a:ext cx="5030" cy="1671"/>
            </a:xfrm>
            <a:custGeom>
              <a:avLst/>
              <a:gdLst>
                <a:gd name="T0" fmla="*/ 0 w 5035"/>
                <a:gd name="T1" fmla="*/ 72 h 1672"/>
                <a:gd name="T2" fmla="*/ 5035 w 5035"/>
                <a:gd name="T3" fmla="*/ 1672 h 1672"/>
                <a:gd name="T4" fmla="*/ 5035 w 5035"/>
                <a:gd name="T5" fmla="*/ 1666 h 1672"/>
                <a:gd name="T6" fmla="*/ 0 w 5035"/>
                <a:gd name="T7" fmla="*/ 0 h 1672"/>
                <a:gd name="T8" fmla="*/ 0 w 5035"/>
                <a:gd name="T9" fmla="*/ 72 h 1672"/>
                <a:gd name="T10" fmla="*/ 0 w 5035"/>
                <a:gd name="T11" fmla="*/ 72 h 1672"/>
              </a:gdLst>
              <a:ahLst/>
              <a:cxnLst>
                <a:cxn ang="0">
                  <a:pos x="T0" y="T1"/>
                </a:cxn>
                <a:cxn ang="0">
                  <a:pos x="T2" y="T3"/>
                </a:cxn>
                <a:cxn ang="0">
                  <a:pos x="T4" y="T5"/>
                </a:cxn>
                <a:cxn ang="0">
                  <a:pos x="T6" y="T7"/>
                </a:cxn>
                <a:cxn ang="0">
                  <a:pos x="T8" y="T9"/>
                </a:cxn>
                <a:cxn ang="0">
                  <a:pos x="T10" y="T11"/>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7" name="Freeform 15">
              <a:extLst>
                <a:ext uri="{FF2B5EF4-FFF2-40B4-BE49-F238E27FC236}">
                  <a16:creationId xmlns:a16="http://schemas.microsoft.com/office/drawing/2014/main" id="{22B05FB9-3FDE-7E31-EC19-ED5BA23E80BE}"/>
                </a:ext>
              </a:extLst>
            </p:cNvPr>
            <p:cNvSpPr>
              <a:spLocks/>
            </p:cNvSpPr>
            <p:nvPr/>
          </p:nvSpPr>
          <p:spPr bwMode="hidden">
            <a:xfrm>
              <a:off x="5030" y="3049"/>
              <a:ext cx="728" cy="318"/>
            </a:xfrm>
            <a:custGeom>
              <a:avLst/>
              <a:gdLst>
                <a:gd name="T0" fmla="*/ 729 w 729"/>
                <a:gd name="T1" fmla="*/ 318 h 318"/>
                <a:gd name="T2" fmla="*/ 729 w 729"/>
                <a:gd name="T3" fmla="*/ 312 h 318"/>
                <a:gd name="T4" fmla="*/ 0 w 729"/>
                <a:gd name="T5" fmla="*/ 0 h 318"/>
                <a:gd name="T6" fmla="*/ 0 w 729"/>
                <a:gd name="T7" fmla="*/ 54 h 318"/>
                <a:gd name="T8" fmla="*/ 729 w 729"/>
                <a:gd name="T9" fmla="*/ 318 h 318"/>
                <a:gd name="T10" fmla="*/ 729 w 729"/>
                <a:gd name="T11" fmla="*/ 318 h 318"/>
              </a:gdLst>
              <a:ahLst/>
              <a:cxnLst>
                <a:cxn ang="0">
                  <a:pos x="T0" y="T1"/>
                </a:cxn>
                <a:cxn ang="0">
                  <a:pos x="T2" y="T3"/>
                </a:cxn>
                <a:cxn ang="0">
                  <a:pos x="T4" y="T5"/>
                </a:cxn>
                <a:cxn ang="0">
                  <a:pos x="T6" y="T7"/>
                </a:cxn>
                <a:cxn ang="0">
                  <a:pos x="T8" y="T9"/>
                </a:cxn>
                <a:cxn ang="0">
                  <a:pos x="T10" y="T11"/>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8" name="Freeform 16">
              <a:extLst>
                <a:ext uri="{FF2B5EF4-FFF2-40B4-BE49-F238E27FC236}">
                  <a16:creationId xmlns:a16="http://schemas.microsoft.com/office/drawing/2014/main" id="{6BF583CD-949E-329F-C530-258C81BE3BBC}"/>
                </a:ext>
              </a:extLst>
            </p:cNvPr>
            <p:cNvSpPr>
              <a:spLocks/>
            </p:cNvSpPr>
            <p:nvPr/>
          </p:nvSpPr>
          <p:spPr bwMode="hidden">
            <a:xfrm>
              <a:off x="0" y="916"/>
              <a:ext cx="5030" cy="2187"/>
            </a:xfrm>
            <a:custGeom>
              <a:avLst/>
              <a:gdLst>
                <a:gd name="T0" fmla="*/ 0 w 5035"/>
                <a:gd name="T1" fmla="*/ 396 h 2188"/>
                <a:gd name="T2" fmla="*/ 5035 w 5035"/>
                <a:gd name="T3" fmla="*/ 2188 h 2188"/>
                <a:gd name="T4" fmla="*/ 5035 w 5035"/>
                <a:gd name="T5" fmla="*/ 2134 h 2188"/>
                <a:gd name="T6" fmla="*/ 0 w 5035"/>
                <a:gd name="T7" fmla="*/ 0 h 2188"/>
                <a:gd name="T8" fmla="*/ 0 w 5035"/>
                <a:gd name="T9" fmla="*/ 396 h 2188"/>
                <a:gd name="T10" fmla="*/ 0 w 5035"/>
                <a:gd name="T11" fmla="*/ 396 h 2188"/>
              </a:gdLst>
              <a:ahLst/>
              <a:cxnLst>
                <a:cxn ang="0">
                  <a:pos x="T0" y="T1"/>
                </a:cxn>
                <a:cxn ang="0">
                  <a:pos x="T2" y="T3"/>
                </a:cxn>
                <a:cxn ang="0">
                  <a:pos x="T4" y="T5"/>
                </a:cxn>
                <a:cxn ang="0">
                  <a:pos x="T6" y="T7"/>
                </a:cxn>
                <a:cxn ang="0">
                  <a:pos x="T8" y="T9"/>
                </a:cxn>
                <a:cxn ang="0">
                  <a:pos x="T10" y="T11"/>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49" name="Freeform 17">
              <a:extLst>
                <a:ext uri="{FF2B5EF4-FFF2-40B4-BE49-F238E27FC236}">
                  <a16:creationId xmlns:a16="http://schemas.microsoft.com/office/drawing/2014/main" id="{ADD9D31F-500E-C159-2604-C3A83A572A6D}"/>
                </a:ext>
              </a:extLst>
            </p:cNvPr>
            <p:cNvSpPr>
              <a:spLocks/>
            </p:cNvSpPr>
            <p:nvPr/>
          </p:nvSpPr>
          <p:spPr bwMode="hidden">
            <a:xfrm>
              <a:off x="2294" y="0"/>
              <a:ext cx="3159" cy="2725"/>
            </a:xfrm>
            <a:custGeom>
              <a:avLst/>
              <a:gdLst>
                <a:gd name="T0" fmla="*/ 0 w 3163"/>
                <a:gd name="T1" fmla="*/ 0 h 2727"/>
                <a:gd name="T2" fmla="*/ 3145 w 3163"/>
                <a:gd name="T3" fmla="*/ 2727 h 2727"/>
                <a:gd name="T4" fmla="*/ 3163 w 3163"/>
                <a:gd name="T5" fmla="*/ 2704 h 2727"/>
                <a:gd name="T6" fmla="*/ 102 w 3163"/>
                <a:gd name="T7" fmla="*/ 0 h 2727"/>
                <a:gd name="T8" fmla="*/ 0 w 3163"/>
                <a:gd name="T9" fmla="*/ 0 h 2727"/>
                <a:gd name="T10" fmla="*/ 0 w 3163"/>
                <a:gd name="T11" fmla="*/ 0 h 2727"/>
              </a:gdLst>
              <a:ahLst/>
              <a:cxnLst>
                <a:cxn ang="0">
                  <a:pos x="T0" y="T1"/>
                </a:cxn>
                <a:cxn ang="0">
                  <a:pos x="T2" y="T3"/>
                </a:cxn>
                <a:cxn ang="0">
                  <a:pos x="T4" y="T5"/>
                </a:cxn>
                <a:cxn ang="0">
                  <a:pos x="T6" y="T7"/>
                </a:cxn>
                <a:cxn ang="0">
                  <a:pos x="T8" y="T9"/>
                </a:cxn>
                <a:cxn ang="0">
                  <a:pos x="T10" y="T11"/>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0" name="Freeform 18">
              <a:extLst>
                <a:ext uri="{FF2B5EF4-FFF2-40B4-BE49-F238E27FC236}">
                  <a16:creationId xmlns:a16="http://schemas.microsoft.com/office/drawing/2014/main" id="{94652F0E-0330-BC2C-56ED-C6EB0B79E03E}"/>
                </a:ext>
              </a:extLst>
            </p:cNvPr>
            <p:cNvSpPr>
              <a:spLocks/>
            </p:cNvSpPr>
            <p:nvPr/>
          </p:nvSpPr>
          <p:spPr bwMode="hidden">
            <a:xfrm>
              <a:off x="5435" y="2702"/>
              <a:ext cx="323" cy="299"/>
            </a:xfrm>
            <a:custGeom>
              <a:avLst/>
              <a:gdLst>
                <a:gd name="T0" fmla="*/ 323 w 323"/>
                <a:gd name="T1" fmla="*/ 299 h 299"/>
                <a:gd name="T2" fmla="*/ 323 w 323"/>
                <a:gd name="T3" fmla="*/ 263 h 299"/>
                <a:gd name="T4" fmla="*/ 18 w 323"/>
                <a:gd name="T5" fmla="*/ 0 h 299"/>
                <a:gd name="T6" fmla="*/ 0 w 323"/>
                <a:gd name="T7" fmla="*/ 23 h 299"/>
                <a:gd name="T8" fmla="*/ 323 w 323"/>
                <a:gd name="T9" fmla="*/ 299 h 299"/>
                <a:gd name="T10" fmla="*/ 323 w 323"/>
                <a:gd name="T11" fmla="*/ 299 h 299"/>
              </a:gdLst>
              <a:ahLst/>
              <a:cxnLst>
                <a:cxn ang="0">
                  <a:pos x="T0" y="T1"/>
                </a:cxn>
                <a:cxn ang="0">
                  <a:pos x="T2" y="T3"/>
                </a:cxn>
                <a:cxn ang="0">
                  <a:pos x="T4" y="T5"/>
                </a:cxn>
                <a:cxn ang="0">
                  <a:pos x="T6" y="T7"/>
                </a:cxn>
                <a:cxn ang="0">
                  <a:pos x="T8" y="T9"/>
                </a:cxn>
                <a:cxn ang="0">
                  <a:pos x="T10" y="T11"/>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1" name="Freeform 19">
              <a:extLst>
                <a:ext uri="{FF2B5EF4-FFF2-40B4-BE49-F238E27FC236}">
                  <a16:creationId xmlns:a16="http://schemas.microsoft.com/office/drawing/2014/main" id="{DD763B0A-04AC-4C1D-7334-2E145AA86175}"/>
                </a:ext>
              </a:extLst>
            </p:cNvPr>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Lst>
              <a:ahLst/>
              <a:cxnLst>
                <a:cxn ang="0">
                  <a:pos x="T0" y="T1"/>
                </a:cxn>
                <a:cxn ang="0">
                  <a:pos x="T2" y="T3"/>
                </a:cxn>
                <a:cxn ang="0">
                  <a:pos x="T4" y="T5"/>
                </a:cxn>
                <a:cxn ang="0">
                  <a:pos x="T6" y="T7"/>
                </a:cxn>
                <a:cxn ang="0">
                  <a:pos x="T8" y="T9"/>
                </a:cxn>
                <a:cxn ang="0">
                  <a:pos x="T10" y="T11"/>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2" name="Freeform 20">
              <a:extLst>
                <a:ext uri="{FF2B5EF4-FFF2-40B4-BE49-F238E27FC236}">
                  <a16:creationId xmlns:a16="http://schemas.microsoft.com/office/drawing/2014/main" id="{1DF8570F-17F5-0A63-C32B-FEB72D7C15C2}"/>
                </a:ext>
              </a:extLst>
            </p:cNvPr>
            <p:cNvSpPr>
              <a:spLocks/>
            </p:cNvSpPr>
            <p:nvPr/>
          </p:nvSpPr>
          <p:spPr bwMode="hidden">
            <a:xfrm>
              <a:off x="2454" y="0"/>
              <a:ext cx="3119" cy="2678"/>
            </a:xfrm>
            <a:custGeom>
              <a:avLst/>
              <a:gdLst>
                <a:gd name="T0" fmla="*/ 0 w 3122"/>
                <a:gd name="T1" fmla="*/ 0 h 2680"/>
                <a:gd name="T2" fmla="*/ 3026 w 3122"/>
                <a:gd name="T3" fmla="*/ 2680 h 2680"/>
                <a:gd name="T4" fmla="*/ 3122 w 3122"/>
                <a:gd name="T5" fmla="*/ 2590 h 2680"/>
                <a:gd name="T6" fmla="*/ 383 w 3122"/>
                <a:gd name="T7" fmla="*/ 0 h 2680"/>
                <a:gd name="T8" fmla="*/ 0 w 3122"/>
                <a:gd name="T9" fmla="*/ 0 h 2680"/>
                <a:gd name="T10" fmla="*/ 0 w 3122"/>
                <a:gd name="T11" fmla="*/ 0 h 2680"/>
              </a:gdLst>
              <a:ahLst/>
              <a:cxnLst>
                <a:cxn ang="0">
                  <a:pos x="T0" y="T1"/>
                </a:cxn>
                <a:cxn ang="0">
                  <a:pos x="T2" y="T3"/>
                </a:cxn>
                <a:cxn ang="0">
                  <a:pos x="T4" y="T5"/>
                </a:cxn>
                <a:cxn ang="0">
                  <a:pos x="T6" y="T7"/>
                </a:cxn>
                <a:cxn ang="0">
                  <a:pos x="T8" y="T9"/>
                </a:cxn>
                <a:cxn ang="0">
                  <a:pos x="T10" y="T11"/>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3" name="Freeform 21">
              <a:extLst>
                <a:ext uri="{FF2B5EF4-FFF2-40B4-BE49-F238E27FC236}">
                  <a16:creationId xmlns:a16="http://schemas.microsoft.com/office/drawing/2014/main" id="{A0237263-1B28-F438-9B07-95F744C5B303}"/>
                </a:ext>
              </a:extLst>
            </p:cNvPr>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Lst>
              <a:ahLst/>
              <a:cxnLst>
                <a:cxn ang="0">
                  <a:pos x="T0" y="T1"/>
                </a:cxn>
                <a:cxn ang="0">
                  <a:pos x="T2" y="T3"/>
                </a:cxn>
                <a:cxn ang="0">
                  <a:pos x="T4" y="T5"/>
                </a:cxn>
                <a:cxn ang="0">
                  <a:pos x="T6" y="T7"/>
                </a:cxn>
                <a:cxn ang="0">
                  <a:pos x="T8" y="T9"/>
                </a:cxn>
              </a:cxnLst>
              <a:rect l="0" t="0" r="r" b="b"/>
              <a:pathLst>
                <a:path w="132" h="132">
                  <a:moveTo>
                    <a:pt x="132" y="132"/>
                  </a:moveTo>
                  <a:lnTo>
                    <a:pt x="0" y="0"/>
                  </a:lnTo>
                  <a:lnTo>
                    <a:pt x="0" y="0"/>
                  </a:lnTo>
                  <a:lnTo>
                    <a:pt x="132" y="132"/>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4" name="Freeform 22">
              <a:extLst>
                <a:ext uri="{FF2B5EF4-FFF2-40B4-BE49-F238E27FC236}">
                  <a16:creationId xmlns:a16="http://schemas.microsoft.com/office/drawing/2014/main" id="{23900376-084C-3D86-7F7E-0E9ABF99B44E}"/>
                </a:ext>
              </a:extLst>
            </p:cNvPr>
            <p:cNvSpPr>
              <a:spLocks/>
            </p:cNvSpPr>
            <p:nvPr/>
          </p:nvSpPr>
          <p:spPr bwMode="hidden">
            <a:xfrm>
              <a:off x="3112" y="0"/>
              <a:ext cx="2514" cy="2534"/>
            </a:xfrm>
            <a:custGeom>
              <a:avLst/>
              <a:gdLst>
                <a:gd name="T0" fmla="*/ 0 w 2517"/>
                <a:gd name="T1" fmla="*/ 0 h 2536"/>
                <a:gd name="T2" fmla="*/ 2517 w 2517"/>
                <a:gd name="T3" fmla="*/ 2536 h 2536"/>
                <a:gd name="T4" fmla="*/ 2517 w 2517"/>
                <a:gd name="T5" fmla="*/ 2536 h 2536"/>
                <a:gd name="T6" fmla="*/ 66 w 2517"/>
                <a:gd name="T7" fmla="*/ 0 h 2536"/>
                <a:gd name="T8" fmla="*/ 0 w 2517"/>
                <a:gd name="T9" fmla="*/ 0 h 2536"/>
                <a:gd name="T10" fmla="*/ 0 w 2517"/>
                <a:gd name="T11" fmla="*/ 0 h 2536"/>
              </a:gdLst>
              <a:ahLst/>
              <a:cxnLst>
                <a:cxn ang="0">
                  <a:pos x="T0" y="T1"/>
                </a:cxn>
                <a:cxn ang="0">
                  <a:pos x="T2" y="T3"/>
                </a:cxn>
                <a:cxn ang="0">
                  <a:pos x="T4" y="T5"/>
                </a:cxn>
                <a:cxn ang="0">
                  <a:pos x="T6" y="T7"/>
                </a:cxn>
                <a:cxn ang="0">
                  <a:pos x="T8" y="T9"/>
                </a:cxn>
                <a:cxn ang="0">
                  <a:pos x="T10" y="T11"/>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5" name="Freeform 23">
              <a:extLst>
                <a:ext uri="{FF2B5EF4-FFF2-40B4-BE49-F238E27FC236}">
                  <a16:creationId xmlns:a16="http://schemas.microsoft.com/office/drawing/2014/main" id="{ED08BA78-019D-1AA1-1E67-6580C0D44EFA}"/>
                </a:ext>
              </a:extLst>
            </p:cNvPr>
            <p:cNvSpPr>
              <a:spLocks/>
            </p:cNvSpPr>
            <p:nvPr/>
          </p:nvSpPr>
          <p:spPr bwMode="hidden">
            <a:xfrm>
              <a:off x="3488" y="0"/>
              <a:ext cx="2198" cy="2480"/>
            </a:xfrm>
            <a:custGeom>
              <a:avLst/>
              <a:gdLst>
                <a:gd name="T0" fmla="*/ 0 w 2200"/>
                <a:gd name="T1" fmla="*/ 0 h 2482"/>
                <a:gd name="T2" fmla="*/ 2188 w 2200"/>
                <a:gd name="T3" fmla="*/ 2482 h 2482"/>
                <a:gd name="T4" fmla="*/ 2200 w 2200"/>
                <a:gd name="T5" fmla="*/ 2476 h 2482"/>
                <a:gd name="T6" fmla="*/ 317 w 2200"/>
                <a:gd name="T7" fmla="*/ 0 h 2482"/>
                <a:gd name="T8" fmla="*/ 0 w 2200"/>
                <a:gd name="T9" fmla="*/ 0 h 2482"/>
                <a:gd name="T10" fmla="*/ 0 w 2200"/>
                <a:gd name="T11" fmla="*/ 0 h 2482"/>
              </a:gdLst>
              <a:ahLst/>
              <a:cxnLst>
                <a:cxn ang="0">
                  <a:pos x="T0" y="T1"/>
                </a:cxn>
                <a:cxn ang="0">
                  <a:pos x="T2" y="T3"/>
                </a:cxn>
                <a:cxn ang="0">
                  <a:pos x="T4" y="T5"/>
                </a:cxn>
                <a:cxn ang="0">
                  <a:pos x="T6" y="T7"/>
                </a:cxn>
                <a:cxn ang="0">
                  <a:pos x="T8" y="T9"/>
                </a:cxn>
                <a:cxn ang="0">
                  <a:pos x="T10" y="T11"/>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18456" name="Freeform 24">
              <a:extLst>
                <a:ext uri="{FF2B5EF4-FFF2-40B4-BE49-F238E27FC236}">
                  <a16:creationId xmlns:a16="http://schemas.microsoft.com/office/drawing/2014/main" id="{1A226236-82AD-F7FF-995B-2139C73B83D2}"/>
                </a:ext>
              </a:extLst>
            </p:cNvPr>
            <p:cNvSpPr>
              <a:spLocks/>
            </p:cNvSpPr>
            <p:nvPr/>
          </p:nvSpPr>
          <p:spPr bwMode="hidden">
            <a:xfrm>
              <a:off x="5674" y="2474"/>
              <a:ext cx="84" cy="96"/>
            </a:xfrm>
            <a:custGeom>
              <a:avLst/>
              <a:gdLst>
                <a:gd name="T0" fmla="*/ 84 w 84"/>
                <a:gd name="T1" fmla="*/ 96 h 96"/>
                <a:gd name="T2" fmla="*/ 84 w 84"/>
                <a:gd name="T3" fmla="*/ 90 h 96"/>
                <a:gd name="T4" fmla="*/ 12 w 84"/>
                <a:gd name="T5" fmla="*/ 0 h 96"/>
                <a:gd name="T6" fmla="*/ 0 w 84"/>
                <a:gd name="T7" fmla="*/ 6 h 96"/>
                <a:gd name="T8" fmla="*/ 84 w 84"/>
                <a:gd name="T9" fmla="*/ 96 h 96"/>
                <a:gd name="T10" fmla="*/ 84 w 84"/>
                <a:gd name="T11" fmla="*/ 96 h 96"/>
              </a:gdLst>
              <a:ahLst/>
              <a:cxnLst>
                <a:cxn ang="0">
                  <a:pos x="T0" y="T1"/>
                </a:cxn>
                <a:cxn ang="0">
                  <a:pos x="T2" y="T3"/>
                </a:cxn>
                <a:cxn ang="0">
                  <a:pos x="T4" y="T5"/>
                </a:cxn>
                <a:cxn ang="0">
                  <a:pos x="T6" y="T7"/>
                </a:cxn>
                <a:cxn ang="0">
                  <a:pos x="T8" y="T9"/>
                </a:cxn>
                <a:cxn ang="0">
                  <a:pos x="T10" y="T11"/>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7" name="Freeform 25">
              <a:extLst>
                <a:ext uri="{FF2B5EF4-FFF2-40B4-BE49-F238E27FC236}">
                  <a16:creationId xmlns:a16="http://schemas.microsoft.com/office/drawing/2014/main" id="{27DDB8F7-0C9B-3659-2B00-0C53D597290D}"/>
                </a:ext>
              </a:extLst>
            </p:cNvPr>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Lst>
              <a:ahLst/>
              <a:cxnLst>
                <a:cxn ang="0">
                  <a:pos x="T0" y="T1"/>
                </a:cxn>
                <a:cxn ang="0">
                  <a:pos x="T2" y="T3"/>
                </a:cxn>
                <a:cxn ang="0">
                  <a:pos x="T4" y="T5"/>
                </a:cxn>
                <a:cxn ang="0">
                  <a:pos x="T6" y="T7"/>
                </a:cxn>
                <a:cxn ang="0">
                  <a:pos x="T8" y="T9"/>
                </a:cxn>
                <a:cxn ang="0">
                  <a:pos x="T10" y="T11"/>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8" name="Freeform 26">
              <a:extLst>
                <a:ext uri="{FF2B5EF4-FFF2-40B4-BE49-F238E27FC236}">
                  <a16:creationId xmlns:a16="http://schemas.microsoft.com/office/drawing/2014/main" id="{11986FA0-910C-A3B4-E056-5F0F6359EE84}"/>
                </a:ext>
              </a:extLst>
            </p:cNvPr>
            <p:cNvSpPr>
              <a:spLocks/>
            </p:cNvSpPr>
            <p:nvPr/>
          </p:nvSpPr>
          <p:spPr bwMode="hidden">
            <a:xfrm>
              <a:off x="5107" y="0"/>
              <a:ext cx="573" cy="1042"/>
            </a:xfrm>
            <a:custGeom>
              <a:avLst/>
              <a:gdLst>
                <a:gd name="T0" fmla="*/ 0 w 574"/>
                <a:gd name="T1" fmla="*/ 0 h 1043"/>
                <a:gd name="T2" fmla="*/ 497 w 574"/>
                <a:gd name="T3" fmla="*/ 1043 h 1043"/>
                <a:gd name="T4" fmla="*/ 574 w 574"/>
                <a:gd name="T5" fmla="*/ 851 h 1043"/>
                <a:gd name="T6" fmla="*/ 251 w 574"/>
                <a:gd name="T7" fmla="*/ 0 h 1043"/>
                <a:gd name="T8" fmla="*/ 0 w 574"/>
                <a:gd name="T9" fmla="*/ 0 h 1043"/>
                <a:gd name="T10" fmla="*/ 0 w 574"/>
                <a:gd name="T11" fmla="*/ 0 h 1043"/>
              </a:gdLst>
              <a:ahLst/>
              <a:cxnLst>
                <a:cxn ang="0">
                  <a:pos x="T0" y="T1"/>
                </a:cxn>
                <a:cxn ang="0">
                  <a:pos x="T2" y="T3"/>
                </a:cxn>
                <a:cxn ang="0">
                  <a:pos x="T4" y="T5"/>
                </a:cxn>
                <a:cxn ang="0">
                  <a:pos x="T6" y="T7"/>
                </a:cxn>
                <a:cxn ang="0">
                  <a:pos x="T8" y="T9"/>
                </a:cxn>
                <a:cxn ang="0">
                  <a:pos x="T10" y="T11"/>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59" name="Freeform 27">
              <a:extLst>
                <a:ext uri="{FF2B5EF4-FFF2-40B4-BE49-F238E27FC236}">
                  <a16:creationId xmlns:a16="http://schemas.microsoft.com/office/drawing/2014/main" id="{A46EFCAB-CB9A-CCBC-2A93-82C0E066D493}"/>
                </a:ext>
              </a:extLst>
            </p:cNvPr>
            <p:cNvSpPr>
              <a:spLocks/>
            </p:cNvSpPr>
            <p:nvPr/>
          </p:nvSpPr>
          <p:spPr bwMode="hidden">
            <a:xfrm>
              <a:off x="5411" y="0"/>
              <a:ext cx="341" cy="796"/>
            </a:xfrm>
            <a:custGeom>
              <a:avLst/>
              <a:gdLst>
                <a:gd name="T0" fmla="*/ 144 w 341"/>
                <a:gd name="T1" fmla="*/ 0 h 797"/>
                <a:gd name="T2" fmla="*/ 0 w 341"/>
                <a:gd name="T3" fmla="*/ 0 h 797"/>
                <a:gd name="T4" fmla="*/ 287 w 341"/>
                <a:gd name="T5" fmla="*/ 797 h 797"/>
                <a:gd name="T6" fmla="*/ 341 w 341"/>
                <a:gd name="T7" fmla="*/ 653 h 797"/>
                <a:gd name="T8" fmla="*/ 144 w 341"/>
                <a:gd name="T9" fmla="*/ 0 h 797"/>
                <a:gd name="T10" fmla="*/ 144 w 341"/>
                <a:gd name="T11" fmla="*/ 0 h 797"/>
              </a:gdLst>
              <a:ahLst/>
              <a:cxnLst>
                <a:cxn ang="0">
                  <a:pos x="T0" y="T1"/>
                </a:cxn>
                <a:cxn ang="0">
                  <a:pos x="T2" y="T3"/>
                </a:cxn>
                <a:cxn ang="0">
                  <a:pos x="T4" y="T5"/>
                </a:cxn>
                <a:cxn ang="0">
                  <a:pos x="T6" y="T7"/>
                </a:cxn>
                <a:cxn ang="0">
                  <a:pos x="T8" y="T9"/>
                </a:cxn>
                <a:cxn ang="0">
                  <a:pos x="T10" y="T11"/>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0" name="Freeform 28">
              <a:extLst>
                <a:ext uri="{FF2B5EF4-FFF2-40B4-BE49-F238E27FC236}">
                  <a16:creationId xmlns:a16="http://schemas.microsoft.com/office/drawing/2014/main" id="{0DAA50D0-FDF2-C0D5-C174-30C8C2501D89}"/>
                </a:ext>
              </a:extLst>
            </p:cNvPr>
            <p:cNvSpPr>
              <a:spLocks/>
            </p:cNvSpPr>
            <p:nvPr/>
          </p:nvSpPr>
          <p:spPr bwMode="hidden">
            <a:xfrm>
              <a:off x="5698" y="653"/>
              <a:ext cx="60" cy="311"/>
            </a:xfrm>
            <a:custGeom>
              <a:avLst/>
              <a:gdLst>
                <a:gd name="T0" fmla="*/ 0 w 60"/>
                <a:gd name="T1" fmla="*/ 144 h 312"/>
                <a:gd name="T2" fmla="*/ 60 w 60"/>
                <a:gd name="T3" fmla="*/ 312 h 312"/>
                <a:gd name="T4" fmla="*/ 60 w 60"/>
                <a:gd name="T5" fmla="*/ 6 h 312"/>
                <a:gd name="T6" fmla="*/ 54 w 60"/>
                <a:gd name="T7" fmla="*/ 0 h 312"/>
                <a:gd name="T8" fmla="*/ 0 w 60"/>
                <a:gd name="T9" fmla="*/ 144 h 312"/>
                <a:gd name="T10" fmla="*/ 0 w 60"/>
                <a:gd name="T11" fmla="*/ 144 h 312"/>
              </a:gdLst>
              <a:ahLst/>
              <a:cxnLst>
                <a:cxn ang="0">
                  <a:pos x="T0" y="T1"/>
                </a:cxn>
                <a:cxn ang="0">
                  <a:pos x="T2" y="T3"/>
                </a:cxn>
                <a:cxn ang="0">
                  <a:pos x="T4" y="T5"/>
                </a:cxn>
                <a:cxn ang="0">
                  <a:pos x="T6" y="T7"/>
                </a:cxn>
                <a:cxn ang="0">
                  <a:pos x="T8" y="T9"/>
                </a:cxn>
                <a:cxn ang="0">
                  <a:pos x="T10" y="T11"/>
                </a:cxn>
              </a:cxnLst>
              <a:rect l="0" t="0" r="r" b="b"/>
              <a:pathLst>
                <a:path w="60" h="312">
                  <a:moveTo>
                    <a:pt x="0" y="144"/>
                  </a:moveTo>
                  <a:lnTo>
                    <a:pt x="60" y="312"/>
                  </a:lnTo>
                  <a:lnTo>
                    <a:pt x="60" y="6"/>
                  </a:lnTo>
                  <a:lnTo>
                    <a:pt x="54" y="0"/>
                  </a:lnTo>
                  <a:lnTo>
                    <a:pt x="0" y="144"/>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1" name="Freeform 29">
              <a:extLst>
                <a:ext uri="{FF2B5EF4-FFF2-40B4-BE49-F238E27FC236}">
                  <a16:creationId xmlns:a16="http://schemas.microsoft.com/office/drawing/2014/main" id="{A62396A5-B682-9538-A322-901DAE72F8FF}"/>
                </a:ext>
              </a:extLst>
            </p:cNvPr>
            <p:cNvSpPr>
              <a:spLocks/>
            </p:cNvSpPr>
            <p:nvPr/>
          </p:nvSpPr>
          <p:spPr bwMode="hidden">
            <a:xfrm>
              <a:off x="2" y="1601"/>
              <a:ext cx="5752" cy="1864"/>
            </a:xfrm>
            <a:custGeom>
              <a:avLst/>
              <a:gdLst>
                <a:gd name="T0" fmla="*/ 0 w 5740"/>
                <a:gd name="T1" fmla="*/ 371 h 1864"/>
                <a:gd name="T2" fmla="*/ 5740 w 5740"/>
                <a:gd name="T3" fmla="*/ 1864 h 1864"/>
                <a:gd name="T4" fmla="*/ 5740 w 5740"/>
                <a:gd name="T5" fmla="*/ 1834 h 1864"/>
                <a:gd name="T6" fmla="*/ 0 w 5740"/>
                <a:gd name="T7" fmla="*/ 0 h 1864"/>
                <a:gd name="T8" fmla="*/ 0 w 5740"/>
                <a:gd name="T9" fmla="*/ 371 h 1864"/>
                <a:gd name="T10" fmla="*/ 0 w 5740"/>
                <a:gd name="T11" fmla="*/ 371 h 1864"/>
              </a:gdLst>
              <a:ahLst/>
              <a:cxnLst>
                <a:cxn ang="0">
                  <a:pos x="T0" y="T1"/>
                </a:cxn>
                <a:cxn ang="0">
                  <a:pos x="T2" y="T3"/>
                </a:cxn>
                <a:cxn ang="0">
                  <a:pos x="T4" y="T5"/>
                </a:cxn>
                <a:cxn ang="0">
                  <a:pos x="T6" y="T7"/>
                </a:cxn>
                <a:cxn ang="0">
                  <a:pos x="T8" y="T9"/>
                </a:cxn>
                <a:cxn ang="0">
                  <a:pos x="T10" y="T1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2" name="Freeform 30">
              <a:extLst>
                <a:ext uri="{FF2B5EF4-FFF2-40B4-BE49-F238E27FC236}">
                  <a16:creationId xmlns:a16="http://schemas.microsoft.com/office/drawing/2014/main" id="{06BC0C6E-9C13-643F-E3D7-35B6B236D575}"/>
                </a:ext>
              </a:extLst>
            </p:cNvPr>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Lst>
              <a:ahLst/>
              <a:cxnLst>
                <a:cxn ang="0">
                  <a:pos x="T0" y="T1"/>
                </a:cxn>
                <a:cxn ang="0">
                  <a:pos x="T2" y="T3"/>
                </a:cxn>
                <a:cxn ang="0">
                  <a:pos x="T4" y="T5"/>
                </a:cxn>
                <a:cxn ang="0">
                  <a:pos x="T6" y="T7"/>
                </a:cxn>
                <a:cxn ang="0">
                  <a:pos x="T8" y="T9"/>
                </a:cxn>
              </a:cxnLst>
              <a:rect l="0" t="0" r="r" b="b"/>
              <a:pathLst>
                <a:path w="6" h="6">
                  <a:moveTo>
                    <a:pt x="6" y="6"/>
                  </a:moveTo>
                  <a:lnTo>
                    <a:pt x="0" y="0"/>
                  </a:lnTo>
                  <a:lnTo>
                    <a:pt x="0" y="6"/>
                  </a:lnTo>
                  <a:lnTo>
                    <a:pt x="6"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3" name="Freeform 31">
              <a:extLst>
                <a:ext uri="{FF2B5EF4-FFF2-40B4-BE49-F238E27FC236}">
                  <a16:creationId xmlns:a16="http://schemas.microsoft.com/office/drawing/2014/main" id="{6F952F91-6B10-10DE-4017-9AFE07EB73F5}"/>
                </a:ext>
              </a:extLst>
            </p:cNvPr>
            <p:cNvSpPr>
              <a:spLocks/>
            </p:cNvSpPr>
            <p:nvPr/>
          </p:nvSpPr>
          <p:spPr bwMode="hidden">
            <a:xfrm>
              <a:off x="2" y="2152"/>
              <a:ext cx="5752" cy="1337"/>
            </a:xfrm>
            <a:custGeom>
              <a:avLst/>
              <a:gdLst>
                <a:gd name="T0" fmla="*/ 0 w 5740"/>
                <a:gd name="T1" fmla="*/ 366 h 1337"/>
                <a:gd name="T2" fmla="*/ 5740 w 5740"/>
                <a:gd name="T3" fmla="*/ 1337 h 1337"/>
                <a:gd name="T4" fmla="*/ 5740 w 5740"/>
                <a:gd name="T5" fmla="*/ 1331 h 1337"/>
                <a:gd name="T6" fmla="*/ 0 w 5740"/>
                <a:gd name="T7" fmla="*/ 0 h 1337"/>
                <a:gd name="T8" fmla="*/ 0 w 5740"/>
                <a:gd name="T9" fmla="*/ 366 h 1337"/>
                <a:gd name="T10" fmla="*/ 0 w 5740"/>
                <a:gd name="T11" fmla="*/ 366 h 1337"/>
              </a:gdLst>
              <a:ahLst/>
              <a:cxnLst>
                <a:cxn ang="0">
                  <a:pos x="T0" y="T1"/>
                </a:cxn>
                <a:cxn ang="0">
                  <a:pos x="T2" y="T3"/>
                </a:cxn>
                <a:cxn ang="0">
                  <a:pos x="T4" y="T5"/>
                </a:cxn>
                <a:cxn ang="0">
                  <a:pos x="T6" y="T7"/>
                </a:cxn>
                <a:cxn ang="0">
                  <a:pos x="T8" y="T9"/>
                </a:cxn>
                <a:cxn ang="0">
                  <a:pos x="T10" y="T11"/>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4" name="Freeform 32">
              <a:extLst>
                <a:ext uri="{FF2B5EF4-FFF2-40B4-BE49-F238E27FC236}">
                  <a16:creationId xmlns:a16="http://schemas.microsoft.com/office/drawing/2014/main" id="{3B5BD0EB-AF49-BA49-2621-60A94989BDCD}"/>
                </a:ext>
              </a:extLst>
            </p:cNvPr>
            <p:cNvSpPr>
              <a:spLocks/>
            </p:cNvSpPr>
            <p:nvPr/>
          </p:nvSpPr>
          <p:spPr bwMode="hidden">
            <a:xfrm>
              <a:off x="2" y="3177"/>
              <a:ext cx="5752" cy="414"/>
            </a:xfrm>
            <a:custGeom>
              <a:avLst/>
              <a:gdLst>
                <a:gd name="T0" fmla="*/ 0 w 5740"/>
                <a:gd name="T1" fmla="*/ 48 h 414"/>
                <a:gd name="T2" fmla="*/ 5740 w 5740"/>
                <a:gd name="T3" fmla="*/ 414 h 414"/>
                <a:gd name="T4" fmla="*/ 5740 w 5740"/>
                <a:gd name="T5" fmla="*/ 402 h 414"/>
                <a:gd name="T6" fmla="*/ 0 w 5740"/>
                <a:gd name="T7" fmla="*/ 0 h 414"/>
                <a:gd name="T8" fmla="*/ 0 w 5740"/>
                <a:gd name="T9" fmla="*/ 48 h 414"/>
                <a:gd name="T10" fmla="*/ 0 w 5740"/>
                <a:gd name="T11" fmla="*/ 48 h 414"/>
              </a:gdLst>
              <a:ahLst/>
              <a:cxnLst>
                <a:cxn ang="0">
                  <a:pos x="T0" y="T1"/>
                </a:cxn>
                <a:cxn ang="0">
                  <a:pos x="T2" y="T3"/>
                </a:cxn>
                <a:cxn ang="0">
                  <a:pos x="T4" y="T5"/>
                </a:cxn>
                <a:cxn ang="0">
                  <a:pos x="T6" y="T7"/>
                </a:cxn>
                <a:cxn ang="0">
                  <a:pos x="T8" y="T9"/>
                </a:cxn>
                <a:cxn ang="0">
                  <a:pos x="T10" y="T11"/>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5" name="Freeform 33">
              <a:extLst>
                <a:ext uri="{FF2B5EF4-FFF2-40B4-BE49-F238E27FC236}">
                  <a16:creationId xmlns:a16="http://schemas.microsoft.com/office/drawing/2014/main" id="{F85E5F93-C76E-D79F-AE9D-183FDC84026F}"/>
                </a:ext>
              </a:extLst>
            </p:cNvPr>
            <p:cNvSpPr>
              <a:spLocks/>
            </p:cNvSpPr>
            <p:nvPr/>
          </p:nvSpPr>
          <p:spPr bwMode="hidden">
            <a:xfrm>
              <a:off x="1297" y="0"/>
              <a:ext cx="4457" cy="3177"/>
            </a:xfrm>
            <a:custGeom>
              <a:avLst/>
              <a:gdLst>
                <a:gd name="T0" fmla="*/ 0 w 4448"/>
                <a:gd name="T1" fmla="*/ 0 h 3177"/>
                <a:gd name="T2" fmla="*/ 4448 w 4448"/>
                <a:gd name="T3" fmla="*/ 3177 h 3177"/>
                <a:gd name="T4" fmla="*/ 4448 w 4448"/>
                <a:gd name="T5" fmla="*/ 3153 h 3177"/>
                <a:gd name="T6" fmla="*/ 125 w 4448"/>
                <a:gd name="T7" fmla="*/ 0 h 3177"/>
                <a:gd name="T8" fmla="*/ 0 w 4448"/>
                <a:gd name="T9" fmla="*/ 0 h 3177"/>
                <a:gd name="T10" fmla="*/ 0 w 4448"/>
                <a:gd name="T11" fmla="*/ 0 h 3177"/>
              </a:gdLst>
              <a:ahLst/>
              <a:cxnLst>
                <a:cxn ang="0">
                  <a:pos x="T0" y="T1"/>
                </a:cxn>
                <a:cxn ang="0">
                  <a:pos x="T2" y="T3"/>
                </a:cxn>
                <a:cxn ang="0">
                  <a:pos x="T4" y="T5"/>
                </a:cxn>
                <a:cxn ang="0">
                  <a:pos x="T6" y="T7"/>
                </a:cxn>
                <a:cxn ang="0">
                  <a:pos x="T8" y="T9"/>
                </a:cxn>
                <a:cxn ang="0">
                  <a:pos x="T10" y="T11"/>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6" name="Freeform 34">
              <a:extLst>
                <a:ext uri="{FF2B5EF4-FFF2-40B4-BE49-F238E27FC236}">
                  <a16:creationId xmlns:a16="http://schemas.microsoft.com/office/drawing/2014/main" id="{20531790-5404-AD13-30CD-CBD2D77D5153}"/>
                </a:ext>
              </a:extLst>
            </p:cNvPr>
            <p:cNvSpPr>
              <a:spLocks/>
            </p:cNvSpPr>
            <p:nvPr/>
          </p:nvSpPr>
          <p:spPr bwMode="hidden">
            <a:xfrm>
              <a:off x="3321" y="0"/>
              <a:ext cx="2433" cy="2614"/>
            </a:xfrm>
            <a:custGeom>
              <a:avLst/>
              <a:gdLst>
                <a:gd name="T0" fmla="*/ 0 w 2428"/>
                <a:gd name="T1" fmla="*/ 0 h 2614"/>
                <a:gd name="T2" fmla="*/ 2428 w 2428"/>
                <a:gd name="T3" fmla="*/ 2614 h 2614"/>
                <a:gd name="T4" fmla="*/ 2428 w 2428"/>
                <a:gd name="T5" fmla="*/ 2608 h 2614"/>
                <a:gd name="T6" fmla="*/ 66 w 2428"/>
                <a:gd name="T7" fmla="*/ 0 h 2614"/>
                <a:gd name="T8" fmla="*/ 0 w 2428"/>
                <a:gd name="T9" fmla="*/ 0 h 2614"/>
                <a:gd name="T10" fmla="*/ 0 w 2428"/>
                <a:gd name="T11" fmla="*/ 0 h 2614"/>
              </a:gdLst>
              <a:ahLst/>
              <a:cxnLst>
                <a:cxn ang="0">
                  <a:pos x="T0" y="T1"/>
                </a:cxn>
                <a:cxn ang="0">
                  <a:pos x="T2" y="T3"/>
                </a:cxn>
                <a:cxn ang="0">
                  <a:pos x="T4" y="T5"/>
                </a:cxn>
                <a:cxn ang="0">
                  <a:pos x="T6" y="T7"/>
                </a:cxn>
                <a:cxn ang="0">
                  <a:pos x="T8" y="T9"/>
                </a:cxn>
                <a:cxn ang="0">
                  <a:pos x="T10" y="T11"/>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7" name="Freeform 35">
              <a:extLst>
                <a:ext uri="{FF2B5EF4-FFF2-40B4-BE49-F238E27FC236}">
                  <a16:creationId xmlns:a16="http://schemas.microsoft.com/office/drawing/2014/main" id="{376653AC-9F73-E335-722C-0495190B27AA}"/>
                </a:ext>
              </a:extLst>
            </p:cNvPr>
            <p:cNvSpPr>
              <a:spLocks/>
            </p:cNvSpPr>
            <p:nvPr/>
          </p:nvSpPr>
          <p:spPr bwMode="hidden">
            <a:xfrm>
              <a:off x="3950" y="0"/>
              <a:ext cx="1804" cy="2464"/>
            </a:xfrm>
            <a:custGeom>
              <a:avLst/>
              <a:gdLst>
                <a:gd name="T0" fmla="*/ 485 w 1800"/>
                <a:gd name="T1" fmla="*/ 0 h 2464"/>
                <a:gd name="T2" fmla="*/ 0 w 1800"/>
                <a:gd name="T3" fmla="*/ 0 h 2464"/>
                <a:gd name="T4" fmla="*/ 1800 w 1800"/>
                <a:gd name="T5" fmla="*/ 2464 h 2464"/>
                <a:gd name="T6" fmla="*/ 1800 w 1800"/>
                <a:gd name="T7" fmla="*/ 2248 h 2464"/>
                <a:gd name="T8" fmla="*/ 1794 w 1800"/>
                <a:gd name="T9" fmla="*/ 2248 h 2464"/>
                <a:gd name="T10" fmla="*/ 485 w 1800"/>
                <a:gd name="T11" fmla="*/ 0 h 2464"/>
                <a:gd name="T12" fmla="*/ 485 w 1800"/>
                <a:gd name="T13" fmla="*/ 0 h 2464"/>
              </a:gdLst>
              <a:ahLst/>
              <a:cxnLst>
                <a:cxn ang="0">
                  <a:pos x="T0" y="T1"/>
                </a:cxn>
                <a:cxn ang="0">
                  <a:pos x="T2" y="T3"/>
                </a:cxn>
                <a:cxn ang="0">
                  <a:pos x="T4" y="T5"/>
                </a:cxn>
                <a:cxn ang="0">
                  <a:pos x="T6" y="T7"/>
                </a:cxn>
                <a:cxn ang="0">
                  <a:pos x="T8" y="T9"/>
                </a:cxn>
                <a:cxn ang="0">
                  <a:pos x="T10" y="T11"/>
                </a:cxn>
                <a:cxn ang="0">
                  <a:pos x="T12" y="T13"/>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8" name="Freeform 36">
              <a:extLst>
                <a:ext uri="{FF2B5EF4-FFF2-40B4-BE49-F238E27FC236}">
                  <a16:creationId xmlns:a16="http://schemas.microsoft.com/office/drawing/2014/main" id="{DB2946EC-5885-9FF7-0241-2BD7BDBB5FBE}"/>
                </a:ext>
              </a:extLst>
            </p:cNvPr>
            <p:cNvSpPr>
              <a:spLocks/>
            </p:cNvSpPr>
            <p:nvPr/>
          </p:nvSpPr>
          <p:spPr bwMode="hidden">
            <a:xfrm>
              <a:off x="4519" y="0"/>
              <a:ext cx="1235" cy="2074"/>
            </a:xfrm>
            <a:custGeom>
              <a:avLst/>
              <a:gdLst>
                <a:gd name="T0" fmla="*/ 0 w 1232"/>
                <a:gd name="T1" fmla="*/ 0 h 2074"/>
                <a:gd name="T2" fmla="*/ 1232 w 1232"/>
                <a:gd name="T3" fmla="*/ 2074 h 2074"/>
                <a:gd name="T4" fmla="*/ 1232 w 1232"/>
                <a:gd name="T5" fmla="*/ 2038 h 2074"/>
                <a:gd name="T6" fmla="*/ 42 w 1232"/>
                <a:gd name="T7" fmla="*/ 0 h 2074"/>
                <a:gd name="T8" fmla="*/ 0 w 1232"/>
                <a:gd name="T9" fmla="*/ 0 h 2074"/>
                <a:gd name="T10" fmla="*/ 0 w 1232"/>
                <a:gd name="T11" fmla="*/ 0 h 2074"/>
              </a:gdLst>
              <a:ahLst/>
              <a:cxnLst>
                <a:cxn ang="0">
                  <a:pos x="T0" y="T1"/>
                </a:cxn>
                <a:cxn ang="0">
                  <a:pos x="T2" y="T3"/>
                </a:cxn>
                <a:cxn ang="0">
                  <a:pos x="T4" y="T5"/>
                </a:cxn>
                <a:cxn ang="0">
                  <a:pos x="T6" y="T7"/>
                </a:cxn>
                <a:cxn ang="0">
                  <a:pos x="T8" y="T9"/>
                </a:cxn>
                <a:cxn ang="0">
                  <a:pos x="T10" y="T11"/>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69" name="Freeform 37">
              <a:extLst>
                <a:ext uri="{FF2B5EF4-FFF2-40B4-BE49-F238E27FC236}">
                  <a16:creationId xmlns:a16="http://schemas.microsoft.com/office/drawing/2014/main" id="{A5812491-8E2C-4DB7-6C0B-ECE3A87C0C7E}"/>
                </a:ext>
              </a:extLst>
            </p:cNvPr>
            <p:cNvSpPr>
              <a:spLocks/>
            </p:cNvSpPr>
            <p:nvPr/>
          </p:nvSpPr>
          <p:spPr bwMode="hidden">
            <a:xfrm>
              <a:off x="4694" y="0"/>
              <a:ext cx="1060" cy="1936"/>
            </a:xfrm>
            <a:custGeom>
              <a:avLst/>
              <a:gdLst>
                <a:gd name="T0" fmla="*/ 0 w 1058"/>
                <a:gd name="T1" fmla="*/ 0 h 1936"/>
                <a:gd name="T2" fmla="*/ 1058 w 1058"/>
                <a:gd name="T3" fmla="*/ 1936 h 1936"/>
                <a:gd name="T4" fmla="*/ 1058 w 1058"/>
                <a:gd name="T5" fmla="*/ 1930 h 1936"/>
                <a:gd name="T6" fmla="*/ 54 w 1058"/>
                <a:gd name="T7" fmla="*/ 0 h 1936"/>
                <a:gd name="T8" fmla="*/ 0 w 1058"/>
                <a:gd name="T9" fmla="*/ 0 h 1936"/>
                <a:gd name="T10" fmla="*/ 0 w 1058"/>
                <a:gd name="T11" fmla="*/ 0 h 1936"/>
              </a:gdLst>
              <a:ahLst/>
              <a:cxnLst>
                <a:cxn ang="0">
                  <a:pos x="T0" y="T1"/>
                </a:cxn>
                <a:cxn ang="0">
                  <a:pos x="T2" y="T3"/>
                </a:cxn>
                <a:cxn ang="0">
                  <a:pos x="T4" y="T5"/>
                </a:cxn>
                <a:cxn ang="0">
                  <a:pos x="T6" y="T7"/>
                </a:cxn>
                <a:cxn ang="0">
                  <a:pos x="T8" y="T9"/>
                </a:cxn>
                <a:cxn ang="0">
                  <a:pos x="T10" y="T11"/>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70" name="Freeform 38">
              <a:extLst>
                <a:ext uri="{FF2B5EF4-FFF2-40B4-BE49-F238E27FC236}">
                  <a16:creationId xmlns:a16="http://schemas.microsoft.com/office/drawing/2014/main" id="{C3C9FA26-90E2-D9C8-1A22-D6A309CAA7C6}"/>
                </a:ext>
              </a:extLst>
            </p:cNvPr>
            <p:cNvSpPr>
              <a:spLocks/>
            </p:cNvSpPr>
            <p:nvPr/>
          </p:nvSpPr>
          <p:spPr bwMode="hidden">
            <a:xfrm>
              <a:off x="4981" y="0"/>
              <a:ext cx="773" cy="1487"/>
            </a:xfrm>
            <a:custGeom>
              <a:avLst/>
              <a:gdLst>
                <a:gd name="T0" fmla="*/ 771 w 771"/>
                <a:gd name="T1" fmla="*/ 1433 h 1487"/>
                <a:gd name="T2" fmla="*/ 42 w 771"/>
                <a:gd name="T3" fmla="*/ 0 h 1487"/>
                <a:gd name="T4" fmla="*/ 0 w 771"/>
                <a:gd name="T5" fmla="*/ 0 h 1487"/>
                <a:gd name="T6" fmla="*/ 771 w 771"/>
                <a:gd name="T7" fmla="*/ 1487 h 1487"/>
                <a:gd name="T8" fmla="*/ 771 w 771"/>
                <a:gd name="T9" fmla="*/ 1433 h 1487"/>
                <a:gd name="T10" fmla="*/ 771 w 771"/>
                <a:gd name="T11" fmla="*/ 1433 h 1487"/>
              </a:gdLst>
              <a:ahLst/>
              <a:cxnLst>
                <a:cxn ang="0">
                  <a:pos x="T0" y="T1"/>
                </a:cxn>
                <a:cxn ang="0">
                  <a:pos x="T2" y="T3"/>
                </a:cxn>
                <a:cxn ang="0">
                  <a:pos x="T4" y="T5"/>
                </a:cxn>
                <a:cxn ang="0">
                  <a:pos x="T6" y="T7"/>
                </a:cxn>
                <a:cxn ang="0">
                  <a:pos x="T8" y="T9"/>
                </a:cxn>
                <a:cxn ang="0">
                  <a:pos x="T10" y="T11"/>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8471" name="Group 39">
              <a:extLst>
                <a:ext uri="{FF2B5EF4-FFF2-40B4-BE49-F238E27FC236}">
                  <a16:creationId xmlns:a16="http://schemas.microsoft.com/office/drawing/2014/main" id="{CD6926DB-7F6B-E179-4FB9-F3529F39105D}"/>
                </a:ext>
              </a:extLst>
            </p:cNvPr>
            <p:cNvGrpSpPr>
              <a:grpSpLocks/>
            </p:cNvGrpSpPr>
            <p:nvPr userDrawn="1"/>
          </p:nvGrpSpPr>
          <p:grpSpPr bwMode="auto">
            <a:xfrm>
              <a:off x="0" y="1632"/>
              <a:ext cx="5758" cy="1858"/>
              <a:chOff x="0" y="1632"/>
              <a:chExt cx="5758" cy="1858"/>
            </a:xfrm>
          </p:grpSpPr>
          <p:sp>
            <p:nvSpPr>
              <p:cNvPr id="18472" name="Freeform 40">
                <a:extLst>
                  <a:ext uri="{FF2B5EF4-FFF2-40B4-BE49-F238E27FC236}">
                    <a16:creationId xmlns:a16="http://schemas.microsoft.com/office/drawing/2014/main" id="{7B29623C-AEF9-4564-D5AB-43EFF4677944}"/>
                  </a:ext>
                </a:extLst>
              </p:cNvPr>
              <p:cNvSpPr>
                <a:spLocks/>
              </p:cNvSpPr>
              <p:nvPr/>
            </p:nvSpPr>
            <p:spPr bwMode="hidden">
              <a:xfrm>
                <a:off x="0" y="1632"/>
                <a:ext cx="3670" cy="1313"/>
              </a:xfrm>
              <a:custGeom>
                <a:avLst/>
                <a:gdLst>
                  <a:gd name="T0" fmla="*/ 0 w 3659"/>
                  <a:gd name="T1" fmla="*/ 0 h 1313"/>
                  <a:gd name="T2" fmla="*/ 0 w 3659"/>
                  <a:gd name="T3" fmla="*/ 366 h 1313"/>
                  <a:gd name="T4" fmla="*/ 3635 w 3659"/>
                  <a:gd name="T5" fmla="*/ 1313 h 1313"/>
                  <a:gd name="T6" fmla="*/ 3647 w 3659"/>
                  <a:gd name="T7" fmla="*/ 1235 h 1313"/>
                  <a:gd name="T8" fmla="*/ 3659 w 3659"/>
                  <a:gd name="T9" fmla="*/ 1163 h 1313"/>
                  <a:gd name="T10" fmla="*/ 0 w 3659"/>
                  <a:gd name="T11" fmla="*/ 0 h 1313"/>
                  <a:gd name="T12" fmla="*/ 0 w 3659"/>
                  <a:gd name="T13" fmla="*/ 0 h 1313"/>
                </a:gdLst>
                <a:ahLst/>
                <a:cxnLst>
                  <a:cxn ang="0">
                    <a:pos x="T0" y="T1"/>
                  </a:cxn>
                  <a:cxn ang="0">
                    <a:pos x="T2" y="T3"/>
                  </a:cxn>
                  <a:cxn ang="0">
                    <a:pos x="T4" y="T5"/>
                  </a:cxn>
                  <a:cxn ang="0">
                    <a:pos x="T6" y="T7"/>
                  </a:cxn>
                  <a:cxn ang="0">
                    <a:pos x="T8" y="T9"/>
                  </a:cxn>
                  <a:cxn ang="0">
                    <a:pos x="T10" y="T11"/>
                  </a:cxn>
                  <a:cxn ang="0">
                    <a:pos x="T12" y="T13"/>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473" name="Freeform 41">
                <a:extLst>
                  <a:ext uri="{FF2B5EF4-FFF2-40B4-BE49-F238E27FC236}">
                    <a16:creationId xmlns:a16="http://schemas.microsoft.com/office/drawing/2014/main" id="{450863D6-E37B-1CE0-3AE2-99B5438EEF96}"/>
                  </a:ext>
                </a:extLst>
              </p:cNvPr>
              <p:cNvSpPr>
                <a:spLocks/>
              </p:cNvSpPr>
              <p:nvPr/>
            </p:nvSpPr>
            <p:spPr bwMode="hidden">
              <a:xfrm>
                <a:off x="3646" y="2795"/>
                <a:ext cx="2112" cy="695"/>
              </a:xfrm>
              <a:custGeom>
                <a:avLst/>
                <a:gdLst>
                  <a:gd name="T0" fmla="*/ 2105 w 2105"/>
                  <a:gd name="T1" fmla="*/ 665 h 695"/>
                  <a:gd name="T2" fmla="*/ 24 w 2105"/>
                  <a:gd name="T3" fmla="*/ 0 h 695"/>
                  <a:gd name="T4" fmla="*/ 12 w 2105"/>
                  <a:gd name="T5" fmla="*/ 72 h 695"/>
                  <a:gd name="T6" fmla="*/ 0 w 2105"/>
                  <a:gd name="T7" fmla="*/ 150 h 695"/>
                  <a:gd name="T8" fmla="*/ 2105 w 2105"/>
                  <a:gd name="T9" fmla="*/ 695 h 695"/>
                  <a:gd name="T10" fmla="*/ 2105 w 2105"/>
                  <a:gd name="T11" fmla="*/ 665 h 695"/>
                  <a:gd name="T12" fmla="*/ 2105 w 2105"/>
                  <a:gd name="T13" fmla="*/ 665 h 695"/>
                </a:gdLst>
                <a:ahLst/>
                <a:cxnLst>
                  <a:cxn ang="0">
                    <a:pos x="T0" y="T1"/>
                  </a:cxn>
                  <a:cxn ang="0">
                    <a:pos x="T2" y="T3"/>
                  </a:cxn>
                  <a:cxn ang="0">
                    <a:pos x="T4" y="T5"/>
                  </a:cxn>
                  <a:cxn ang="0">
                    <a:pos x="T6" y="T7"/>
                  </a:cxn>
                  <a:cxn ang="0">
                    <a:pos x="T8" y="T9"/>
                  </a:cxn>
                  <a:cxn ang="0">
                    <a:pos x="T10" y="T11"/>
                  </a:cxn>
                  <a:cxn ang="0">
                    <a:pos x="T12" y="T13"/>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18474" name="Rectangle 42">
            <a:extLst>
              <a:ext uri="{FF2B5EF4-FFF2-40B4-BE49-F238E27FC236}">
                <a16:creationId xmlns:a16="http://schemas.microsoft.com/office/drawing/2014/main" id="{1DB60ABC-6AD9-7CF7-BBDB-1C175302F8A1}"/>
              </a:ext>
            </a:extLst>
          </p:cNvPr>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8475" name="Rectangle 43">
            <a:extLst>
              <a:ext uri="{FF2B5EF4-FFF2-40B4-BE49-F238E27FC236}">
                <a16:creationId xmlns:a16="http://schemas.microsoft.com/office/drawing/2014/main" id="{CB447C30-C7F9-F393-A25F-0EC36E1FB85E}"/>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8476" name="Rectangle 44">
            <a:extLst>
              <a:ext uri="{FF2B5EF4-FFF2-40B4-BE49-F238E27FC236}">
                <a16:creationId xmlns:a16="http://schemas.microsoft.com/office/drawing/2014/main" id="{81C14360-4F94-E176-7CD6-F92F6AF6DD99}"/>
              </a:ext>
            </a:extLst>
          </p:cNvPr>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en-US" altLang="en-US"/>
          </a:p>
        </p:txBody>
      </p:sp>
      <p:sp>
        <p:nvSpPr>
          <p:cNvPr id="18477" name="Rectangle 45">
            <a:extLst>
              <a:ext uri="{FF2B5EF4-FFF2-40B4-BE49-F238E27FC236}">
                <a16:creationId xmlns:a16="http://schemas.microsoft.com/office/drawing/2014/main" id="{34F77293-296B-5330-D91C-922BF7E28888}"/>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en-US" altLang="en-US"/>
          </a:p>
        </p:txBody>
      </p:sp>
      <p:sp>
        <p:nvSpPr>
          <p:cNvPr id="18478" name="Rectangle 46">
            <a:extLst>
              <a:ext uri="{FF2B5EF4-FFF2-40B4-BE49-F238E27FC236}">
                <a16:creationId xmlns:a16="http://schemas.microsoft.com/office/drawing/2014/main" id="{19304F1A-1249-1082-EA68-20CAD2C7DB12}"/>
              </a:ext>
            </a:extLst>
          </p:cNvPr>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7124DB88-43A1-4232-9492-914FFEFF0B74}"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0"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18474"/>
                                        </p:tgtEl>
                                        <p:attrNameLst>
                                          <p:attrName>style.visibility</p:attrName>
                                        </p:attrNameLst>
                                      </p:cBhvr>
                                      <p:to>
                                        <p:strVal val="visible"/>
                                      </p:to>
                                    </p:set>
                                    <p:animEffect transition="in" filter="fade">
                                      <p:cBhvr>
                                        <p:cTn id="7" dur="2000"/>
                                        <p:tgtEl>
                                          <p:spTgt spid="18474"/>
                                        </p:tgtEl>
                                      </p:cBhvr>
                                    </p:animEffect>
                                  </p:childTnLst>
                                </p:cTn>
                              </p:par>
                              <p:par>
                                <p:cTn id="8" presetID="10" presetClass="entr" presetSubtype="0" fill="hold" nodeType="withEffect">
                                  <p:stCondLst>
                                    <p:cond delay="0"/>
                                  </p:stCondLst>
                                  <p:childTnLst>
                                    <p:set>
                                      <p:cBhvr>
                                        <p:cTn id="9" dur="1" fill="hold">
                                          <p:stCondLst>
                                            <p:cond delay="0"/>
                                          </p:stCondLst>
                                        </p:cTn>
                                        <p:tgtEl>
                                          <p:spTgt spid="18475"/>
                                        </p:tgtEl>
                                        <p:attrNameLst>
                                          <p:attrName>style.visibility</p:attrName>
                                        </p:attrNameLst>
                                      </p:cBhvr>
                                      <p:to>
                                        <p:strVal val="visible"/>
                                      </p:to>
                                    </p:set>
                                    <p:animEffect transition="in" filter="fade">
                                      <p:cBhvr>
                                        <p:cTn id="10" dur="2000"/>
                                        <p:tgtEl>
                                          <p:spTgt spid="184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74" grpId="0"/>
      <p:bldP spid="18475" grpId="0"/>
    </p:bldLst>
  </p:timing>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90000"/>
        <a:buFont typeface="Wingdings" panose="05000000000000000000" pitchFamily="2" charset="2"/>
        <a:buBlip>
          <a:blip r:embed="rId13"/>
        </a:buBlip>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SzPct val="90000"/>
        <a:buFont typeface="Wingdings" panose="05000000000000000000" pitchFamily="2" charset="2"/>
        <a:buBlip>
          <a:blip r:embed="rId14"/>
        </a:buBlip>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folHlink"/>
        </a:buClr>
        <a:buSzPct val="90000"/>
        <a:buFont typeface="Wingdings" panose="05000000000000000000" pitchFamily="2" charset="2"/>
        <a:buBlip>
          <a:blip r:embed="rId15"/>
        </a:buBlip>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BE0682D-351B-BBEE-EF84-5E2181F7069E}"/>
              </a:ext>
            </a:extLst>
          </p:cNvPr>
          <p:cNvSpPr>
            <a:spLocks noGrp="1" noChangeArrowheads="1"/>
          </p:cNvSpPr>
          <p:nvPr>
            <p:ph type="ctrTitle"/>
          </p:nvPr>
        </p:nvSpPr>
        <p:spPr/>
        <p:txBody>
          <a:bodyPr/>
          <a:lstStyle/>
          <a:p>
            <a:r>
              <a:rPr lang="en-US" altLang="en-US" b="1">
                <a:solidFill>
                  <a:schemeClr val="tx1"/>
                </a:solidFill>
              </a:rPr>
              <a:t>The Parable Of The Prodigal Son</a:t>
            </a:r>
          </a:p>
        </p:txBody>
      </p:sp>
      <p:sp>
        <p:nvSpPr>
          <p:cNvPr id="2051" name="Rectangle 3">
            <a:extLst>
              <a:ext uri="{FF2B5EF4-FFF2-40B4-BE49-F238E27FC236}">
                <a16:creationId xmlns:a16="http://schemas.microsoft.com/office/drawing/2014/main" id="{C34EDBC4-C147-BA22-3952-0F4F0B0F1D54}"/>
              </a:ext>
            </a:extLst>
          </p:cNvPr>
          <p:cNvSpPr>
            <a:spLocks noGrp="1" noChangeArrowheads="1"/>
          </p:cNvSpPr>
          <p:nvPr>
            <p:ph type="subTitle" idx="1"/>
          </p:nvPr>
        </p:nvSpPr>
        <p:spPr/>
        <p:txBody>
          <a:bodyPr/>
          <a:lstStyle/>
          <a:p>
            <a:endParaRPr lang="en-US" altLang="en-US"/>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1275187E-117F-774C-4DFF-88115028E507}"/>
              </a:ext>
            </a:extLst>
          </p:cNvPr>
          <p:cNvSpPr>
            <a:spLocks noGrp="1" noChangeArrowheads="1"/>
          </p:cNvSpPr>
          <p:nvPr>
            <p:ph type="title"/>
          </p:nvPr>
        </p:nvSpPr>
        <p:spPr/>
        <p:txBody>
          <a:bodyPr/>
          <a:lstStyle/>
          <a:p>
            <a:r>
              <a:rPr lang="en-US" altLang="en-US" sz="4000" b="1">
                <a:solidFill>
                  <a:schemeClr val="tx1"/>
                </a:solidFill>
              </a:rPr>
              <a:t>The Way Of The Sinner Is Hard</a:t>
            </a:r>
          </a:p>
        </p:txBody>
      </p:sp>
      <p:sp>
        <p:nvSpPr>
          <p:cNvPr id="7171" name="Rectangle 3">
            <a:extLst>
              <a:ext uri="{FF2B5EF4-FFF2-40B4-BE49-F238E27FC236}">
                <a16:creationId xmlns:a16="http://schemas.microsoft.com/office/drawing/2014/main" id="{036ED554-6FCD-4E11-53A1-3054B4566B8E}"/>
              </a:ext>
            </a:extLst>
          </p:cNvPr>
          <p:cNvSpPr>
            <a:spLocks noGrp="1" noChangeArrowheads="1"/>
          </p:cNvSpPr>
          <p:nvPr>
            <p:ph type="body" idx="1"/>
          </p:nvPr>
        </p:nvSpPr>
        <p:spPr/>
        <p:txBody>
          <a:bodyPr/>
          <a:lstStyle/>
          <a:p>
            <a:pPr algn="ctr"/>
            <a:r>
              <a:rPr lang="en-US" altLang="en-US" b="1"/>
              <a:t>Proverbs 23:29-30</a:t>
            </a:r>
          </a:p>
          <a:p>
            <a:r>
              <a:rPr lang="en-US" altLang="en-US" b="1"/>
              <a:t> Who has woe? Who has sorrow? Who has contentions? Who has complaints? Who has wounds without cause? Who has redness of eyes? 30 Those who linger long at the wine, Those who go in search of mixed wine.</a:t>
            </a:r>
            <a:r>
              <a:rPr lang="en-US" altLang="en-US"/>
              <a:t> </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3D141321-F59C-DFB8-7E5E-292C8650D447}"/>
              </a:ext>
            </a:extLst>
          </p:cNvPr>
          <p:cNvSpPr>
            <a:spLocks noGrp="1" noChangeArrowheads="1"/>
          </p:cNvSpPr>
          <p:nvPr>
            <p:ph type="title"/>
          </p:nvPr>
        </p:nvSpPr>
        <p:spPr/>
        <p:txBody>
          <a:bodyPr/>
          <a:lstStyle/>
          <a:p>
            <a:r>
              <a:rPr lang="en-US" altLang="en-US" sz="4000" b="1">
                <a:solidFill>
                  <a:schemeClr val="bg1"/>
                </a:solidFill>
              </a:rPr>
              <a:t>As Far Away As You Go </a:t>
            </a:r>
            <a:br>
              <a:rPr lang="en-US" altLang="en-US" sz="4000" b="1">
                <a:solidFill>
                  <a:schemeClr val="bg1"/>
                </a:solidFill>
              </a:rPr>
            </a:br>
            <a:r>
              <a:rPr lang="en-US" altLang="en-US" sz="4000" b="1">
                <a:solidFill>
                  <a:schemeClr val="bg1"/>
                </a:solidFill>
              </a:rPr>
              <a:t>From God Is How Far </a:t>
            </a:r>
            <a:br>
              <a:rPr lang="en-US" altLang="en-US" sz="4000" b="1">
                <a:solidFill>
                  <a:schemeClr val="bg1"/>
                </a:solidFill>
              </a:rPr>
            </a:br>
            <a:r>
              <a:rPr lang="en-US" altLang="en-US" sz="4000" b="1">
                <a:solidFill>
                  <a:schemeClr val="bg1"/>
                </a:solidFill>
              </a:rPr>
              <a:t>You Have To Come Back</a:t>
            </a:r>
          </a:p>
        </p:txBody>
      </p:sp>
      <p:sp>
        <p:nvSpPr>
          <p:cNvPr id="8195" name="Rectangle 3">
            <a:extLst>
              <a:ext uri="{FF2B5EF4-FFF2-40B4-BE49-F238E27FC236}">
                <a16:creationId xmlns:a16="http://schemas.microsoft.com/office/drawing/2014/main" id="{F7DB3288-3876-88CE-243C-0E2FEEC042B1}"/>
              </a:ext>
            </a:extLst>
          </p:cNvPr>
          <p:cNvSpPr>
            <a:spLocks noGrp="1" noChangeArrowheads="1"/>
          </p:cNvSpPr>
          <p:nvPr>
            <p:ph type="body" idx="1"/>
          </p:nvPr>
        </p:nvSpPr>
        <p:spPr/>
        <p:txBody>
          <a:bodyPr/>
          <a:lstStyle/>
          <a:p>
            <a:pPr>
              <a:lnSpc>
                <a:spcPct val="90000"/>
              </a:lnSpc>
              <a:buFontTx/>
              <a:buNone/>
            </a:pPr>
            <a:endParaRPr lang="en-US" altLang="en-US" sz="2800" b="1"/>
          </a:p>
          <a:p>
            <a:pPr>
              <a:lnSpc>
                <a:spcPct val="90000"/>
              </a:lnSpc>
              <a:buFontTx/>
              <a:buNone/>
            </a:pPr>
            <a:r>
              <a:rPr lang="en-US" altLang="en-US" sz="2800" b="1"/>
              <a:t>   </a:t>
            </a:r>
            <a:r>
              <a:rPr lang="en-US" altLang="en-US" sz="2800" b="1">
                <a:solidFill>
                  <a:schemeClr val="bg1"/>
                </a:solidFill>
              </a:rPr>
              <a:t>Luke 15:13 And not many days after,</a:t>
            </a:r>
            <a:r>
              <a:rPr lang="en-US" altLang="en-US" sz="2800" b="1" u="sng">
                <a:solidFill>
                  <a:schemeClr val="bg1"/>
                </a:solidFill>
              </a:rPr>
              <a:t> the younger son gathered all together, journeyed to a far country</a:t>
            </a:r>
            <a:r>
              <a:rPr lang="en-US" altLang="en-US" sz="2800" b="1">
                <a:solidFill>
                  <a:schemeClr val="bg1"/>
                </a:solidFill>
              </a:rPr>
              <a:t>, and there wasted his possessions with prodigal living. </a:t>
            </a:r>
          </a:p>
          <a:p>
            <a:pPr>
              <a:lnSpc>
                <a:spcPct val="90000"/>
              </a:lnSpc>
              <a:buFontTx/>
              <a:buNone/>
            </a:pPr>
            <a:endParaRPr lang="en-US" altLang="en-US" sz="2800" b="1">
              <a:solidFill>
                <a:schemeClr val="bg1"/>
              </a:solidFill>
            </a:endParaRPr>
          </a:p>
          <a:p>
            <a:pPr>
              <a:lnSpc>
                <a:spcPct val="90000"/>
              </a:lnSpc>
            </a:pPr>
            <a:r>
              <a:rPr lang="en-US" altLang="en-US" sz="2800" b="1">
                <a:solidFill>
                  <a:schemeClr val="bg1"/>
                </a:solidFill>
              </a:rPr>
              <a:t>Luke 15:20  "</a:t>
            </a:r>
            <a:r>
              <a:rPr lang="en-US" altLang="en-US" sz="2800" b="1" u="sng">
                <a:solidFill>
                  <a:schemeClr val="bg1"/>
                </a:solidFill>
              </a:rPr>
              <a:t>And he arose and came to his father</a:t>
            </a:r>
            <a:r>
              <a:rPr lang="en-US" altLang="en-US" sz="2800" b="1">
                <a:solidFill>
                  <a:schemeClr val="bg1"/>
                </a:solidFill>
              </a:rPr>
              <a:t>. But when he was still a great way off, his father saw him and had compassion, and ran and fell on his neck and kissed him.</a:t>
            </a:r>
            <a:r>
              <a:rPr lang="en-US" altLang="en-US" sz="2800">
                <a:solidFill>
                  <a:schemeClr val="bg1"/>
                </a:solidFill>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8195">
                                            <p:txEl>
                                              <p:pRg st="1" end="1"/>
                                            </p:txEl>
                                          </p:spTgt>
                                        </p:tgtEl>
                                        <p:attrNameLst>
                                          <p:attrName>style.visibility</p:attrName>
                                        </p:attrNameLst>
                                      </p:cBhvr>
                                      <p:to>
                                        <p:strVal val="visible"/>
                                      </p:to>
                                    </p:set>
                                    <p:animEffect transition="in" filter="fade">
                                      <p:cBhvr>
                                        <p:cTn id="7" dur="1000"/>
                                        <p:tgtEl>
                                          <p:spTgt spid="8195">
                                            <p:txEl>
                                              <p:pRg st="1" end="1"/>
                                            </p:txEl>
                                          </p:spTgt>
                                        </p:tgtEl>
                                      </p:cBhvr>
                                    </p:animEffect>
                                    <p:anim calcmode="lin" valueType="num">
                                      <p:cBhvr>
                                        <p:cTn id="8"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8195">
                                            <p:txEl>
                                              <p:pRg st="3" end="3"/>
                                            </p:txEl>
                                          </p:spTgt>
                                        </p:tgtEl>
                                        <p:attrNameLst>
                                          <p:attrName>style.visibility</p:attrName>
                                        </p:attrNameLst>
                                      </p:cBhvr>
                                      <p:to>
                                        <p:strVal val="visible"/>
                                      </p:to>
                                    </p:set>
                                    <p:animEffect transition="in" filter="fade">
                                      <p:cBhvr>
                                        <p:cTn id="14" dur="1000"/>
                                        <p:tgtEl>
                                          <p:spTgt spid="8195">
                                            <p:txEl>
                                              <p:pRg st="3" end="3"/>
                                            </p:txEl>
                                          </p:spTgt>
                                        </p:tgtEl>
                                      </p:cBhvr>
                                    </p:animEffect>
                                    <p:anim calcmode="lin" valueType="num">
                                      <p:cBhvr>
                                        <p:cTn id="15"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65CAE41-0130-CFFD-EA9E-A876941789DF}"/>
              </a:ext>
            </a:extLst>
          </p:cNvPr>
          <p:cNvSpPr>
            <a:spLocks noGrp="1" noChangeArrowheads="1"/>
          </p:cNvSpPr>
          <p:nvPr>
            <p:ph type="title"/>
          </p:nvPr>
        </p:nvSpPr>
        <p:spPr/>
        <p:txBody>
          <a:bodyPr/>
          <a:lstStyle/>
          <a:p>
            <a:r>
              <a:rPr lang="en-US" altLang="en-US" sz="4000" b="1">
                <a:solidFill>
                  <a:schemeClr val="tx1"/>
                </a:solidFill>
              </a:rPr>
              <a:t>No One Can Come</a:t>
            </a:r>
            <a:br>
              <a:rPr lang="en-US" altLang="en-US" sz="4000" b="1">
                <a:solidFill>
                  <a:schemeClr val="tx1"/>
                </a:solidFill>
              </a:rPr>
            </a:br>
            <a:r>
              <a:rPr lang="en-US" altLang="en-US" sz="4000" b="1">
                <a:solidFill>
                  <a:schemeClr val="tx1"/>
                </a:solidFill>
              </a:rPr>
              <a:t> Home For You</a:t>
            </a:r>
          </a:p>
        </p:txBody>
      </p:sp>
      <p:sp>
        <p:nvSpPr>
          <p:cNvPr id="10243" name="Rectangle 3">
            <a:extLst>
              <a:ext uri="{FF2B5EF4-FFF2-40B4-BE49-F238E27FC236}">
                <a16:creationId xmlns:a16="http://schemas.microsoft.com/office/drawing/2014/main" id="{93D44A5D-859B-F0AB-8F09-5C62576E6173}"/>
              </a:ext>
            </a:extLst>
          </p:cNvPr>
          <p:cNvSpPr>
            <a:spLocks noGrp="1" noChangeArrowheads="1"/>
          </p:cNvSpPr>
          <p:nvPr>
            <p:ph type="body" idx="1"/>
          </p:nvPr>
        </p:nvSpPr>
        <p:spPr/>
        <p:txBody>
          <a:bodyPr/>
          <a:lstStyle/>
          <a:p>
            <a:pPr>
              <a:lnSpc>
                <a:spcPct val="90000"/>
              </a:lnSpc>
            </a:pPr>
            <a:r>
              <a:rPr lang="en-US" altLang="en-US" b="1"/>
              <a:t>Luke 15:17-19 "</a:t>
            </a:r>
            <a:r>
              <a:rPr lang="en-US" altLang="en-US" b="1" u="sng"/>
              <a:t>But when he came to himself</a:t>
            </a:r>
            <a:r>
              <a:rPr lang="en-US" altLang="en-US" b="1"/>
              <a:t>, he said, 'How many of my father's hired servants have bread enough and to spare, and I perish with hunger!  18 </a:t>
            </a:r>
            <a:r>
              <a:rPr lang="en-US" altLang="en-US" b="1" u="sng"/>
              <a:t>I will arise and go to my father</a:t>
            </a:r>
            <a:r>
              <a:rPr lang="en-US" altLang="en-US" b="1"/>
              <a:t>, and will say to him, "Father, I have sinned against heaven and before you,  19 and I am no longer worthy to be called your son. Make me like one of your hired servants."'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154C732A-2C8B-940F-F530-267ABE584014}"/>
              </a:ext>
            </a:extLst>
          </p:cNvPr>
          <p:cNvSpPr>
            <a:spLocks noGrp="1" noChangeArrowheads="1"/>
          </p:cNvSpPr>
          <p:nvPr>
            <p:ph type="title"/>
          </p:nvPr>
        </p:nvSpPr>
        <p:spPr/>
        <p:txBody>
          <a:bodyPr/>
          <a:lstStyle/>
          <a:p>
            <a:r>
              <a:rPr lang="en-US" altLang="en-US" sz="4000" b="1">
                <a:solidFill>
                  <a:schemeClr val="tx1"/>
                </a:solidFill>
              </a:rPr>
              <a:t>You Can Always Come Home To The Loving Father</a:t>
            </a:r>
          </a:p>
        </p:txBody>
      </p:sp>
      <p:sp>
        <p:nvSpPr>
          <p:cNvPr id="11267" name="Rectangle 3">
            <a:extLst>
              <a:ext uri="{FF2B5EF4-FFF2-40B4-BE49-F238E27FC236}">
                <a16:creationId xmlns:a16="http://schemas.microsoft.com/office/drawing/2014/main" id="{A73043FF-A5ED-B257-DEF2-B361D5907F66}"/>
              </a:ext>
            </a:extLst>
          </p:cNvPr>
          <p:cNvSpPr>
            <a:spLocks noGrp="1" noChangeArrowheads="1"/>
          </p:cNvSpPr>
          <p:nvPr>
            <p:ph type="body" idx="1"/>
          </p:nvPr>
        </p:nvSpPr>
        <p:spPr/>
        <p:txBody>
          <a:bodyPr/>
          <a:lstStyle/>
          <a:p>
            <a:r>
              <a:rPr lang="en-US" altLang="en-US" b="1"/>
              <a:t>Luke 15:20-24 "And he arose and came to his father. But when he was still a great way off, </a:t>
            </a:r>
            <a:r>
              <a:rPr lang="en-US" altLang="en-US" b="1" u="sng"/>
              <a:t>his father saw him and had compassion, and ran and fell on his neck and kissed him</a:t>
            </a:r>
            <a:r>
              <a:rPr lang="en-US" altLang="en-US" b="1"/>
              <a:t>.  21 And the son said to him, 'Father, I have sinned against heaven and in your sight, and am no longer worthy to be called your son.'</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3C79BDAB-B1FC-3766-5121-8D692272912E}"/>
              </a:ext>
            </a:extLst>
          </p:cNvPr>
          <p:cNvSpPr>
            <a:spLocks noGrp="1" noChangeArrowheads="1"/>
          </p:cNvSpPr>
          <p:nvPr>
            <p:ph type="title"/>
          </p:nvPr>
        </p:nvSpPr>
        <p:spPr/>
        <p:txBody>
          <a:bodyPr/>
          <a:lstStyle/>
          <a:p>
            <a:r>
              <a:rPr lang="en-US" altLang="en-US" sz="4000" b="1">
                <a:solidFill>
                  <a:schemeClr val="tx1"/>
                </a:solidFill>
              </a:rPr>
              <a:t>You Can Always Come Home To The Loving Father</a:t>
            </a:r>
          </a:p>
        </p:txBody>
      </p:sp>
      <p:sp>
        <p:nvSpPr>
          <p:cNvPr id="12291" name="Rectangle 3">
            <a:extLst>
              <a:ext uri="{FF2B5EF4-FFF2-40B4-BE49-F238E27FC236}">
                <a16:creationId xmlns:a16="http://schemas.microsoft.com/office/drawing/2014/main" id="{324986BC-4525-5ACF-EC43-9E62FFB827E4}"/>
              </a:ext>
            </a:extLst>
          </p:cNvPr>
          <p:cNvSpPr>
            <a:spLocks noGrp="1" noChangeArrowheads="1"/>
          </p:cNvSpPr>
          <p:nvPr>
            <p:ph type="body" idx="1"/>
          </p:nvPr>
        </p:nvSpPr>
        <p:spPr/>
        <p:txBody>
          <a:bodyPr/>
          <a:lstStyle/>
          <a:p>
            <a:pPr algn="ctr">
              <a:lnSpc>
                <a:spcPct val="90000"/>
              </a:lnSpc>
            </a:pPr>
            <a:r>
              <a:rPr lang="en-US" altLang="en-US" b="1"/>
              <a:t>Luke 15:20-24 </a:t>
            </a:r>
          </a:p>
          <a:p>
            <a:pPr>
              <a:lnSpc>
                <a:spcPct val="90000"/>
              </a:lnSpc>
            </a:pPr>
            <a:r>
              <a:rPr lang="en-US" altLang="en-US" b="1"/>
              <a:t>22 "But the father said to his servants, 'Bring out the best robe and put it on him, and put a ring on his hand and sandals on his feet.  23 And bring the fatted calf here and kill it, and let us eat and be merry;  24 </a:t>
            </a:r>
            <a:r>
              <a:rPr lang="en-US" altLang="en-US" b="1" u="sng"/>
              <a:t>for this my son was dead and is alive again; he was lost and is found.' And they began to be merry</a:t>
            </a:r>
            <a:r>
              <a:rPr lang="en-US" altLang="en-US" b="1"/>
              <a:t>.</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63BE1AFE-1704-1C11-5B2F-A539901422A6}"/>
              </a:ext>
            </a:extLst>
          </p:cNvPr>
          <p:cNvSpPr>
            <a:spLocks noGrp="1" noChangeArrowheads="1"/>
          </p:cNvSpPr>
          <p:nvPr>
            <p:ph type="title"/>
          </p:nvPr>
        </p:nvSpPr>
        <p:spPr/>
        <p:txBody>
          <a:bodyPr/>
          <a:lstStyle/>
          <a:p>
            <a:r>
              <a:rPr lang="en-US" altLang="en-US" sz="4000" b="1">
                <a:solidFill>
                  <a:schemeClr val="bg1"/>
                </a:solidFill>
              </a:rPr>
              <a:t>Restore Erring Christians With A Spirit Of Gentleness</a:t>
            </a:r>
          </a:p>
        </p:txBody>
      </p:sp>
      <p:sp>
        <p:nvSpPr>
          <p:cNvPr id="13315" name="Rectangle 3">
            <a:extLst>
              <a:ext uri="{FF2B5EF4-FFF2-40B4-BE49-F238E27FC236}">
                <a16:creationId xmlns:a16="http://schemas.microsoft.com/office/drawing/2014/main" id="{E0319EDB-1D4E-7F7B-5CD8-1CDEF99CBE99}"/>
              </a:ext>
            </a:extLst>
          </p:cNvPr>
          <p:cNvSpPr>
            <a:spLocks noGrp="1" noChangeArrowheads="1"/>
          </p:cNvSpPr>
          <p:nvPr>
            <p:ph type="body" idx="1"/>
          </p:nvPr>
        </p:nvSpPr>
        <p:spPr/>
        <p:txBody>
          <a:bodyPr/>
          <a:lstStyle/>
          <a:p>
            <a:pPr>
              <a:lnSpc>
                <a:spcPct val="90000"/>
              </a:lnSpc>
            </a:pPr>
            <a:r>
              <a:rPr lang="en-US" altLang="en-US" sz="2800" b="1">
                <a:solidFill>
                  <a:schemeClr val="bg1"/>
                </a:solidFill>
              </a:rPr>
              <a:t>Luke 15:28-30 "</a:t>
            </a:r>
            <a:r>
              <a:rPr lang="en-US" altLang="en-US" sz="2800" b="1" u="sng">
                <a:solidFill>
                  <a:schemeClr val="bg1"/>
                </a:solidFill>
              </a:rPr>
              <a:t>But he was angry and would not go in</a:t>
            </a:r>
            <a:r>
              <a:rPr lang="en-US" altLang="en-US" sz="2800" b="1">
                <a:solidFill>
                  <a:schemeClr val="bg1"/>
                </a:solidFill>
              </a:rPr>
              <a:t>. Therefore his father came out and pleaded with him.  29 So he answered and said to his father, 'Lo, these many years I have been serving you; I never transgressed your commandment at any time; and yet you never gave me a young goat, that I might make merry with my friends.  30 </a:t>
            </a:r>
            <a:r>
              <a:rPr lang="en-US" altLang="en-US" sz="2800" b="1" u="sng">
                <a:solidFill>
                  <a:schemeClr val="bg1"/>
                </a:solidFill>
              </a:rPr>
              <a:t>But as soon as this son of yours came, who has devoured your livelihood with harlots</a:t>
            </a:r>
            <a:r>
              <a:rPr lang="en-US" altLang="en-US" sz="2800" b="1">
                <a:solidFill>
                  <a:schemeClr val="bg1"/>
                </a:solidFill>
              </a:rPr>
              <a:t>, you killed the fatted calf for him.'</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640DA14C-6324-8E6F-E569-4DBE37C03E83}"/>
              </a:ext>
            </a:extLst>
          </p:cNvPr>
          <p:cNvSpPr>
            <a:spLocks noGrp="1" noChangeArrowheads="1"/>
          </p:cNvSpPr>
          <p:nvPr>
            <p:ph type="title"/>
          </p:nvPr>
        </p:nvSpPr>
        <p:spPr/>
        <p:txBody>
          <a:bodyPr/>
          <a:lstStyle/>
          <a:p>
            <a:r>
              <a:rPr lang="en-US" altLang="en-US" sz="4000" b="1">
                <a:solidFill>
                  <a:schemeClr val="bg1"/>
                </a:solidFill>
              </a:rPr>
              <a:t>Restore Erring Christians With A Spirit Of Gentleness</a:t>
            </a:r>
          </a:p>
        </p:txBody>
      </p:sp>
      <p:sp>
        <p:nvSpPr>
          <p:cNvPr id="14339" name="Rectangle 3">
            <a:extLst>
              <a:ext uri="{FF2B5EF4-FFF2-40B4-BE49-F238E27FC236}">
                <a16:creationId xmlns:a16="http://schemas.microsoft.com/office/drawing/2014/main" id="{7AC3C7D6-2FB4-DB6F-EEFE-73B1FAB78570}"/>
              </a:ext>
            </a:extLst>
          </p:cNvPr>
          <p:cNvSpPr>
            <a:spLocks noGrp="1" noChangeArrowheads="1"/>
          </p:cNvSpPr>
          <p:nvPr>
            <p:ph type="body" idx="1"/>
          </p:nvPr>
        </p:nvSpPr>
        <p:spPr/>
        <p:txBody>
          <a:bodyPr/>
          <a:lstStyle/>
          <a:p>
            <a:pPr algn="ctr"/>
            <a:r>
              <a:rPr lang="en-US" altLang="en-US" b="1">
                <a:solidFill>
                  <a:schemeClr val="bg1"/>
                </a:solidFill>
              </a:rPr>
              <a:t>Galatians 6:1</a:t>
            </a:r>
          </a:p>
          <a:p>
            <a:r>
              <a:rPr lang="en-US" altLang="en-US" b="1">
                <a:solidFill>
                  <a:schemeClr val="bg1"/>
                </a:solidFill>
              </a:rPr>
              <a:t> </a:t>
            </a:r>
            <a:r>
              <a:rPr lang="en-US" altLang="en-US" b="1" u="sng">
                <a:solidFill>
                  <a:schemeClr val="bg1"/>
                </a:solidFill>
              </a:rPr>
              <a:t>Brethren, if a man is overtaken in any trespass, you who are spiritual restore such a one in a spirit of gentleness</a:t>
            </a:r>
            <a:r>
              <a:rPr lang="en-US" altLang="en-US" b="1">
                <a:solidFill>
                  <a:schemeClr val="bg1"/>
                </a:solidFill>
              </a:rPr>
              <a:t>, considering yourself lest you also be tempted.</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barn(inHorizontal)">
                                      <p:cBhvr>
                                        <p:cTn id="7" dur="500"/>
                                        <p:tgtEl>
                                          <p:spTgt spid="14339">
                                            <p:txEl>
                                              <p:pRg st="0" end="0"/>
                                            </p:txEl>
                                          </p:spTgt>
                                        </p:tgtEl>
                                      </p:cBhvr>
                                    </p:animEffect>
                                  </p:childTnLst>
                                </p:cTn>
                              </p:par>
                              <p:par>
                                <p:cTn id="8" presetID="16" presetClass="entr" presetSubtype="26" fill="hold" nodeType="withEffect">
                                  <p:stCondLst>
                                    <p:cond delay="0"/>
                                  </p:stCondLst>
                                  <p:childTnLst>
                                    <p:set>
                                      <p:cBhvr>
                                        <p:cTn id="9" dur="1" fill="hold">
                                          <p:stCondLst>
                                            <p:cond delay="0"/>
                                          </p:stCondLst>
                                        </p:cTn>
                                        <p:tgtEl>
                                          <p:spTgt spid="14339">
                                            <p:txEl>
                                              <p:pRg st="1" end="1"/>
                                            </p:txEl>
                                          </p:spTgt>
                                        </p:tgtEl>
                                        <p:attrNameLst>
                                          <p:attrName>style.visibility</p:attrName>
                                        </p:attrNameLst>
                                      </p:cBhvr>
                                      <p:to>
                                        <p:strVal val="visible"/>
                                      </p:to>
                                    </p:set>
                                    <p:animEffect transition="in" filter="barn(inHorizontal)">
                                      <p:cBhvr>
                                        <p:cTn id="10" dur="500"/>
                                        <p:tgtEl>
                                          <p:spTgt spid="143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B511B0CF-E3DE-E763-E5FA-D24AC59D284C}"/>
              </a:ext>
            </a:extLst>
          </p:cNvPr>
          <p:cNvSpPr>
            <a:spLocks noGrp="1" noChangeArrowheads="1"/>
          </p:cNvSpPr>
          <p:nvPr>
            <p:ph type="title"/>
          </p:nvPr>
        </p:nvSpPr>
        <p:spPr/>
        <p:txBody>
          <a:bodyPr/>
          <a:lstStyle/>
          <a:p>
            <a:r>
              <a:rPr lang="en-US" altLang="en-US" sz="4000" b="1">
                <a:solidFill>
                  <a:schemeClr val="bg1"/>
                </a:solidFill>
              </a:rPr>
              <a:t>Restore Erring Christians With A Spirit Of Gentleness</a:t>
            </a:r>
          </a:p>
        </p:txBody>
      </p:sp>
      <p:sp>
        <p:nvSpPr>
          <p:cNvPr id="44035" name="Rectangle 3">
            <a:extLst>
              <a:ext uri="{FF2B5EF4-FFF2-40B4-BE49-F238E27FC236}">
                <a16:creationId xmlns:a16="http://schemas.microsoft.com/office/drawing/2014/main" id="{1CDECC54-0243-DB19-B0D9-147B22B2866F}"/>
              </a:ext>
            </a:extLst>
          </p:cNvPr>
          <p:cNvSpPr>
            <a:spLocks noGrp="1" noChangeArrowheads="1"/>
          </p:cNvSpPr>
          <p:nvPr>
            <p:ph type="body" idx="1"/>
          </p:nvPr>
        </p:nvSpPr>
        <p:spPr/>
        <p:txBody>
          <a:bodyPr/>
          <a:lstStyle/>
          <a:p>
            <a:r>
              <a:rPr lang="en-US" altLang="en-US" b="1">
                <a:solidFill>
                  <a:schemeClr val="bg1"/>
                </a:solidFill>
              </a:rPr>
              <a:t>2 Corinthians 2:6-8 This punishment which was inflicted by the majority is sufficient for such a man, 7 so that, on the contrary, </a:t>
            </a:r>
            <a:r>
              <a:rPr lang="en-US" altLang="en-US" b="1" u="sng">
                <a:solidFill>
                  <a:schemeClr val="bg1"/>
                </a:solidFill>
              </a:rPr>
              <a:t>you ought rather to forgive and comfort him</a:t>
            </a:r>
            <a:r>
              <a:rPr lang="en-US" altLang="en-US" b="1">
                <a:solidFill>
                  <a:schemeClr val="bg1"/>
                </a:solidFill>
              </a:rPr>
              <a:t>, lest perhaps such a one be swallowed up with too much sorrow. 8 Therefore I urge you to </a:t>
            </a:r>
            <a:r>
              <a:rPr lang="en-US" altLang="en-US" b="1" u="sng">
                <a:solidFill>
                  <a:schemeClr val="bg1"/>
                </a:solidFill>
              </a:rPr>
              <a:t>reaffirm your love to him</a:t>
            </a:r>
            <a:r>
              <a:rPr lang="en-US" altLang="en-US" b="1">
                <a:solidFill>
                  <a:schemeClr val="bg1"/>
                </a:solidFill>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barn(inHorizontal)">
                                      <p:cBhvr>
                                        <p:cTn id="7" dur="500"/>
                                        <p:tgtEl>
                                          <p:spTgt spid="440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CC03423-A1A3-1BC6-99DC-9E2F8E8F5EF6}"/>
              </a:ext>
            </a:extLst>
          </p:cNvPr>
          <p:cNvSpPr>
            <a:spLocks noGrp="1" noChangeArrowheads="1"/>
          </p:cNvSpPr>
          <p:nvPr>
            <p:ph type="title"/>
          </p:nvPr>
        </p:nvSpPr>
        <p:spPr/>
        <p:txBody>
          <a:bodyPr/>
          <a:lstStyle/>
          <a:p>
            <a:r>
              <a:rPr lang="en-US" altLang="en-US" sz="4000" b="1">
                <a:solidFill>
                  <a:schemeClr val="tx1"/>
                </a:solidFill>
              </a:rPr>
              <a:t>The Prodigal Son Leaving</a:t>
            </a:r>
            <a:br>
              <a:rPr lang="en-US" altLang="en-US" sz="4000" b="1">
                <a:solidFill>
                  <a:schemeClr val="tx1"/>
                </a:solidFill>
              </a:rPr>
            </a:br>
            <a:r>
              <a:rPr lang="en-US" altLang="en-US" sz="4000" b="1">
                <a:solidFill>
                  <a:schemeClr val="tx1"/>
                </a:solidFill>
              </a:rPr>
              <a:t> Was His Fault Alone</a:t>
            </a:r>
          </a:p>
        </p:txBody>
      </p:sp>
      <p:sp>
        <p:nvSpPr>
          <p:cNvPr id="3075" name="Rectangle 3">
            <a:extLst>
              <a:ext uri="{FF2B5EF4-FFF2-40B4-BE49-F238E27FC236}">
                <a16:creationId xmlns:a16="http://schemas.microsoft.com/office/drawing/2014/main" id="{44B5833A-210E-2677-E7D8-F8BD5AC83BD3}"/>
              </a:ext>
            </a:extLst>
          </p:cNvPr>
          <p:cNvSpPr>
            <a:spLocks noGrp="1" noChangeArrowheads="1"/>
          </p:cNvSpPr>
          <p:nvPr>
            <p:ph type="body" idx="1"/>
          </p:nvPr>
        </p:nvSpPr>
        <p:spPr/>
        <p:txBody>
          <a:bodyPr/>
          <a:lstStyle/>
          <a:p>
            <a:r>
              <a:rPr lang="en-US" altLang="en-US" b="1"/>
              <a:t>Luke 15:20-21 "And he arose and came to his father. But when he was still a great way off, </a:t>
            </a:r>
            <a:r>
              <a:rPr lang="en-US" altLang="en-US" b="1" u="sng"/>
              <a:t>his father saw him and had compassion, and ran and fell on his neck and kissed him</a:t>
            </a:r>
            <a:r>
              <a:rPr lang="en-US" altLang="en-US" b="1"/>
              <a:t>.  21 And the son said to him, </a:t>
            </a:r>
            <a:r>
              <a:rPr lang="en-US" altLang="en-US" b="1" u="sng"/>
              <a:t>'Father, I have sinned against heaven and in your sight</a:t>
            </a:r>
            <a:r>
              <a:rPr lang="en-US" altLang="en-US" b="1"/>
              <a:t>, and am no longer worthy to be called your son.'</a:t>
            </a:r>
            <a:r>
              <a:rPr lang="en-US" altLang="en-US"/>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p:cTn id="7" dur="1000" fill="hold"/>
                                        <p:tgtEl>
                                          <p:spTgt spid="307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07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850BC6E-D6C7-E54A-02C4-13A324E8B3F8}"/>
              </a:ext>
            </a:extLst>
          </p:cNvPr>
          <p:cNvSpPr>
            <a:spLocks noGrp="1" noChangeArrowheads="1"/>
          </p:cNvSpPr>
          <p:nvPr>
            <p:ph type="title"/>
          </p:nvPr>
        </p:nvSpPr>
        <p:spPr/>
        <p:txBody>
          <a:bodyPr/>
          <a:lstStyle/>
          <a:p>
            <a:r>
              <a:rPr lang="en-US" altLang="en-US" sz="4000" b="1">
                <a:solidFill>
                  <a:schemeClr val="tx1"/>
                </a:solidFill>
              </a:rPr>
              <a:t>The Prodigal Son Leaving</a:t>
            </a:r>
            <a:br>
              <a:rPr lang="en-US" altLang="en-US" sz="4000" b="1">
                <a:solidFill>
                  <a:schemeClr val="tx1"/>
                </a:solidFill>
              </a:rPr>
            </a:br>
            <a:r>
              <a:rPr lang="en-US" altLang="en-US" sz="4000" b="1">
                <a:solidFill>
                  <a:schemeClr val="tx1"/>
                </a:solidFill>
              </a:rPr>
              <a:t> Was His Fault Alone</a:t>
            </a:r>
          </a:p>
        </p:txBody>
      </p:sp>
      <p:sp>
        <p:nvSpPr>
          <p:cNvPr id="4099" name="Rectangle 3">
            <a:extLst>
              <a:ext uri="{FF2B5EF4-FFF2-40B4-BE49-F238E27FC236}">
                <a16:creationId xmlns:a16="http://schemas.microsoft.com/office/drawing/2014/main" id="{F76EF4CF-C8A5-63D4-E325-1F61B5534194}"/>
              </a:ext>
            </a:extLst>
          </p:cNvPr>
          <p:cNvSpPr>
            <a:spLocks noGrp="1" noChangeArrowheads="1"/>
          </p:cNvSpPr>
          <p:nvPr>
            <p:ph type="body" idx="1"/>
          </p:nvPr>
        </p:nvSpPr>
        <p:spPr/>
        <p:txBody>
          <a:bodyPr/>
          <a:lstStyle/>
          <a:p>
            <a:pPr algn="ctr"/>
            <a:r>
              <a:rPr lang="en-US" altLang="en-US" b="1"/>
              <a:t>Luke 15:13</a:t>
            </a:r>
          </a:p>
          <a:p>
            <a:r>
              <a:rPr lang="en-US" altLang="en-US" b="1">
                <a:solidFill>
                  <a:schemeClr val="bg1"/>
                </a:solidFill>
              </a:rPr>
              <a:t> </a:t>
            </a:r>
            <a:r>
              <a:rPr lang="en-US" altLang="en-US" b="1"/>
              <a:t>And not many days after,</a:t>
            </a:r>
            <a:r>
              <a:rPr lang="en-US" altLang="en-US" b="1" u="sng"/>
              <a:t> the younger son gathered all together, journeyed to a far country</a:t>
            </a:r>
            <a:r>
              <a:rPr lang="en-US" altLang="en-US" b="1"/>
              <a:t>, and there wasted his possessions with prodigal living.</a:t>
            </a:r>
            <a:r>
              <a:rPr lang="en-US" altLang="en-US"/>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arn(inHorizontal)">
                                      <p:cBhvr>
                                        <p:cTn id="7" dur="500"/>
                                        <p:tgtEl>
                                          <p:spTgt spid="4099">
                                            <p:txEl>
                                              <p:pRg st="0" end="0"/>
                                            </p:txEl>
                                          </p:spTgt>
                                        </p:tgtEl>
                                      </p:cBhvr>
                                    </p:animEffect>
                                  </p:childTnLst>
                                </p:cTn>
                              </p:par>
                              <p:par>
                                <p:cTn id="8" presetID="16" presetClass="entr" presetSubtype="26" fill="hold" nodeType="withEffect">
                                  <p:stCondLst>
                                    <p:cond delay="0"/>
                                  </p:stCondLst>
                                  <p:childTnLst>
                                    <p:set>
                                      <p:cBhvr>
                                        <p:cTn id="9" dur="1" fill="hold">
                                          <p:stCondLst>
                                            <p:cond delay="0"/>
                                          </p:stCondLst>
                                        </p:cTn>
                                        <p:tgtEl>
                                          <p:spTgt spid="4099">
                                            <p:txEl>
                                              <p:pRg st="1" end="1"/>
                                            </p:txEl>
                                          </p:spTgt>
                                        </p:tgtEl>
                                        <p:attrNameLst>
                                          <p:attrName>style.visibility</p:attrName>
                                        </p:attrNameLst>
                                      </p:cBhvr>
                                      <p:to>
                                        <p:strVal val="visible"/>
                                      </p:to>
                                    </p:set>
                                    <p:animEffect transition="in" filter="barn(inHorizontal)">
                                      <p:cBhvr>
                                        <p:cTn id="10" dur="500"/>
                                        <p:tgtEl>
                                          <p:spTgt spid="40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3432D011-A9D9-CADB-21B0-7491BC832A13}"/>
              </a:ext>
            </a:extLst>
          </p:cNvPr>
          <p:cNvSpPr>
            <a:spLocks noGrp="1" noChangeArrowheads="1"/>
          </p:cNvSpPr>
          <p:nvPr>
            <p:ph type="title"/>
          </p:nvPr>
        </p:nvSpPr>
        <p:spPr/>
        <p:txBody>
          <a:bodyPr/>
          <a:lstStyle/>
          <a:p>
            <a:r>
              <a:rPr lang="en-US" altLang="en-US" sz="4000" b="1">
                <a:solidFill>
                  <a:schemeClr val="bg1"/>
                </a:solidFill>
              </a:rPr>
              <a:t>Going To A Far Country To Sin</a:t>
            </a:r>
          </a:p>
        </p:txBody>
      </p:sp>
      <p:sp>
        <p:nvSpPr>
          <p:cNvPr id="33795" name="Rectangle 3">
            <a:extLst>
              <a:ext uri="{FF2B5EF4-FFF2-40B4-BE49-F238E27FC236}">
                <a16:creationId xmlns:a16="http://schemas.microsoft.com/office/drawing/2014/main" id="{067AC7B0-CF8D-B961-B3EA-92428F735A4F}"/>
              </a:ext>
            </a:extLst>
          </p:cNvPr>
          <p:cNvSpPr>
            <a:spLocks noGrp="1" noChangeArrowheads="1"/>
          </p:cNvSpPr>
          <p:nvPr>
            <p:ph type="body" idx="1"/>
          </p:nvPr>
        </p:nvSpPr>
        <p:spPr/>
        <p:txBody>
          <a:bodyPr/>
          <a:lstStyle/>
          <a:p>
            <a:pPr algn="ctr"/>
            <a:r>
              <a:rPr lang="en-US" altLang="en-US" b="1">
                <a:solidFill>
                  <a:schemeClr val="bg1"/>
                </a:solidFill>
              </a:rPr>
              <a:t>Luke 15:13 </a:t>
            </a:r>
          </a:p>
          <a:p>
            <a:r>
              <a:rPr lang="en-US" altLang="en-US" b="1">
                <a:solidFill>
                  <a:schemeClr val="bg1"/>
                </a:solidFill>
              </a:rPr>
              <a:t>And not many days after,</a:t>
            </a:r>
            <a:r>
              <a:rPr lang="en-US" altLang="en-US" b="1" u="sng">
                <a:solidFill>
                  <a:schemeClr val="bg1"/>
                </a:solidFill>
              </a:rPr>
              <a:t> the younger son gathered all together, journeyed to a far country</a:t>
            </a:r>
            <a:r>
              <a:rPr lang="en-US" altLang="en-US" b="1">
                <a:solidFill>
                  <a:schemeClr val="bg1"/>
                </a:solidFill>
              </a:rPr>
              <a:t>, and there wasted his possessions with prodigal living.</a:t>
            </a:r>
            <a:r>
              <a:rPr lang="en-US" altLang="en-US">
                <a:solidFill>
                  <a:schemeClr val="bg1"/>
                </a:solidFill>
              </a:rPr>
              <a:t>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84E040D7-EAD5-65D4-1234-AD2725C23CB1}"/>
              </a:ext>
            </a:extLst>
          </p:cNvPr>
          <p:cNvSpPr>
            <a:spLocks noGrp="1" noChangeArrowheads="1"/>
          </p:cNvSpPr>
          <p:nvPr>
            <p:ph type="title"/>
          </p:nvPr>
        </p:nvSpPr>
        <p:spPr/>
        <p:txBody>
          <a:bodyPr/>
          <a:lstStyle/>
          <a:p>
            <a:r>
              <a:rPr lang="en-US" altLang="en-US" sz="4000" b="1">
                <a:solidFill>
                  <a:schemeClr val="bg1"/>
                </a:solidFill>
              </a:rPr>
              <a:t>Going To A Far Country To Sin</a:t>
            </a:r>
          </a:p>
        </p:txBody>
      </p:sp>
      <p:sp>
        <p:nvSpPr>
          <p:cNvPr id="41987" name="Rectangle 3">
            <a:extLst>
              <a:ext uri="{FF2B5EF4-FFF2-40B4-BE49-F238E27FC236}">
                <a16:creationId xmlns:a16="http://schemas.microsoft.com/office/drawing/2014/main" id="{7B809751-EBC0-93A2-10A1-6647D602B1C8}"/>
              </a:ext>
            </a:extLst>
          </p:cNvPr>
          <p:cNvSpPr>
            <a:spLocks noGrp="1" noChangeArrowheads="1"/>
          </p:cNvSpPr>
          <p:nvPr>
            <p:ph type="body" idx="1"/>
          </p:nvPr>
        </p:nvSpPr>
        <p:spPr/>
        <p:txBody>
          <a:bodyPr/>
          <a:lstStyle/>
          <a:p>
            <a:pPr algn="ctr"/>
            <a:r>
              <a:rPr lang="en-US" altLang="en-US" b="1">
                <a:solidFill>
                  <a:schemeClr val="bg1"/>
                </a:solidFill>
              </a:rPr>
              <a:t>Job 24:15-17</a:t>
            </a:r>
          </a:p>
          <a:p>
            <a:r>
              <a:rPr lang="en-US" altLang="en-US" b="1">
                <a:solidFill>
                  <a:schemeClr val="bg1"/>
                </a:solidFill>
              </a:rPr>
              <a:t> </a:t>
            </a:r>
            <a:r>
              <a:rPr lang="en-US" altLang="en-US" b="1" u="sng">
                <a:solidFill>
                  <a:schemeClr val="bg1"/>
                </a:solidFill>
              </a:rPr>
              <a:t>The eye of the adulterer waits for the twilight</a:t>
            </a:r>
            <a:r>
              <a:rPr lang="en-US" altLang="en-US" b="1">
                <a:solidFill>
                  <a:schemeClr val="bg1"/>
                </a:solidFill>
              </a:rPr>
              <a:t>, Saying, </a:t>
            </a:r>
            <a:r>
              <a:rPr lang="en-US" altLang="en-US" b="1" u="sng">
                <a:solidFill>
                  <a:schemeClr val="bg1"/>
                </a:solidFill>
              </a:rPr>
              <a:t>'No eye will see me'</a:t>
            </a:r>
            <a:r>
              <a:rPr lang="en-US" altLang="en-US" b="1">
                <a:solidFill>
                  <a:schemeClr val="bg1"/>
                </a:solidFill>
              </a:rPr>
              <a:t>;</a:t>
            </a:r>
            <a:endParaRPr lang="en-US" altLang="en-US" b="1" u="sng">
              <a:solidFill>
                <a:schemeClr val="bg1"/>
              </a:solidFill>
            </a:endParaRPr>
          </a:p>
          <a:p>
            <a:r>
              <a:rPr lang="en-US" altLang="en-US" b="1" u="sng">
                <a:solidFill>
                  <a:schemeClr val="bg1"/>
                </a:solidFill>
              </a:rPr>
              <a:t>And he disguises his face</a:t>
            </a:r>
            <a:r>
              <a:rPr lang="en-US" altLang="en-US" b="1">
                <a:solidFill>
                  <a:schemeClr val="bg1"/>
                </a:solidFill>
              </a:rPr>
              <a:t>. </a:t>
            </a:r>
          </a:p>
          <a:p>
            <a:endParaRPr lang="en-US" altLang="en-US" b="1">
              <a:solidFill>
                <a:schemeClr val="bg1"/>
              </a:solidFill>
            </a:endParaRPr>
          </a:p>
          <a:p>
            <a:r>
              <a:rPr lang="en-US" altLang="en-US" b="1" u="sng">
                <a:solidFill>
                  <a:schemeClr val="bg1"/>
                </a:solidFill>
              </a:rPr>
              <a:t>If someone recognizes them, They are in the terrors of the shadow of death</a:t>
            </a:r>
            <a:r>
              <a:rPr lang="en-US" altLang="en-US" b="1">
                <a:solidFill>
                  <a:schemeClr val="bg1"/>
                </a:solidFill>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fade">
                                      <p:cBhvr>
                                        <p:cTn id="7" dur="1000"/>
                                        <p:tgtEl>
                                          <p:spTgt spid="41987">
                                            <p:txEl>
                                              <p:pRg st="0" end="0"/>
                                            </p:txEl>
                                          </p:spTgt>
                                        </p:tgtEl>
                                      </p:cBhvr>
                                    </p:animEffect>
                                    <p:anim calcmode="lin" valueType="num">
                                      <p:cBhvr>
                                        <p:cTn id="8" dur="10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1987">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fade">
                                      <p:cBhvr>
                                        <p:cTn id="12" dur="1000"/>
                                        <p:tgtEl>
                                          <p:spTgt spid="41987">
                                            <p:txEl>
                                              <p:pRg st="1" end="1"/>
                                            </p:txEl>
                                          </p:spTgt>
                                        </p:tgtEl>
                                      </p:cBhvr>
                                    </p:animEffect>
                                    <p:anim calcmode="lin" valueType="num">
                                      <p:cBhvr>
                                        <p:cTn id="13" dur="1000" fill="hold"/>
                                        <p:tgtEl>
                                          <p:spTgt spid="4198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198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7" presetClass="entr" presetSubtype="0" fill="hold" nodeType="clickEffect">
                                  <p:stCondLst>
                                    <p:cond delay="0"/>
                                  </p:stCondLst>
                                  <p:childTnLst>
                                    <p:set>
                                      <p:cBhvr>
                                        <p:cTn id="18" dur="1" fill="hold">
                                          <p:stCondLst>
                                            <p:cond delay="0"/>
                                          </p:stCondLst>
                                        </p:cTn>
                                        <p:tgtEl>
                                          <p:spTgt spid="41987">
                                            <p:txEl>
                                              <p:pRg st="2" end="2"/>
                                            </p:txEl>
                                          </p:spTgt>
                                        </p:tgtEl>
                                        <p:attrNameLst>
                                          <p:attrName>style.visibility</p:attrName>
                                        </p:attrNameLst>
                                      </p:cBhvr>
                                      <p:to>
                                        <p:strVal val="visible"/>
                                      </p:to>
                                    </p:set>
                                    <p:animEffect transition="in" filter="fade">
                                      <p:cBhvr>
                                        <p:cTn id="19" dur="1000"/>
                                        <p:tgtEl>
                                          <p:spTgt spid="41987">
                                            <p:txEl>
                                              <p:pRg st="2" end="2"/>
                                            </p:txEl>
                                          </p:spTgt>
                                        </p:tgtEl>
                                      </p:cBhvr>
                                    </p:animEffect>
                                    <p:anim calcmode="lin" valueType="num">
                                      <p:cBhvr>
                                        <p:cTn id="20" dur="1000" fill="hold"/>
                                        <p:tgtEl>
                                          <p:spTgt spid="4198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19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41987">
                                            <p:txEl>
                                              <p:pRg st="4" end="4"/>
                                            </p:txEl>
                                          </p:spTgt>
                                        </p:tgtEl>
                                        <p:attrNameLst>
                                          <p:attrName>style.visibility</p:attrName>
                                        </p:attrNameLst>
                                      </p:cBhvr>
                                      <p:to>
                                        <p:strVal val="visible"/>
                                      </p:to>
                                    </p:set>
                                    <p:animEffect transition="in" filter="fade">
                                      <p:cBhvr>
                                        <p:cTn id="26" dur="1000"/>
                                        <p:tgtEl>
                                          <p:spTgt spid="41987">
                                            <p:txEl>
                                              <p:pRg st="4" end="4"/>
                                            </p:txEl>
                                          </p:spTgt>
                                        </p:tgtEl>
                                      </p:cBhvr>
                                    </p:animEffect>
                                    <p:anim calcmode="lin" valueType="num">
                                      <p:cBhvr>
                                        <p:cTn id="27" dur="1000" fill="hold"/>
                                        <p:tgtEl>
                                          <p:spTgt spid="41987">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4198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C7F3245F-C957-1B74-D15D-E491AFADD834}"/>
              </a:ext>
            </a:extLst>
          </p:cNvPr>
          <p:cNvSpPr>
            <a:spLocks noGrp="1" noChangeArrowheads="1"/>
          </p:cNvSpPr>
          <p:nvPr>
            <p:ph type="title"/>
          </p:nvPr>
        </p:nvSpPr>
        <p:spPr/>
        <p:txBody>
          <a:bodyPr/>
          <a:lstStyle/>
          <a:p>
            <a:r>
              <a:rPr lang="en-US" altLang="en-US" sz="4000" b="1">
                <a:solidFill>
                  <a:schemeClr val="bg1"/>
                </a:solidFill>
              </a:rPr>
              <a:t>Going To A Far Country To Sin</a:t>
            </a:r>
          </a:p>
        </p:txBody>
      </p:sp>
      <p:sp>
        <p:nvSpPr>
          <p:cNvPr id="43011" name="Rectangle 3">
            <a:extLst>
              <a:ext uri="{FF2B5EF4-FFF2-40B4-BE49-F238E27FC236}">
                <a16:creationId xmlns:a16="http://schemas.microsoft.com/office/drawing/2014/main" id="{D3CBE381-83CB-5970-4550-8D1F37745266}"/>
              </a:ext>
            </a:extLst>
          </p:cNvPr>
          <p:cNvSpPr>
            <a:spLocks noGrp="1" noChangeArrowheads="1"/>
          </p:cNvSpPr>
          <p:nvPr>
            <p:ph type="body" idx="1"/>
          </p:nvPr>
        </p:nvSpPr>
        <p:spPr/>
        <p:txBody>
          <a:bodyPr/>
          <a:lstStyle/>
          <a:p>
            <a:r>
              <a:rPr lang="en-US" altLang="en-US" b="1">
                <a:solidFill>
                  <a:schemeClr val="bg1"/>
                </a:solidFill>
              </a:rPr>
              <a:t>Proverbs 7:8-10 Passing along the street near her corner; And he took the path to her house </a:t>
            </a:r>
          </a:p>
          <a:p>
            <a:r>
              <a:rPr lang="en-US" altLang="en-US" b="1">
                <a:solidFill>
                  <a:schemeClr val="bg1"/>
                </a:solidFill>
              </a:rPr>
              <a:t>9 </a:t>
            </a:r>
            <a:r>
              <a:rPr lang="en-US" altLang="en-US" b="1" u="sng">
                <a:solidFill>
                  <a:schemeClr val="bg1"/>
                </a:solidFill>
              </a:rPr>
              <a:t>In the twilight, in the evening, In the black and dark night</a:t>
            </a:r>
            <a:r>
              <a:rPr lang="en-US" altLang="en-US" b="1">
                <a:solidFill>
                  <a:schemeClr val="bg1"/>
                </a:solidFill>
              </a:rPr>
              <a:t>.</a:t>
            </a:r>
          </a:p>
          <a:p>
            <a:r>
              <a:rPr lang="en-US" altLang="en-US" b="1">
                <a:solidFill>
                  <a:schemeClr val="bg1"/>
                </a:solidFill>
              </a:rPr>
              <a:t> 10 And there a woman met him, With the attire of a harlot, and a crafty heart.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fade">
                                      <p:cBhvr>
                                        <p:cTn id="7" dur="1000"/>
                                        <p:tgtEl>
                                          <p:spTgt spid="43011">
                                            <p:txEl>
                                              <p:pRg st="0" end="0"/>
                                            </p:txEl>
                                          </p:spTgt>
                                        </p:tgtEl>
                                      </p:cBhvr>
                                    </p:animEffect>
                                    <p:anim calcmode="lin" valueType="num">
                                      <p:cBhvr>
                                        <p:cTn id="8" dur="10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0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nodeType="clickEffect">
                                  <p:stCondLst>
                                    <p:cond delay="0"/>
                                  </p:stCondLst>
                                  <p:childTnLst>
                                    <p:set>
                                      <p:cBhvr>
                                        <p:cTn id="13" dur="1" fill="hold">
                                          <p:stCondLst>
                                            <p:cond delay="0"/>
                                          </p:stCondLst>
                                        </p:cTn>
                                        <p:tgtEl>
                                          <p:spTgt spid="43011">
                                            <p:txEl>
                                              <p:pRg st="1" end="1"/>
                                            </p:txEl>
                                          </p:spTgt>
                                        </p:tgtEl>
                                        <p:attrNameLst>
                                          <p:attrName>style.visibility</p:attrName>
                                        </p:attrNameLst>
                                      </p:cBhvr>
                                      <p:to>
                                        <p:strVal val="visible"/>
                                      </p:to>
                                    </p:set>
                                    <p:animEffect transition="in" filter="fade">
                                      <p:cBhvr>
                                        <p:cTn id="14" dur="1000"/>
                                        <p:tgtEl>
                                          <p:spTgt spid="43011">
                                            <p:txEl>
                                              <p:pRg st="1" end="1"/>
                                            </p:txEl>
                                          </p:spTgt>
                                        </p:tgtEl>
                                      </p:cBhvr>
                                    </p:animEffect>
                                    <p:anim calcmode="lin" valueType="num">
                                      <p:cBhvr>
                                        <p:cTn id="15" dur="1000" fill="hold"/>
                                        <p:tgtEl>
                                          <p:spTgt spid="430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30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nodeType="clickEffect">
                                  <p:stCondLst>
                                    <p:cond delay="0"/>
                                  </p:stCondLst>
                                  <p:childTnLst>
                                    <p:set>
                                      <p:cBhvr>
                                        <p:cTn id="20" dur="1" fill="hold">
                                          <p:stCondLst>
                                            <p:cond delay="0"/>
                                          </p:stCondLst>
                                        </p:cTn>
                                        <p:tgtEl>
                                          <p:spTgt spid="43011">
                                            <p:txEl>
                                              <p:pRg st="2" end="2"/>
                                            </p:txEl>
                                          </p:spTgt>
                                        </p:tgtEl>
                                        <p:attrNameLst>
                                          <p:attrName>style.visibility</p:attrName>
                                        </p:attrNameLst>
                                      </p:cBhvr>
                                      <p:to>
                                        <p:strVal val="visible"/>
                                      </p:to>
                                    </p:set>
                                    <p:animEffect transition="in" filter="fade">
                                      <p:cBhvr>
                                        <p:cTn id="21" dur="1000"/>
                                        <p:tgtEl>
                                          <p:spTgt spid="43011">
                                            <p:txEl>
                                              <p:pRg st="2" end="2"/>
                                            </p:txEl>
                                          </p:spTgt>
                                        </p:tgtEl>
                                      </p:cBhvr>
                                    </p:animEffect>
                                    <p:anim calcmode="lin" valueType="num">
                                      <p:cBhvr>
                                        <p:cTn id="22" dur="1000" fill="hold"/>
                                        <p:tgtEl>
                                          <p:spTgt spid="430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301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54F1B065-734A-403C-776C-E497801988F9}"/>
              </a:ext>
            </a:extLst>
          </p:cNvPr>
          <p:cNvSpPr>
            <a:spLocks noGrp="1" noChangeArrowheads="1"/>
          </p:cNvSpPr>
          <p:nvPr>
            <p:ph type="title"/>
          </p:nvPr>
        </p:nvSpPr>
        <p:spPr/>
        <p:txBody>
          <a:bodyPr/>
          <a:lstStyle/>
          <a:p>
            <a:r>
              <a:rPr lang="en-US" altLang="en-US" sz="4000" b="1">
                <a:solidFill>
                  <a:schemeClr val="bg1"/>
                </a:solidFill>
              </a:rPr>
              <a:t>Going To A Far Country To Sin</a:t>
            </a:r>
          </a:p>
        </p:txBody>
      </p:sp>
      <p:sp>
        <p:nvSpPr>
          <p:cNvPr id="36867" name="Rectangle 3">
            <a:extLst>
              <a:ext uri="{FF2B5EF4-FFF2-40B4-BE49-F238E27FC236}">
                <a16:creationId xmlns:a16="http://schemas.microsoft.com/office/drawing/2014/main" id="{8ECC0F38-536C-27A0-AA90-AC57CDDDFB7F}"/>
              </a:ext>
            </a:extLst>
          </p:cNvPr>
          <p:cNvSpPr>
            <a:spLocks noGrp="1" noChangeArrowheads="1"/>
          </p:cNvSpPr>
          <p:nvPr>
            <p:ph type="body" idx="1"/>
          </p:nvPr>
        </p:nvSpPr>
        <p:spPr/>
        <p:txBody>
          <a:bodyPr/>
          <a:lstStyle/>
          <a:p>
            <a:pPr algn="ctr"/>
            <a:r>
              <a:rPr lang="en-US" altLang="en-US" b="1">
                <a:solidFill>
                  <a:schemeClr val="bg1"/>
                </a:solidFill>
              </a:rPr>
              <a:t>Mark 4:22 </a:t>
            </a:r>
          </a:p>
          <a:p>
            <a:r>
              <a:rPr lang="en-US" altLang="en-US" b="1" u="sng">
                <a:solidFill>
                  <a:schemeClr val="bg1"/>
                </a:solidFill>
              </a:rPr>
              <a:t>For there is nothing hidden which will not be revealed, nor has anything been kept secret but that it should come to light</a:t>
            </a:r>
            <a:r>
              <a:rPr lang="en-US" altLang="en-US" b="1">
                <a:solidFill>
                  <a:schemeClr val="bg1"/>
                </a:solidFill>
              </a:rPr>
              <a:t>.</a:t>
            </a:r>
            <a:r>
              <a:rPr lang="en-US" altLang="en-US">
                <a:solidFill>
                  <a:schemeClr val="bg1"/>
                </a:solidFill>
              </a:rPr>
              <a:t> </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3B3FB72-BE24-6AB5-7419-B68E7F5EADC4}"/>
              </a:ext>
            </a:extLst>
          </p:cNvPr>
          <p:cNvSpPr>
            <a:spLocks noGrp="1" noChangeArrowheads="1"/>
          </p:cNvSpPr>
          <p:nvPr>
            <p:ph type="title"/>
          </p:nvPr>
        </p:nvSpPr>
        <p:spPr/>
        <p:txBody>
          <a:bodyPr/>
          <a:lstStyle/>
          <a:p>
            <a:r>
              <a:rPr lang="en-US" altLang="en-US" sz="4000" b="1">
                <a:solidFill>
                  <a:schemeClr val="tx1"/>
                </a:solidFill>
              </a:rPr>
              <a:t>The Way Of The Sinner Is Hard</a:t>
            </a:r>
          </a:p>
        </p:txBody>
      </p:sp>
      <p:sp>
        <p:nvSpPr>
          <p:cNvPr id="5123" name="Rectangle 3">
            <a:extLst>
              <a:ext uri="{FF2B5EF4-FFF2-40B4-BE49-F238E27FC236}">
                <a16:creationId xmlns:a16="http://schemas.microsoft.com/office/drawing/2014/main" id="{EDCB91DF-EC2A-9D07-9940-B530940744F9}"/>
              </a:ext>
            </a:extLst>
          </p:cNvPr>
          <p:cNvSpPr>
            <a:spLocks noGrp="1" noChangeArrowheads="1"/>
          </p:cNvSpPr>
          <p:nvPr>
            <p:ph type="body" idx="1"/>
          </p:nvPr>
        </p:nvSpPr>
        <p:spPr/>
        <p:txBody>
          <a:bodyPr/>
          <a:lstStyle/>
          <a:p>
            <a:r>
              <a:rPr lang="en-US" altLang="en-US" b="1"/>
              <a:t>Luke 15:14-16 But when he had spent all, </a:t>
            </a:r>
            <a:r>
              <a:rPr lang="en-US" altLang="en-US" b="1" u="sng"/>
              <a:t>there arose a severe famine in that land, and he began to be in want</a:t>
            </a:r>
            <a:r>
              <a:rPr lang="en-US" altLang="en-US" b="1"/>
              <a:t>.  15 Then he went and joined himself to a citizen of that country, and he sent him into his fields to feed swine.  16 </a:t>
            </a:r>
            <a:r>
              <a:rPr lang="en-US" altLang="en-US" b="1" u="sng"/>
              <a:t>And he would gladly have filled his stomach with the pods that the swine ate</a:t>
            </a:r>
            <a:r>
              <a:rPr lang="en-US" altLang="en-US" b="1"/>
              <a:t>, </a:t>
            </a:r>
            <a:r>
              <a:rPr lang="en-US" altLang="en-US" b="1" u="sng"/>
              <a:t>and no one gave him anything</a:t>
            </a:r>
            <a:r>
              <a:rPr lang="en-US" altLang="en-US" b="1"/>
              <a:t>.</a:t>
            </a:r>
            <a:r>
              <a:rPr lang="en-US" altLang="en-US"/>
              <a:t> </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E8E79E8D-E837-F43D-5C37-C72D73FCA642}"/>
              </a:ext>
            </a:extLst>
          </p:cNvPr>
          <p:cNvSpPr>
            <a:spLocks noGrp="1" noChangeArrowheads="1"/>
          </p:cNvSpPr>
          <p:nvPr>
            <p:ph type="title"/>
          </p:nvPr>
        </p:nvSpPr>
        <p:spPr/>
        <p:txBody>
          <a:bodyPr/>
          <a:lstStyle/>
          <a:p>
            <a:r>
              <a:rPr lang="en-US" altLang="en-US" sz="4000" b="1">
                <a:solidFill>
                  <a:schemeClr val="tx1"/>
                </a:solidFill>
              </a:rPr>
              <a:t>The Way Of The Sinner Is Hard</a:t>
            </a:r>
          </a:p>
        </p:txBody>
      </p:sp>
      <p:sp>
        <p:nvSpPr>
          <p:cNvPr id="6147" name="Rectangle 3">
            <a:extLst>
              <a:ext uri="{FF2B5EF4-FFF2-40B4-BE49-F238E27FC236}">
                <a16:creationId xmlns:a16="http://schemas.microsoft.com/office/drawing/2014/main" id="{A2185F30-FBB9-53F6-5A04-88AAAE2857E7}"/>
              </a:ext>
            </a:extLst>
          </p:cNvPr>
          <p:cNvSpPr>
            <a:spLocks noGrp="1" noChangeArrowheads="1"/>
          </p:cNvSpPr>
          <p:nvPr>
            <p:ph type="body" idx="1"/>
          </p:nvPr>
        </p:nvSpPr>
        <p:spPr/>
        <p:txBody>
          <a:bodyPr/>
          <a:lstStyle/>
          <a:p>
            <a:r>
              <a:rPr lang="en-US" altLang="en-US" b="1"/>
              <a:t>Proverbs 13:15 Good understanding gains favor, </a:t>
            </a:r>
            <a:r>
              <a:rPr lang="en-US" altLang="en-US" b="1" u="sng"/>
              <a:t>But the way of the unfaithful is hard</a:t>
            </a:r>
            <a:r>
              <a:rPr lang="en-US" altLang="en-US" b="1"/>
              <a:t>.</a:t>
            </a:r>
          </a:p>
          <a:p>
            <a:pPr>
              <a:buFont typeface="Wingdings" panose="05000000000000000000" pitchFamily="2" charset="2"/>
              <a:buNone/>
            </a:pPr>
            <a:endParaRPr lang="en-US" altLang="en-US" b="1"/>
          </a:p>
          <a:p>
            <a:r>
              <a:rPr lang="en-US" altLang="en-US" b="1"/>
              <a:t>Proverbs 22:8 </a:t>
            </a:r>
            <a:r>
              <a:rPr lang="en-US" altLang="en-US" b="1" u="sng"/>
              <a:t>He who sows iniquity will reap sorrow</a:t>
            </a:r>
            <a:r>
              <a:rPr lang="en-US" altLang="en-US" b="1"/>
              <a:t>, And the rod of his anger will fail.</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1000"/>
                                        <p:tgtEl>
                                          <p:spTgt spid="6147">
                                            <p:txEl>
                                              <p:pRg st="0" end="0"/>
                                            </p:txEl>
                                          </p:spTgt>
                                        </p:tgtEl>
                                      </p:cBhvr>
                                    </p:animEffect>
                                    <p:anim calcmode="lin" valueType="num">
                                      <p:cBhvr>
                                        <p:cTn id="8"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4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6147">
                                            <p:txEl>
                                              <p:pRg st="2" end="2"/>
                                            </p:txEl>
                                          </p:spTgt>
                                        </p:tgtEl>
                                        <p:attrNameLst>
                                          <p:attrName>style.visibility</p:attrName>
                                        </p:attrNameLst>
                                      </p:cBhvr>
                                      <p:to>
                                        <p:strVal val="visible"/>
                                      </p:to>
                                    </p:set>
                                    <p:animEffect transition="in" filter="fade">
                                      <p:cBhvr>
                                        <p:cTn id="14" dur="1000"/>
                                        <p:tgtEl>
                                          <p:spTgt spid="6147">
                                            <p:txEl>
                                              <p:pRg st="2" end="2"/>
                                            </p:txEl>
                                          </p:spTgt>
                                        </p:tgtEl>
                                      </p:cBhvr>
                                    </p:animEffect>
                                    <p:anim calcmode="lin" valueType="num">
                                      <p:cBhvr>
                                        <p:cTn id="15" dur="1000" fill="hold"/>
                                        <p:tgtEl>
                                          <p:spTgt spid="614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14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1064</Words>
  <Application>Microsoft Office PowerPoint</Application>
  <PresentationFormat>On-screen Show (4:3)</PresentationFormat>
  <Paragraphs>50</Paragraphs>
  <Slides>17</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17</vt:i4>
      </vt:variant>
    </vt:vector>
  </HeadingPairs>
  <TitlesOfParts>
    <vt:vector size="21" baseType="lpstr">
      <vt:lpstr>Arial</vt:lpstr>
      <vt:lpstr>Wingdings</vt:lpstr>
      <vt:lpstr>Default Design</vt:lpstr>
      <vt:lpstr>Beam</vt:lpstr>
      <vt:lpstr>The Parable Of The Prodigal Son</vt:lpstr>
      <vt:lpstr>The Prodigal Son Leaving  Was His Fault Alone</vt:lpstr>
      <vt:lpstr>The Prodigal Son Leaving  Was His Fault Alone</vt:lpstr>
      <vt:lpstr>Going To A Far Country To Sin</vt:lpstr>
      <vt:lpstr>Going To A Far Country To Sin</vt:lpstr>
      <vt:lpstr>Going To A Far Country To Sin</vt:lpstr>
      <vt:lpstr>Going To A Far Country To Sin</vt:lpstr>
      <vt:lpstr>The Way Of The Sinner Is Hard</vt:lpstr>
      <vt:lpstr>The Way Of The Sinner Is Hard</vt:lpstr>
      <vt:lpstr>The Way Of The Sinner Is Hard</vt:lpstr>
      <vt:lpstr>As Far Away As You Go  From God Is How Far  You Have To Come Back</vt:lpstr>
      <vt:lpstr>No One Can Come  Home For You</vt:lpstr>
      <vt:lpstr>You Can Always Come Home To The Loving Father</vt:lpstr>
      <vt:lpstr>You Can Always Come Home To The Loving Father</vt:lpstr>
      <vt:lpstr>Restore Erring Christians With A Spirit Of Gentleness</vt:lpstr>
      <vt:lpstr>Restore Erring Christians With A Spirit Of Gentleness</vt:lpstr>
      <vt:lpstr>Restore Erring Christians With A Spirit Of Gentleness</vt:lpstr>
    </vt:vector>
  </TitlesOfParts>
  <Company> CofC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From The Life Of The Prodigal Son</dc:title>
  <dc:creator>Wayne Fancher</dc:creator>
  <cp:lastModifiedBy>Stan Cox</cp:lastModifiedBy>
  <cp:revision>7</cp:revision>
  <dcterms:created xsi:type="dcterms:W3CDTF">2008-05-15T16:04:39Z</dcterms:created>
  <dcterms:modified xsi:type="dcterms:W3CDTF">2023-11-06T17:33:36Z</dcterms:modified>
</cp:coreProperties>
</file>