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7E95B-FBD5-43EA-DDCF-38AD0268C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C0538D-AC65-4F66-88B3-32571B71C0AC}" type="datetimeFigureOut">
              <a:rPr lang="en-US" altLang="en-US"/>
              <a:pPr/>
              <a:t>11/4/2023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3B95D-A916-D256-DDD5-43760B40A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E3F44-5967-264A-DF1C-79442FEF7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11E0C-7117-4BF5-9B87-13F734F926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182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CF92B-834F-FC6B-8140-FEF578D06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012C9A-A542-4976-AC32-5DB43233B26F}" type="datetimeFigureOut">
              <a:rPr lang="en-US" altLang="en-US"/>
              <a:pPr/>
              <a:t>11/4/2023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B3BA5-1D13-70C8-086B-820B40669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E929C-2115-C093-4133-5F90CA27C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2F5AD-FE7F-4DDD-AE04-FA3341CC63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7099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1351F4-2F4B-B4E2-0097-03CCBDE51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07C512-84E8-4249-9CEE-1F01861595D2}" type="datetimeFigureOut">
              <a:rPr lang="en-US" altLang="en-US"/>
              <a:pPr/>
              <a:t>11/4/2023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77B27-CD9E-02C7-CC77-E23B830CC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0FCA8-012F-6C83-D0C2-D0F6C3FD5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89ACE-D13B-4C17-8EBE-27A219851C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3907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F53E4-D004-3BF5-10DB-73AFCC820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791968-7145-480B-9199-4DB26D1A0EB6}" type="datetimeFigureOut">
              <a:rPr lang="en-US" altLang="en-US"/>
              <a:pPr/>
              <a:t>11/4/2023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515274-2AB6-BBB7-7CF5-3E47BAB4A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79CCA-F7FA-7739-7AA4-CF513A373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C51F71-19F1-4DB2-848E-AA81CCB357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827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4BC8E-777C-0DFD-C7B5-A7DA2653A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49BFC7-6A53-4B1B-9CA7-37DB82478E9E}" type="datetimeFigureOut">
              <a:rPr lang="en-US" altLang="en-US"/>
              <a:pPr/>
              <a:t>11/4/2023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ED91E-CB39-C887-7DCA-1AB661FDD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15FB7-A142-0E2F-4EF9-954BBCA22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E75DD-0DBE-438E-8379-C90ED1722A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6982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1388DA1-0809-9854-3ADE-020A35285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3FCD15-8FC7-4642-A804-418115DB4675}" type="datetimeFigureOut">
              <a:rPr lang="en-US" altLang="en-US"/>
              <a:pPr/>
              <a:t>11/4/2023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B698882-7245-85CA-D418-7568E082E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282955E-CB9B-02C8-5300-A7150EE96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8A28A-642F-465E-8D55-BF01F8D5C6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345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F5D6FC8-6E03-957E-1E6E-5C43DEBA0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ACDA6E-796C-47EC-875C-2E967DDA4583}" type="datetimeFigureOut">
              <a:rPr lang="en-US" altLang="en-US"/>
              <a:pPr/>
              <a:t>11/4/2023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66A3E7C-4018-6B11-BDDE-798DF48DB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461379E-EFF6-8CF0-FAEE-A0F1DDA2A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EFB03-CA62-4561-B99C-C04F20D244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984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AA30D9A-6C3C-884D-2280-EA1EA15F8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F2502F-A9E5-46D5-A85E-80956D799A03}" type="datetimeFigureOut">
              <a:rPr lang="en-US" altLang="en-US"/>
              <a:pPr/>
              <a:t>11/4/2023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D07AB99-3D28-9422-80D7-5C9BF38ED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3D579C4-7E91-30EA-B64F-61399C52D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7E64B-88E3-4F92-B7C4-C319948F78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2472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EA10E3E-C45C-DBA4-1C6D-7A0B873AE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533279-6164-4833-9669-F52908EEBDD1}" type="datetimeFigureOut">
              <a:rPr lang="en-US" altLang="en-US"/>
              <a:pPr/>
              <a:t>11/4/2023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6E83AB4-D4D0-6817-5D1A-707AE72E9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ABD94F3-5B42-06BB-FD56-3316C140F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ADB54-4F6C-41CD-99FC-4D6D01482A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7409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17FCF4B-5988-4094-EF99-10057757C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6A0DEF-F4FE-449C-9BDA-A871EDF4D7B0}" type="datetimeFigureOut">
              <a:rPr lang="en-US" altLang="en-US"/>
              <a:pPr/>
              <a:t>11/4/2023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A40C1EE-2E47-F905-C6A5-7CCB0907F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9ECF2C3-11F6-1D3E-70F7-8F9381CF1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4454B-8D86-4D2C-ACD3-1588390E59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3950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23517DB-4E4A-036F-FB06-0E2B5D94F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02B2E6-D435-4C30-8B0D-1604AB9638D9}" type="datetimeFigureOut">
              <a:rPr lang="en-US" altLang="en-US"/>
              <a:pPr/>
              <a:t>11/4/2023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FCDEC4D-BD1F-DB32-AEE4-052468165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27E742F-EB7E-53D8-2B57-52076B1D2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1A0E14-ECC1-4F63-B133-5B4C9C6312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3347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85CF168-391C-1391-CCBB-5240694D066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84E55A9-2EB9-2F4F-F0B4-6800D123D06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3B5A4-3118-38C5-27E6-EC07ADD8D4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fld id="{BECC26F7-E727-4AE2-A62A-3A1C4AF56568}" type="datetimeFigureOut">
              <a:rPr lang="en-US" altLang="en-US"/>
              <a:pPr/>
              <a:t>11/4/2023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563CA-E190-BF3A-CA8C-FDE4F8D382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563814-FFF6-8F4F-C89E-49D528F22C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11F9AC55-B041-4674-B71B-C17249BE9E0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le 1">
            <a:extLst>
              <a:ext uri="{FF2B5EF4-FFF2-40B4-BE49-F238E27FC236}">
                <a16:creationId xmlns:a16="http://schemas.microsoft.com/office/drawing/2014/main" id="{00625581-47AB-9864-FCA9-E8E748750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/>
              <a:t>The Different Aspects Of Faith</a:t>
            </a:r>
            <a:endParaRPr lang="en-US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67F438-2291-C937-AB61-D07A9416C9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>
              <a:ea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>
            <a:extLst>
              <a:ext uri="{FF2B5EF4-FFF2-40B4-BE49-F238E27FC236}">
                <a16:creationId xmlns:a16="http://schemas.microsoft.com/office/drawing/2014/main" id="{E545E763-181D-56C6-135A-94B9D5A07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 Trusting Of Faith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3EAE2-032F-2251-5C86-FFD69168D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4000" b="1"/>
              <a:t>Acts 27:25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4000" b="1"/>
              <a:t> Therefore take heart, men,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4000" b="1"/>
              <a:t> </a:t>
            </a:r>
            <a:r>
              <a:rPr lang="en-US" altLang="en-US" sz="4000" b="1" u="sng"/>
              <a:t>for I believe God that it will be just as it was told me</a:t>
            </a:r>
            <a:r>
              <a:rPr lang="en-US" altLang="en-US" sz="4000" b="1"/>
              <a:t>.</a:t>
            </a:r>
            <a:endParaRPr lang="en-US" altLang="en-US" sz="4000"/>
          </a:p>
          <a:p>
            <a:pPr marL="0" indent="0">
              <a:buFont typeface="Arial" panose="020B0604020202020204" pitchFamily="34" charset="0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id="{EB60670E-3B0C-7E50-0BE9-0C8C08D7C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 Trusting Of Faith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7FC72-177E-283E-2620-4ABDD0C27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3600" b="1"/>
              <a:t>2 Timothy 1:12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3600" b="1"/>
              <a:t>For this reason I also suffer these things; nevertheless I am not ashamed, </a:t>
            </a:r>
            <a:r>
              <a:rPr lang="en-US" altLang="en-US" sz="3600" b="1" u="sng"/>
              <a:t>for I know whom I have believed</a:t>
            </a:r>
            <a:r>
              <a:rPr lang="en-US" altLang="en-US" sz="3600" b="1"/>
              <a:t> and </a:t>
            </a:r>
            <a:r>
              <a:rPr lang="en-US" altLang="en-US" sz="3600" b="1" u="sng"/>
              <a:t>am persuaded that He is able to keep what I have committed to Him until that Da</a:t>
            </a:r>
            <a:r>
              <a:rPr lang="en-US" altLang="en-US" sz="3600" b="1"/>
              <a:t>y. </a:t>
            </a:r>
            <a:endParaRPr lang="en-US" altLang="en-US" sz="3600"/>
          </a:p>
          <a:p>
            <a:pPr marL="0" indent="0">
              <a:buFont typeface="Arial" panose="020B0604020202020204" pitchFamily="34" charset="0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>
            <a:extLst>
              <a:ext uri="{FF2B5EF4-FFF2-40B4-BE49-F238E27FC236}">
                <a16:creationId xmlns:a16="http://schemas.microsoft.com/office/drawing/2014/main" id="{C99BC58F-B99D-1934-5970-6B1E6D87A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 Trusting Of Faith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4B4E6-8671-4D73-0941-1CE14C3C1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b="1"/>
              <a:t>Hebrews 10:35-36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b="1"/>
              <a:t> Therefore </a:t>
            </a:r>
            <a:r>
              <a:rPr lang="en-US" altLang="en-US" b="1" u="sng">
                <a:solidFill>
                  <a:srgbClr val="FFFF00"/>
                </a:solidFill>
              </a:rPr>
              <a:t>do not cast away your confidence</a:t>
            </a:r>
            <a:r>
              <a:rPr lang="en-US" altLang="en-US" b="1">
                <a:solidFill>
                  <a:srgbClr val="FFFF00"/>
                </a:solidFill>
              </a:rPr>
              <a:t>, </a:t>
            </a:r>
            <a:r>
              <a:rPr lang="en-US" altLang="en-US" b="1" u="sng">
                <a:solidFill>
                  <a:srgbClr val="FFFF00"/>
                </a:solidFill>
              </a:rPr>
              <a:t>which has great reward</a:t>
            </a:r>
            <a:r>
              <a:rPr lang="en-US" altLang="en-US" b="1"/>
              <a:t>. 36 For you have need of endurance, so that </a:t>
            </a:r>
            <a:r>
              <a:rPr lang="en-US" altLang="en-US" b="1" u="sng">
                <a:solidFill>
                  <a:srgbClr val="FFFF00"/>
                </a:solidFill>
              </a:rPr>
              <a:t>after you have done the will of God</a:t>
            </a:r>
            <a:r>
              <a:rPr lang="en-US" altLang="en-US" b="1"/>
              <a:t>, you may receive the promise: </a:t>
            </a:r>
            <a:endParaRPr lang="en-US" altLang="en-US"/>
          </a:p>
          <a:p>
            <a:pPr marL="0" indent="0">
              <a:buFont typeface="Arial" panose="020B0604020202020204" pitchFamily="34" charset="0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5E06E77C-62DE-E13D-059F-03975A32A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 Godly Fear Of Faith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D1F7A-B4B5-6CDD-12BF-40C0458AE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b="1"/>
              <a:t>Ecclesiastes 12:13-14 </a:t>
            </a:r>
          </a:p>
          <a:p>
            <a:r>
              <a:rPr lang="en-US" altLang="en-US" sz="3600" b="1"/>
              <a:t> Let us hear the conclusion of the whole matter: </a:t>
            </a:r>
            <a:r>
              <a:rPr lang="en-US" altLang="en-US" sz="3600" b="1" u="sng">
                <a:solidFill>
                  <a:srgbClr val="FFFF00"/>
                </a:solidFill>
              </a:rPr>
              <a:t>Fear God and keep His commandments</a:t>
            </a:r>
            <a:r>
              <a:rPr lang="en-US" altLang="en-US" sz="3600" b="1" u="sng"/>
              <a:t>,</a:t>
            </a:r>
            <a:r>
              <a:rPr lang="en-US" altLang="en-US" sz="3600" b="1"/>
              <a:t> For this is man’s all. </a:t>
            </a:r>
            <a:r>
              <a:rPr lang="en-US" altLang="en-US" sz="3600" b="1" u="sng"/>
              <a:t>For God will bring every work into judgment</a:t>
            </a:r>
            <a:r>
              <a:rPr lang="en-US" altLang="en-US" sz="3600" b="1"/>
              <a:t>, Including every secret thing, Whether good or evil.</a:t>
            </a:r>
            <a:endParaRPr lang="en-US" altLang="en-US" sz="3600"/>
          </a:p>
          <a:p>
            <a:pPr>
              <a:buFont typeface="Arial" panose="020B0604020202020204" pitchFamily="34" charset="0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>
            <a:extLst>
              <a:ext uri="{FF2B5EF4-FFF2-40B4-BE49-F238E27FC236}">
                <a16:creationId xmlns:a16="http://schemas.microsoft.com/office/drawing/2014/main" id="{62AD0452-B0CC-C07E-2A0B-C6C0DF7EF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 Godly Fear Of Faith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538CC-30B2-7017-8EF5-49F68D1D8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3600" b="1"/>
              <a:t>Hebrews 11:7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3600" b="1" u="sng">
                <a:solidFill>
                  <a:srgbClr val="FFFF00"/>
                </a:solidFill>
              </a:rPr>
              <a:t>By faith</a:t>
            </a:r>
            <a:r>
              <a:rPr lang="en-US" altLang="en-US" sz="3600" b="1">
                <a:solidFill>
                  <a:srgbClr val="FFFF00"/>
                </a:solidFill>
              </a:rPr>
              <a:t> </a:t>
            </a:r>
            <a:r>
              <a:rPr lang="en-US" altLang="en-US" sz="3600" b="1"/>
              <a:t>Noah, being divinely warned of things not yet seen, </a:t>
            </a:r>
            <a:r>
              <a:rPr lang="en-US" altLang="en-US" sz="3600" b="1" u="sng">
                <a:solidFill>
                  <a:srgbClr val="FFFF00"/>
                </a:solidFill>
              </a:rPr>
              <a:t>moved with godly fear</a:t>
            </a:r>
            <a:r>
              <a:rPr lang="en-US" altLang="en-US" sz="3600" b="1"/>
              <a:t>, </a:t>
            </a:r>
            <a:r>
              <a:rPr lang="en-US" altLang="en-US" sz="3600" b="1" u="sng">
                <a:solidFill>
                  <a:srgbClr val="FFFF00"/>
                </a:solidFill>
              </a:rPr>
              <a:t>prepared an ark</a:t>
            </a:r>
            <a:r>
              <a:rPr lang="en-US" altLang="en-US" sz="3600" b="1">
                <a:solidFill>
                  <a:srgbClr val="FFFF00"/>
                </a:solidFill>
              </a:rPr>
              <a:t> </a:t>
            </a:r>
            <a:r>
              <a:rPr lang="en-US" altLang="en-US" sz="3600" b="1"/>
              <a:t>for the saving of his household, by which he condemned the world and became heir of the righteousness which is according to faith.</a:t>
            </a:r>
            <a:endParaRPr lang="en-US" altLang="en-US" sz="3600"/>
          </a:p>
          <a:p>
            <a:pPr marL="0" indent="0">
              <a:buFont typeface="Arial" panose="020B0604020202020204" pitchFamily="34" charset="0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AFE63C50-63E3-238E-7FC3-C87194514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 Godly Fear Of Faith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0B7B8-A109-CD4B-C132-8C7B12741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3600" b="1"/>
              <a:t>Hebrews 12:28-29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3600" b="1"/>
              <a:t>Therefore, since we are receiving a kingdom which cannot be shaken, let us have grace, by which we may </a:t>
            </a:r>
            <a:r>
              <a:rPr lang="en-US" altLang="en-US" sz="3600" b="1" u="sng">
                <a:solidFill>
                  <a:srgbClr val="FFFF00"/>
                </a:solidFill>
              </a:rPr>
              <a:t>serve God acceptably with reverence and godly fear</a:t>
            </a:r>
            <a:r>
              <a:rPr lang="en-US" altLang="en-US" sz="3600" b="1" u="sng"/>
              <a:t>. For our God is a consuming fire</a:t>
            </a:r>
            <a:r>
              <a:rPr lang="en-US" altLang="en-US" sz="3600" b="1"/>
              <a:t>.</a:t>
            </a:r>
            <a:endParaRPr lang="en-US" altLang="en-US" sz="3600"/>
          </a:p>
          <a:p>
            <a:pPr marL="0" indent="0">
              <a:buFont typeface="Arial" panose="020B0604020202020204" pitchFamily="34" charset="0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5A0257B8-7794-4F85-2DB2-4164A15E6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 Hope Of Faith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6298A-ADDD-3595-DD85-63F3BC1F8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ea typeface="+mn-ea"/>
              </a:rPr>
              <a:t>1 Peter 1:13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ea typeface="+mn-ea"/>
              </a:rPr>
              <a:t>Therefore gird up the loins of your mind, be sober, and </a:t>
            </a:r>
            <a:r>
              <a:rPr lang="en-US" sz="3600" b="1" u="sng" dirty="0">
                <a:ea typeface="+mn-ea"/>
              </a:rPr>
              <a:t>rest your hope fully upon the grace that is to be brought to you at the revelation of Jesus Christ</a:t>
            </a:r>
            <a:endParaRPr lang="en-US" sz="3600" dirty="0">
              <a:ea typeface="+mn-ea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E892ED6C-A1DF-6E00-2FAC-8A42F8EB1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 Hope Of Faith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64AB9-08CD-6519-49FB-2D3D7FD0F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3600" b="1"/>
              <a:t>1 Peter 1:21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3600" b="1"/>
              <a:t> who through Him believe in God, who raised Him from the dead and gave Him glory, </a:t>
            </a:r>
            <a:r>
              <a:rPr lang="en-US" altLang="en-US" sz="3600" b="1" u="sng">
                <a:solidFill>
                  <a:srgbClr val="FFFF00"/>
                </a:solidFill>
              </a:rPr>
              <a:t>so that your faith and hope are in God</a:t>
            </a:r>
            <a:r>
              <a:rPr lang="en-US" altLang="en-US" sz="3600" b="1">
                <a:solidFill>
                  <a:srgbClr val="FFFF00"/>
                </a:solidFill>
              </a:rPr>
              <a:t>.</a:t>
            </a:r>
            <a:endParaRPr lang="en-US" altLang="en-US" sz="3600">
              <a:solidFill>
                <a:srgbClr val="FFFF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0193DDA2-059C-60D8-5A78-C816AACFB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 Hope Of Faith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C2658-FD04-F75F-8DB5-68A535180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b="1"/>
              <a:t> Acts 24:15 </a:t>
            </a:r>
          </a:p>
          <a:p>
            <a:r>
              <a:rPr lang="en-US" altLang="en-US" b="1" u="sng">
                <a:solidFill>
                  <a:srgbClr val="FFFF00"/>
                </a:solidFill>
              </a:rPr>
              <a:t>I have hope in God</a:t>
            </a:r>
            <a:r>
              <a:rPr lang="en-US" altLang="en-US" b="1"/>
              <a:t>, which they themselves also accept, </a:t>
            </a:r>
            <a:r>
              <a:rPr lang="en-US" altLang="en-US" b="1" u="sng">
                <a:solidFill>
                  <a:srgbClr val="FFFF00"/>
                </a:solidFill>
              </a:rPr>
              <a:t>that there will be a resurrection of the dead</a:t>
            </a:r>
            <a:r>
              <a:rPr lang="en-US" altLang="en-US" b="1"/>
              <a:t>, both of the just and the unjust</a:t>
            </a:r>
            <a:endParaRPr lang="en-US" altLang="en-US"/>
          </a:p>
          <a:p>
            <a:pPr>
              <a:buFont typeface="Arial" panose="020B0604020202020204" pitchFamily="34" charset="0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E9A7F0CD-D502-866B-0976-DD4AEFFA0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 Hope Of Faith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96F33-5CDA-12F3-5722-C0B841260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3600" b="1"/>
              <a:t>Colossians 1:5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3600" b="1"/>
              <a:t>because of </a:t>
            </a:r>
            <a:r>
              <a:rPr lang="en-US" altLang="en-US" sz="3600" b="1" u="sng">
                <a:solidFill>
                  <a:srgbClr val="FFFF00"/>
                </a:solidFill>
              </a:rPr>
              <a:t>the hope which is laid up for you in heaven</a:t>
            </a:r>
            <a:r>
              <a:rPr lang="en-US" altLang="en-US" sz="3600" b="1"/>
              <a:t>, of which you heard before in the word of the truth of the gospel, </a:t>
            </a:r>
            <a:endParaRPr lang="en-US" altLang="en-US" sz="3600"/>
          </a:p>
          <a:p>
            <a:pPr marL="0" indent="0">
              <a:buFont typeface="Arial" panose="020B0604020202020204" pitchFamily="34" charset="0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>
            <a:extLst>
              <a:ext uri="{FF2B5EF4-FFF2-40B4-BE49-F238E27FC236}">
                <a16:creationId xmlns:a16="http://schemas.microsoft.com/office/drawing/2014/main" id="{E67371C4-FFB3-B8FD-2FB1-780F0E594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Definition Of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7CB0B-348F-2624-021D-135468B1F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>
                <a:ea typeface="+mn-ea"/>
              </a:rPr>
              <a:t>Hebrews 11:1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>
                <a:ea typeface="+mn-ea"/>
              </a:rPr>
              <a:t>Now faith is the assurance of things hoped for, the conviction of things not seen.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>
                <a:ea typeface="+mn-ea"/>
              </a:rPr>
              <a:t>ASV    NASV    ESV</a:t>
            </a:r>
            <a:endParaRPr lang="en-US" dirty="0">
              <a:ea typeface="+mn-ea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47DCC1ED-6FA6-BD7F-04B8-EAA0F3980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 Hope Of Faith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EAD00-3A1C-9E40-1322-6E7806163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4000" b="1"/>
              <a:t>1 Thessalonians 2:19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4000" b="1"/>
              <a:t> For </a:t>
            </a:r>
            <a:r>
              <a:rPr lang="en-US" altLang="en-US" sz="4000" b="1" u="sng"/>
              <a:t>what is our hope</a:t>
            </a:r>
            <a:r>
              <a:rPr lang="en-US" altLang="en-US" sz="4000" b="1"/>
              <a:t>, </a:t>
            </a:r>
            <a:r>
              <a:rPr lang="en-US" altLang="en-US" sz="4000" b="1" u="sng"/>
              <a:t>or joy, or crown of rejoicing</a:t>
            </a:r>
            <a:r>
              <a:rPr lang="en-US" altLang="en-US" sz="4000" b="1"/>
              <a:t>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4000" b="1"/>
              <a:t> </a:t>
            </a:r>
            <a:r>
              <a:rPr lang="en-US" altLang="en-US" sz="4000" b="1" u="sng"/>
              <a:t>Is it not even you in the presence of our Lord Jesus Christ at His coming</a:t>
            </a:r>
            <a:endParaRPr lang="en-US" altLang="en-US" sz="4000"/>
          </a:p>
          <a:p>
            <a:pPr marL="0" indent="0">
              <a:buFont typeface="Arial" panose="020B0604020202020204" pitchFamily="34" charset="0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B6FC2E63-807B-3E0E-4BDC-8333C6FF6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 Hope Of Faith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C1883-E30E-C3E2-7BA9-5F6DCE56A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4000" b="1"/>
              <a:t>Titus 3:7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4000" b="1"/>
              <a:t> that </a:t>
            </a:r>
            <a:r>
              <a:rPr lang="en-US" altLang="en-US" sz="4000" b="1" u="sng"/>
              <a:t>having been justified by His grace</a:t>
            </a:r>
            <a:r>
              <a:rPr lang="en-US" altLang="en-US" sz="4000" b="1"/>
              <a:t> </a:t>
            </a:r>
            <a:r>
              <a:rPr lang="en-US" altLang="en-US" sz="4000" b="1" u="sng"/>
              <a:t>we should become heirs </a:t>
            </a:r>
            <a:r>
              <a:rPr lang="en-US" altLang="en-US" sz="4000" b="1" u="sng">
                <a:solidFill>
                  <a:srgbClr val="FFFF00"/>
                </a:solidFill>
              </a:rPr>
              <a:t>according to the hope of eternal life</a:t>
            </a:r>
            <a:endParaRPr lang="en-US" altLang="en-US" sz="4000">
              <a:solidFill>
                <a:srgbClr val="FFFF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04DF187A-7723-C4C4-F40A-0FE170AED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 Love Of Faith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DA617-4BAB-A95A-B3B0-650DB3863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>
                <a:ea typeface="+mn-ea"/>
              </a:rPr>
              <a:t>1 Corinthians 13:13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4400" b="1" dirty="0">
                <a:ea typeface="+mn-ea"/>
              </a:rPr>
              <a:t> And now abide faith, hope, love, these three; but </a:t>
            </a:r>
            <a:r>
              <a:rPr lang="en-US" sz="4400" b="1" u="sng" dirty="0">
                <a:ea typeface="+mn-ea"/>
              </a:rPr>
              <a:t>the greatest of these is love</a:t>
            </a:r>
            <a:r>
              <a:rPr lang="en-US" sz="4400" b="1" dirty="0">
                <a:ea typeface="+mn-ea"/>
              </a:rPr>
              <a:t>.</a:t>
            </a:r>
            <a:endParaRPr lang="en-US" sz="4400" dirty="0">
              <a:ea typeface="+mn-ea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ED531137-5B07-7B51-FD05-6D56C5786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 Love Of Faith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F9423-C183-3E21-E144-1206F0EEF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>
                <a:ea typeface="+mn-ea"/>
              </a:rPr>
              <a:t>1 John 4:19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>
                <a:ea typeface="+mn-ea"/>
              </a:rPr>
              <a:t> We love Him because He first loved us.</a:t>
            </a:r>
            <a:endParaRPr lang="en-US" dirty="0">
              <a:ea typeface="+mn-ea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>
              <a:ea typeface="+mn-ea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b="1" dirty="0">
                <a:ea typeface="+mn-ea"/>
              </a:rPr>
              <a:t>1 John 4:16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>
                <a:ea typeface="+mn-ea"/>
              </a:rPr>
              <a:t> And </a:t>
            </a:r>
            <a:r>
              <a:rPr lang="en-US" b="1" u="sng" dirty="0">
                <a:solidFill>
                  <a:srgbClr val="FFFF00"/>
                </a:solidFill>
                <a:ea typeface="+mn-ea"/>
              </a:rPr>
              <a:t>we have known and believed the love that God has for us</a:t>
            </a:r>
            <a:r>
              <a:rPr lang="en-US" b="1" dirty="0">
                <a:ea typeface="+mn-ea"/>
              </a:rPr>
              <a:t>. God is love, and he who abides in love abides in God, and God in him.</a:t>
            </a:r>
            <a:endParaRPr lang="en-US" dirty="0">
              <a:ea typeface="+mn-ea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687F20B6-35F8-EEA9-1C5C-3DF6A77D9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 Love Of Faith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CBFDC-DA9C-0B2A-B9BC-82D3C3981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4000" b="1"/>
              <a:t>1 John 4:9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4000" b="1"/>
              <a:t> </a:t>
            </a:r>
            <a:r>
              <a:rPr lang="en-US" altLang="en-US" sz="4000" b="1" u="sng"/>
              <a:t>In this the love of God was manifested toward us</a:t>
            </a:r>
            <a:r>
              <a:rPr lang="en-US" altLang="en-US" sz="4000" b="1"/>
              <a:t>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4000" b="1"/>
              <a:t> that God has sent His only begotten Son into the world, that we might live through Him.</a:t>
            </a:r>
            <a:endParaRPr lang="en-US" altLang="en-US" sz="4000"/>
          </a:p>
          <a:p>
            <a:pPr marL="0" indent="0">
              <a:buFont typeface="Arial" panose="020B0604020202020204" pitchFamily="34" charset="0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3EA1CB90-9AA8-74F9-7B17-2C88BA8DC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 Love Of Faith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46ACF-7E83-F0DE-817F-418F24670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4000" b="1"/>
              <a:t>Galatians 2:20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4000" b="1"/>
              <a:t> I have been crucified with Christ; it is no longer I who live, but Christ lives in me; and the life which I now live in the flesh I live by faith in </a:t>
            </a:r>
            <a:r>
              <a:rPr lang="en-US" altLang="en-US" sz="4000" b="1" u="sng">
                <a:solidFill>
                  <a:srgbClr val="FFFF00"/>
                </a:solidFill>
              </a:rPr>
              <a:t>the Son of God, who loved me and gave Himself for me</a:t>
            </a:r>
            <a:r>
              <a:rPr lang="en-US" altLang="en-US" sz="4000" b="1">
                <a:solidFill>
                  <a:srgbClr val="FFFF00"/>
                </a:solidFill>
              </a:rPr>
              <a:t>.</a:t>
            </a:r>
            <a:endParaRPr lang="en-US" altLang="en-US" sz="4000">
              <a:solidFill>
                <a:srgbClr val="FFFF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07EA54A2-1789-871E-3D96-F81D9816B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 Love Of Faith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58FF5-8C66-B465-B928-73B6990B5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>
                <a:ea typeface="+mn-ea"/>
              </a:rPr>
              <a:t>John 14:15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FFFF00"/>
                </a:solidFill>
                <a:ea typeface="+mn-ea"/>
              </a:rPr>
              <a:t>If you love Me, keep My commandments</a:t>
            </a:r>
            <a:r>
              <a:rPr lang="en-US" b="1" dirty="0">
                <a:ea typeface="+mn-ea"/>
              </a:rPr>
              <a:t>.</a:t>
            </a:r>
            <a:endParaRPr lang="en-US" dirty="0">
              <a:ea typeface="+mn-ea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>
              <a:ea typeface="+mn-ea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b="1" dirty="0">
                <a:ea typeface="+mn-ea"/>
              </a:rPr>
              <a:t>Galatians 5:6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>
                <a:ea typeface="+mn-ea"/>
              </a:rPr>
              <a:t>For in Christ Jesus neither circumcision nor </a:t>
            </a:r>
            <a:r>
              <a:rPr lang="en-US" b="1" dirty="0" err="1">
                <a:ea typeface="+mn-ea"/>
              </a:rPr>
              <a:t>uncircumcision</a:t>
            </a:r>
            <a:r>
              <a:rPr lang="en-US" b="1" dirty="0">
                <a:ea typeface="+mn-ea"/>
              </a:rPr>
              <a:t> avails anything, but </a:t>
            </a:r>
            <a:r>
              <a:rPr lang="en-US" b="1" u="sng" dirty="0">
                <a:solidFill>
                  <a:srgbClr val="FFFF00"/>
                </a:solidFill>
                <a:ea typeface="+mn-ea"/>
              </a:rPr>
              <a:t>faith working through love</a:t>
            </a:r>
            <a:r>
              <a:rPr lang="en-US" b="1" dirty="0">
                <a:solidFill>
                  <a:srgbClr val="FFFF00"/>
                </a:solidFill>
                <a:ea typeface="+mn-ea"/>
              </a:rPr>
              <a:t>.</a:t>
            </a:r>
            <a:endParaRPr lang="en-US" dirty="0">
              <a:solidFill>
                <a:srgbClr val="FFFF00"/>
              </a:solidFill>
              <a:ea typeface="+mn-ea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61A43559-953E-110A-5765-EF3346D97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 Just Shall Live By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DC83A-7AAB-E011-5F82-2E94549B4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ea typeface="+mn-ea"/>
              </a:rPr>
              <a:t>The Trust Of Faith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ea typeface="+mn-ea"/>
              </a:rPr>
              <a:t>Hebrews 10:36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ea typeface="+mn-ea"/>
              </a:rPr>
              <a:t> </a:t>
            </a:r>
            <a:r>
              <a:rPr lang="en-US" b="1" u="sng" dirty="0">
                <a:solidFill>
                  <a:srgbClr val="FFFF00"/>
                </a:solidFill>
                <a:ea typeface="+mn-ea"/>
              </a:rPr>
              <a:t>after you have done the will of God</a:t>
            </a:r>
            <a:r>
              <a:rPr lang="en-US" b="1" dirty="0">
                <a:ea typeface="+mn-ea"/>
              </a:rPr>
              <a:t>,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>
              <a:ea typeface="+mn-ea"/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ea typeface="+mn-ea"/>
              </a:rPr>
              <a:t>The Godly Fear Of Faith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b="1" dirty="0">
                <a:ea typeface="+mn-ea"/>
              </a:rPr>
              <a:t>Ecclesiastes 12:13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u="sng" dirty="0">
                <a:solidFill>
                  <a:srgbClr val="FFFF00"/>
                </a:solidFill>
                <a:ea typeface="+mn-ea"/>
              </a:rPr>
              <a:t>Fear God and keep His commandments</a:t>
            </a:r>
            <a:endParaRPr lang="en-US" dirty="0">
              <a:ea typeface="+mn-ea"/>
            </a:endParaRPr>
          </a:p>
          <a:p>
            <a:pPr fontAlgn="auto">
              <a:spcAft>
                <a:spcPts val="0"/>
              </a:spcAft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0331CEF2-F99E-BA97-BEB2-70B515DF3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 Just Shall Live By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C7FB4-2182-99F1-3C4A-10E8DC25B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>
                <a:ea typeface="+mn-ea"/>
              </a:rPr>
              <a:t>The Love Of Faith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b="1" dirty="0">
                <a:ea typeface="+mn-ea"/>
              </a:rPr>
              <a:t>John 14:15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>
                <a:ea typeface="+mn-ea"/>
              </a:rPr>
              <a:t>If you love Me, </a:t>
            </a:r>
            <a:r>
              <a:rPr lang="en-US" b="1" dirty="0">
                <a:solidFill>
                  <a:srgbClr val="FFFF00"/>
                </a:solidFill>
                <a:ea typeface="+mn-ea"/>
              </a:rPr>
              <a:t>keep My commandments</a:t>
            </a:r>
            <a:r>
              <a:rPr lang="en-US" b="1" dirty="0">
                <a:ea typeface="+mn-ea"/>
              </a:rPr>
              <a:t>.</a:t>
            </a:r>
            <a:endParaRPr lang="en-US" dirty="0">
              <a:ea typeface="+mn-ea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>
              <a:ea typeface="+mn-ea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b="1" dirty="0">
                <a:ea typeface="+mn-ea"/>
              </a:rPr>
              <a:t>Galatians 5:6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u="sng" dirty="0">
                <a:solidFill>
                  <a:srgbClr val="FFFF00"/>
                </a:solidFill>
                <a:ea typeface="+mn-ea"/>
              </a:rPr>
              <a:t>faith working through love</a:t>
            </a:r>
            <a:r>
              <a:rPr lang="en-US" b="1" dirty="0">
                <a:solidFill>
                  <a:srgbClr val="FFFF00"/>
                </a:solidFill>
                <a:ea typeface="+mn-ea"/>
              </a:rPr>
              <a:t>.</a:t>
            </a:r>
            <a:endParaRPr lang="en-US" dirty="0">
              <a:solidFill>
                <a:srgbClr val="FFFF00"/>
              </a:solidFill>
              <a:ea typeface="+mn-ea"/>
            </a:endParaRPr>
          </a:p>
          <a:p>
            <a:pPr fontAlgn="auto">
              <a:spcAft>
                <a:spcPts val="0"/>
              </a:spcAft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>
            <a:extLst>
              <a:ext uri="{FF2B5EF4-FFF2-40B4-BE49-F238E27FC236}">
                <a16:creationId xmlns:a16="http://schemas.microsoft.com/office/drawing/2014/main" id="{06AD2D82-15A5-0010-6959-DF37191F5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/>
              <a:t>The Believing Of Faith</a:t>
            </a:r>
            <a:endParaRPr lang="en-US" altLang="en-US" sz="4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1640A-F350-7E0D-4ADB-0C6B3E17A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altLang="en-US" sz="3600" b="1"/>
              <a:t>Hebrews 11:6</a:t>
            </a:r>
          </a:p>
          <a:p>
            <a:r>
              <a:rPr lang="en-US" altLang="en-US" sz="3600" b="1"/>
              <a:t> </a:t>
            </a:r>
            <a:r>
              <a:rPr lang="en-US" altLang="en-US" sz="3600" b="1" u="sng"/>
              <a:t>But without faith it is impossible to please Him</a:t>
            </a:r>
            <a:r>
              <a:rPr lang="en-US" altLang="en-US" sz="3600" b="1"/>
              <a:t>,</a:t>
            </a:r>
          </a:p>
          <a:p>
            <a:r>
              <a:rPr lang="en-US" altLang="en-US" sz="3600" b="1"/>
              <a:t> </a:t>
            </a:r>
            <a:r>
              <a:rPr lang="en-US" altLang="en-US" sz="3600" b="1" u="sng"/>
              <a:t>for he who comes to God must believe that He is</a:t>
            </a:r>
            <a:r>
              <a:rPr lang="en-US" altLang="en-US" sz="3600" b="1"/>
              <a:t>, </a:t>
            </a:r>
            <a:r>
              <a:rPr lang="en-US" altLang="en-US" sz="3600" b="1" u="sng"/>
              <a:t>and that He is a rewarder</a:t>
            </a:r>
            <a:r>
              <a:rPr lang="en-US" altLang="en-US" sz="3600" b="1"/>
              <a:t> </a:t>
            </a:r>
            <a:r>
              <a:rPr lang="en-US" altLang="en-US" sz="3600" b="1" u="sng"/>
              <a:t>of those who diligently seek Him</a:t>
            </a:r>
            <a:r>
              <a:rPr lang="en-US" altLang="en-US" sz="3600" b="1"/>
              <a:t>. </a:t>
            </a:r>
            <a:endParaRPr lang="en-US" altLang="en-US" sz="3600"/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>
            <a:extLst>
              <a:ext uri="{FF2B5EF4-FFF2-40B4-BE49-F238E27FC236}">
                <a16:creationId xmlns:a16="http://schemas.microsoft.com/office/drawing/2014/main" id="{710EFB9E-FACC-2D6A-DD09-60E968B74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/>
              <a:t>The Believing Of Faith</a:t>
            </a:r>
            <a:endParaRPr lang="en-US" altLang="en-US" sz="4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ECACC-86A6-96BA-553E-4397F6989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ea typeface="+mn-ea"/>
              </a:rPr>
              <a:t>John 20:30-31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ea typeface="+mn-ea"/>
              </a:rPr>
              <a:t>And truly Jesus did many other signs in the presence of His disciples, which are not written in this book; 31 </a:t>
            </a:r>
            <a:r>
              <a:rPr lang="en-US" sz="3600" b="1" u="sng" dirty="0">
                <a:ea typeface="+mn-ea"/>
              </a:rPr>
              <a:t>but these are written that you may believe that Jesus is the Christ, the Son of God, and that believing you may have life in His name.</a:t>
            </a:r>
            <a:endParaRPr lang="en-US" sz="3600" dirty="0">
              <a:ea typeface="+mn-ea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517418B5-92EF-54A6-6BD6-80BF1B5AB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/>
              <a:t>The Believing Of Faith</a:t>
            </a:r>
            <a:endParaRPr lang="en-US" altLang="en-US" sz="4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99D13-2999-13A5-9CDB-11EA0A55D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4000" b="1"/>
              <a:t>Romans 10:17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4000" b="1"/>
              <a:t> </a:t>
            </a:r>
            <a:r>
              <a:rPr lang="en-US" altLang="en-US" sz="4000" b="1" u="sng"/>
              <a:t>So then faith comes by hearing,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4000" b="1" u="sng"/>
              <a:t>and hearing by the word.</a:t>
            </a:r>
            <a:endParaRPr lang="en-US" altLang="en-US" sz="4000"/>
          </a:p>
          <a:p>
            <a:pPr marL="0" indent="0">
              <a:buFont typeface="Arial" panose="020B0604020202020204" pitchFamily="34" charset="0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>
            <a:extLst>
              <a:ext uri="{FF2B5EF4-FFF2-40B4-BE49-F238E27FC236}">
                <a16:creationId xmlns:a16="http://schemas.microsoft.com/office/drawing/2014/main" id="{139CDBDE-C1AF-0521-8464-5CABA54D6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/>
              <a:t>The Believing Of Faith</a:t>
            </a:r>
            <a:endParaRPr lang="en-US" altLang="en-US" sz="4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8B6CF-D1BA-F951-02E5-097DD72E8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4000" b="1"/>
              <a:t>Acts 8:37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4000" b="1"/>
              <a:t>Then Philip said, "</a:t>
            </a:r>
            <a:r>
              <a:rPr lang="en-US" altLang="en-US" sz="4000" b="1" u="sng"/>
              <a:t>If you believe with all your heart, you may</a:t>
            </a:r>
            <a:r>
              <a:rPr lang="en-US" altLang="en-US" sz="4000" b="1"/>
              <a:t>." And he answered and said, "</a:t>
            </a:r>
            <a:r>
              <a:rPr lang="en-US" altLang="en-US" sz="4000" b="1" u="sng"/>
              <a:t>I believe that Jesus Christ is the Son of God</a:t>
            </a:r>
            <a:r>
              <a:rPr lang="en-US" altLang="en-US" sz="4000" b="1"/>
              <a:t>."  </a:t>
            </a:r>
            <a:endParaRPr lang="en-US" altLang="en-US" sz="4000"/>
          </a:p>
          <a:p>
            <a:pPr marL="0" indent="0">
              <a:buFont typeface="Arial" panose="020B0604020202020204" pitchFamily="34" charset="0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14AB0CAD-68DC-598A-C97B-F720420E6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/>
              <a:t>The Believing Of Faith</a:t>
            </a:r>
            <a:endParaRPr lang="en-US" altLang="en-US" sz="4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4DE83-A3A3-8814-DF78-ABFB1DB12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3600" b="1"/>
              <a:t>Romans 10:9-10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3600" b="1"/>
              <a:t>that if you confess with your mouth the Lord Jesus </a:t>
            </a:r>
            <a:r>
              <a:rPr lang="en-US" altLang="en-US" sz="3600" b="1" u="sng"/>
              <a:t>and believe in your heart that God has raised Him from the dead</a:t>
            </a:r>
            <a:r>
              <a:rPr lang="en-US" altLang="en-US" sz="3600" b="1"/>
              <a:t>, </a:t>
            </a:r>
            <a:r>
              <a:rPr lang="en-US" altLang="en-US" sz="3600" b="1" u="sng"/>
              <a:t>you will be saved</a:t>
            </a:r>
            <a:r>
              <a:rPr lang="en-US" altLang="en-US" sz="3600" b="1"/>
              <a:t>. 10 </a:t>
            </a:r>
            <a:r>
              <a:rPr lang="en-US" altLang="en-US" sz="3600" b="1" u="sng"/>
              <a:t>For with the heart one believes unto righteousness</a:t>
            </a:r>
            <a:r>
              <a:rPr lang="en-US" altLang="en-US" sz="3600" b="1"/>
              <a:t>, and with the mouth confession is made unto salvation.</a:t>
            </a:r>
            <a:endParaRPr lang="en-US" altLang="en-US" sz="3600"/>
          </a:p>
          <a:p>
            <a:pPr marL="0" indent="0">
              <a:buFont typeface="Arial" panose="020B0604020202020204" pitchFamily="34" charset="0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>
            <a:extLst>
              <a:ext uri="{FF2B5EF4-FFF2-40B4-BE49-F238E27FC236}">
                <a16:creationId xmlns:a16="http://schemas.microsoft.com/office/drawing/2014/main" id="{C40BD922-D2DC-C6DA-2F27-FBDB43C3C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 Trusting Of Faith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F6A47-05B1-6D4E-238A-707829716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ea typeface="+mn-ea"/>
              </a:rPr>
              <a:t>Proverbs 3:5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ea typeface="+mn-ea"/>
              </a:rPr>
              <a:t> </a:t>
            </a:r>
            <a:r>
              <a:rPr lang="en-US" sz="3600" b="1" u="sng" dirty="0">
                <a:ea typeface="+mn-ea"/>
              </a:rPr>
              <a:t>Trust in the LORD with all your heart</a:t>
            </a:r>
            <a:r>
              <a:rPr lang="en-US" sz="3600" b="1" dirty="0">
                <a:ea typeface="+mn-ea"/>
              </a:rPr>
              <a:t>, And lean not on your own understanding;</a:t>
            </a:r>
            <a:endParaRPr lang="en-US" sz="3600" dirty="0">
              <a:ea typeface="+mn-ea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>
            <a:extLst>
              <a:ext uri="{FF2B5EF4-FFF2-40B4-BE49-F238E27FC236}">
                <a16:creationId xmlns:a16="http://schemas.microsoft.com/office/drawing/2014/main" id="{20A5971C-889D-CDD6-24B7-940069D48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 Trusting Of Faith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37D2F-CBE3-7854-CFDC-53E4D8022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600" b="1" dirty="0">
                <a:ea typeface="+mn-ea"/>
              </a:rPr>
              <a:t>Ephesians 1:12-14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600" b="1" dirty="0">
                <a:ea typeface="+mn-ea"/>
              </a:rPr>
              <a:t> </a:t>
            </a:r>
            <a:r>
              <a:rPr lang="en-US" sz="3600" b="1" u="sng" dirty="0">
                <a:ea typeface="+mn-ea"/>
              </a:rPr>
              <a:t>that we who first trusted in Christ</a:t>
            </a:r>
            <a:r>
              <a:rPr lang="en-US" sz="3600" b="1" dirty="0">
                <a:ea typeface="+mn-ea"/>
              </a:rPr>
              <a:t> should be to the praise of His glory. 13 </a:t>
            </a:r>
            <a:r>
              <a:rPr lang="en-US" sz="3600" b="1" u="sng" dirty="0">
                <a:ea typeface="+mn-ea"/>
              </a:rPr>
              <a:t>In Him you also trusted, after you heard the word of truth, the gospel of your salvation; in whom also, having believed</a:t>
            </a:r>
            <a:r>
              <a:rPr lang="en-US" sz="3600" b="1" dirty="0">
                <a:ea typeface="+mn-ea"/>
              </a:rPr>
              <a:t>, you were sealed with the Holy Spirit of promise, </a:t>
            </a:r>
            <a:endParaRPr lang="en-US" sz="3600" dirty="0">
              <a:ea typeface="+mn-ea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44</TotalTime>
  <Words>1088</Words>
  <Application>Microsoft Office PowerPoint</Application>
  <PresentationFormat>On-screen Show (4:3)</PresentationFormat>
  <Paragraphs>103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Calibri</vt:lpstr>
      <vt:lpstr>MS PGothic</vt:lpstr>
      <vt:lpstr>Arial</vt:lpstr>
      <vt:lpstr> Black </vt:lpstr>
      <vt:lpstr>The Different Aspects Of Faith</vt:lpstr>
      <vt:lpstr>Definition Of Faith</vt:lpstr>
      <vt:lpstr>The Believing Of Faith</vt:lpstr>
      <vt:lpstr>The Believing Of Faith</vt:lpstr>
      <vt:lpstr>The Believing Of Faith</vt:lpstr>
      <vt:lpstr>The Believing Of Faith</vt:lpstr>
      <vt:lpstr>The Believing Of Faith</vt:lpstr>
      <vt:lpstr>The Trusting Of Faith</vt:lpstr>
      <vt:lpstr>The Trusting Of Faith</vt:lpstr>
      <vt:lpstr>The Trusting Of Faith</vt:lpstr>
      <vt:lpstr>The Trusting Of Faith</vt:lpstr>
      <vt:lpstr>The Trusting Of Faith</vt:lpstr>
      <vt:lpstr>The Godly Fear Of Faith</vt:lpstr>
      <vt:lpstr>The Godly Fear Of Faith</vt:lpstr>
      <vt:lpstr>The Godly Fear Of Faith</vt:lpstr>
      <vt:lpstr>The Hope Of Faith</vt:lpstr>
      <vt:lpstr>The Hope Of Faith</vt:lpstr>
      <vt:lpstr>The Hope Of Faith</vt:lpstr>
      <vt:lpstr>The Hope Of Faith</vt:lpstr>
      <vt:lpstr>The Hope Of Faith</vt:lpstr>
      <vt:lpstr>The Hope Of Faith</vt:lpstr>
      <vt:lpstr>The Love Of Faith</vt:lpstr>
      <vt:lpstr>The Love Of Faith</vt:lpstr>
      <vt:lpstr>The Love Of Faith</vt:lpstr>
      <vt:lpstr>The Love Of Faith</vt:lpstr>
      <vt:lpstr>The Love Of Faith</vt:lpstr>
      <vt:lpstr>The Just Shall Live By Faith</vt:lpstr>
      <vt:lpstr>The Just Shall Live By Faith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Different Aspects Of Faith</dc:title>
  <dc:creator>WAYNE FANCHER</dc:creator>
  <cp:lastModifiedBy>Stan Cox</cp:lastModifiedBy>
  <cp:revision>6</cp:revision>
  <dcterms:created xsi:type="dcterms:W3CDTF">2023-03-29T13:05:34Z</dcterms:created>
  <dcterms:modified xsi:type="dcterms:W3CDTF">2023-11-05T03:39:25Z</dcterms:modified>
</cp:coreProperties>
</file>