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n Cox" userId="9376f276357bfffd" providerId="LiveId" clId="{247A3D15-CB6F-4F03-A653-61779BBD7AEC}"/>
    <pc:docChg chg="delSld">
      <pc:chgData name="Stan Cox" userId="9376f276357bfffd" providerId="LiveId" clId="{247A3D15-CB6F-4F03-A653-61779BBD7AEC}" dt="2023-11-05T03:41:09.408" v="1" actId="47"/>
      <pc:docMkLst>
        <pc:docMk/>
      </pc:docMkLst>
      <pc:sldChg chg="del">
        <pc:chgData name="Stan Cox" userId="9376f276357bfffd" providerId="LiveId" clId="{247A3D15-CB6F-4F03-A653-61779BBD7AEC}" dt="2023-11-05T03:41:05.029" v="0" actId="47"/>
        <pc:sldMkLst>
          <pc:docMk/>
          <pc:sldMk cId="0" sldId="280"/>
        </pc:sldMkLst>
      </pc:sldChg>
      <pc:sldChg chg="del">
        <pc:chgData name="Stan Cox" userId="9376f276357bfffd" providerId="LiveId" clId="{247A3D15-CB6F-4F03-A653-61779BBD7AEC}" dt="2023-11-05T03:41:09.408" v="1" actId="47"/>
        <pc:sldMkLst>
          <pc:docMk/>
          <pc:sldMk cId="0" sldId="28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6D720-68A8-5DB4-4A74-EEC82424F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101A4D-713A-44E7-B4BE-E626D2E15A5D}" type="datetimeFigureOut">
              <a:rPr lang="en-US" altLang="en-US"/>
              <a:pPr/>
              <a:t>11/4/2023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9491A-BEF2-2873-3C2C-7D808380F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836B2-E30E-4576-23F1-3C4D8DE1A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A9757-A50F-4AFB-9C49-7E500BE871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204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45BAA-C9FA-C6B1-F323-843B448FF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3C3517-18BE-4B61-A5EC-125ADB1EDD46}" type="datetimeFigureOut">
              <a:rPr lang="en-US" altLang="en-US"/>
              <a:pPr/>
              <a:t>11/4/2023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3F107-290D-B17B-C059-D78C0AB6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E6852-12CF-B3FA-9CF8-9C13934D9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2A649-AEF3-4746-977F-502028E86C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402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0C255-F655-41D5-E52D-1EC21BB43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E11830-5573-4325-B1D7-84329DFB358D}" type="datetimeFigureOut">
              <a:rPr lang="en-US" altLang="en-US"/>
              <a:pPr/>
              <a:t>11/4/2023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0B44D-ABBA-BDEC-D5D4-F77BE7C5A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D8890-1090-CC11-80B8-8CD4A7C65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2BECF7-E24A-4933-B2A8-C6487F2B33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273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CEEC5-EAFB-9BD8-B58C-9246C7765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2B312C-102B-4D1C-AE6A-7DE62F292D07}" type="datetimeFigureOut">
              <a:rPr lang="en-US" altLang="en-US"/>
              <a:pPr/>
              <a:t>11/4/2023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CD67A-AF75-5DD1-1740-D0C2E7DC5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52211-349A-007F-83EF-25F97893F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2057C-7E5E-4169-ADE4-15FC4D50C0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2918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2A69C-299F-7618-26BD-74510CEB8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12E8D0-DADE-48E8-A62F-71FAECBD3CA4}" type="datetimeFigureOut">
              <a:rPr lang="en-US" altLang="en-US"/>
              <a:pPr/>
              <a:t>11/4/2023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A89EBF-51C9-65A2-B803-55D80D192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D3BAE5-EBD7-A6B4-F472-A5B355B1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2E9C8-F1C6-40BA-BD1C-7F330F8867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680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DA5E995-92DC-ECD3-98F1-C4E8EFE1E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FBE004-3A52-41C7-A2D8-12A5A6E7F1D9}" type="datetimeFigureOut">
              <a:rPr lang="en-US" altLang="en-US"/>
              <a:pPr/>
              <a:t>11/4/2023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F8B9EA2-80B5-3EDB-22DE-F4BB3A10B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A30B84B-F673-BDB6-1686-0C9853A17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9C37D-BC1F-4827-8FDB-53769A8350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305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0A07950-D992-71BE-AC3F-F2C991D05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DE75BE-FF00-42C4-8BD1-AFF6CDF47345}" type="datetimeFigureOut">
              <a:rPr lang="en-US" altLang="en-US"/>
              <a:pPr/>
              <a:t>11/4/2023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CE63D57-33EE-66EE-0173-320E98759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5411040-A0FD-EF6C-D6A8-9485BBEBA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3B0BC-812B-42A0-BF84-F02505BCFD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3342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EC16463-B31F-C104-6E6A-1D8E277D6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4B9553-D56B-4FDC-9EBE-2A32550047BF}" type="datetimeFigureOut">
              <a:rPr lang="en-US" altLang="en-US"/>
              <a:pPr/>
              <a:t>11/4/2023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546D476-12C3-FA2E-1CBB-62ECE494E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8C1B1CE-DCBD-1102-8116-2228BEEFE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638F6-C2FC-46E6-8CAC-1AD4D126A6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417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44A6AA3-F85F-F416-3E56-E5D87AB61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F86064-6905-46A8-A764-6AA4EF8A79B8}" type="datetimeFigureOut">
              <a:rPr lang="en-US" altLang="en-US"/>
              <a:pPr/>
              <a:t>11/4/2023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C46EE7F-B0A6-E74D-B640-9E3BF9CCB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C1F3A2-0120-89BB-3033-85EEE50E4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A8CAE-CD78-4173-93E7-5C7064691E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0214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73F1AC2-CF4F-6641-21A7-A122FAC56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A0A0BE-11E4-4020-8BBF-6679B0E706B6}" type="datetimeFigureOut">
              <a:rPr lang="en-US" altLang="en-US"/>
              <a:pPr/>
              <a:t>11/4/2023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8024395-7050-6B1E-7CB0-BC1CD01B6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43CBB13-3E19-7B04-54A2-D6D0F4459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2E64B-526C-48E1-8656-5E8F49E53D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1017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E20BB4C-FBD6-7679-A3DD-D353ACDD0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A5992A-1E62-4E7A-B35A-92C759172522}" type="datetimeFigureOut">
              <a:rPr lang="en-US" altLang="en-US"/>
              <a:pPr/>
              <a:t>11/4/2023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5BE5887-31D3-40F0-6D69-93BE1113A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9064628-6881-3586-766E-D2C02A0CE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A19BF-A017-4317-99C4-E09576EE1A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517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0042081-72C2-89E5-A601-479AE24844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984199A-C031-4B8D-75B1-B268477C389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36BA7-1765-1360-95AB-DB6D5F2830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fld id="{70FE4E61-6A3B-40F5-9ECA-1E4B75874349}" type="datetimeFigureOut">
              <a:rPr lang="en-US" altLang="en-US"/>
              <a:pPr/>
              <a:t>11/4/2023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655A0B-E672-CE6E-DBDD-DDC4E61E40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45B41-797E-F468-BF4B-94718EB059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A824BF1A-952C-4255-B4D4-02222A2BCE7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>
            <a:extLst>
              <a:ext uri="{FF2B5EF4-FFF2-40B4-BE49-F238E27FC236}">
                <a16:creationId xmlns:a16="http://schemas.microsoft.com/office/drawing/2014/main" id="{E8520248-5D15-6369-D10E-441A99BF9C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She Has Done What She Could</a:t>
            </a:r>
            <a:endParaRPr lang="en-US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A41456-ECB3-BAB9-C88A-8C0163B783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A26727C9-013C-1C2A-DFC0-D62F1AE1A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Do The Best You Can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209EB-6821-A4B5-CA77-1205CB633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b="1"/>
              <a:t>Philippians 2: 4</a:t>
            </a:r>
          </a:p>
          <a:p>
            <a:pPr eaLnBrk="1" hangingPunct="1"/>
            <a:r>
              <a:rPr lang="en-US" altLang="en-US" sz="4000" b="1"/>
              <a:t> Let each of you </a:t>
            </a:r>
            <a:r>
              <a:rPr lang="en-US" altLang="en-US" sz="4000" b="1" u="sng"/>
              <a:t>look out</a:t>
            </a:r>
            <a:r>
              <a:rPr lang="en-US" altLang="en-US" sz="4000" b="1"/>
              <a:t> not only for his own interests, but also </a:t>
            </a:r>
            <a:r>
              <a:rPr lang="en-US" altLang="en-US" sz="4000" b="1" u="sng"/>
              <a:t>for the interests of others</a:t>
            </a:r>
            <a:r>
              <a:rPr lang="en-US" altLang="en-US" sz="4000" b="1"/>
              <a:t>.</a:t>
            </a:r>
            <a:endParaRPr lang="en-US" altLang="en-US" sz="4000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41B7A-0A0D-E119-D6D1-DC8FCD0F1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  <a:cs typeface="+mj-cs"/>
              </a:rPr>
              <a:t>Do The Best You Can </a:t>
            </a:r>
            <a:br>
              <a:rPr lang="en-US" b="1" dirty="0">
                <a:ea typeface="+mj-ea"/>
                <a:cs typeface="+mj-cs"/>
              </a:rPr>
            </a:br>
            <a:r>
              <a:rPr lang="en-US" b="1" dirty="0">
                <a:ea typeface="+mj-ea"/>
                <a:cs typeface="+mj-cs"/>
              </a:rPr>
              <a:t>With What You Have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4A7ED-F472-E88A-80FF-CFEC7FAAB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b="1"/>
              <a:t>Mark 12:41-44</a:t>
            </a:r>
          </a:p>
          <a:p>
            <a:pPr eaLnBrk="1" hangingPunct="1"/>
            <a:r>
              <a:rPr lang="en-US" altLang="en-US" sz="3600" b="1"/>
              <a:t> Now Jesus sat opposite the treasury and saw how the people put money into the treasury. And many who were rich put in much. </a:t>
            </a:r>
            <a:r>
              <a:rPr lang="en-US" altLang="en-US" sz="3600" b="1" u="sng"/>
              <a:t>Then one poor widow came and threw in two mites,</a:t>
            </a:r>
            <a:r>
              <a:rPr lang="en-US" altLang="en-US" sz="3600" b="1"/>
              <a:t> which make a quadrans. </a:t>
            </a:r>
            <a:endParaRPr lang="en-US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77301-FF62-9B88-378C-667821537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  <a:cs typeface="+mj-cs"/>
              </a:rPr>
              <a:t>Do The Best You Can </a:t>
            </a:r>
            <a:br>
              <a:rPr lang="en-US" b="1" dirty="0">
                <a:ea typeface="+mj-ea"/>
                <a:cs typeface="+mj-cs"/>
              </a:rPr>
            </a:br>
            <a:r>
              <a:rPr lang="en-US" b="1" dirty="0">
                <a:ea typeface="+mj-ea"/>
                <a:cs typeface="+mj-cs"/>
              </a:rPr>
              <a:t>With What You Have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D1F23-74ED-5400-40A3-55D41239A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en-US" sz="3300" b="1"/>
              <a:t>Mark 12:41-44</a:t>
            </a:r>
          </a:p>
          <a:p>
            <a:pPr eaLnBrk="1" hangingPunct="1"/>
            <a:r>
              <a:rPr lang="en-US" altLang="en-US" sz="3300" b="1"/>
              <a:t> So He called His disciples to Himself and said to them, “Assuredly</a:t>
            </a:r>
            <a:r>
              <a:rPr lang="en-US" altLang="en-US" sz="3300" b="1" u="sng"/>
              <a:t>, </a:t>
            </a:r>
            <a:r>
              <a:rPr lang="en-US" altLang="en-US" sz="3300" b="1" u="sng">
                <a:solidFill>
                  <a:srgbClr val="FFFF00"/>
                </a:solidFill>
              </a:rPr>
              <a:t>I say to you that this poor widow has put in more than all </a:t>
            </a:r>
            <a:r>
              <a:rPr lang="en-US" altLang="en-US" sz="3300" b="1" u="sng"/>
              <a:t>those who have given to the treasury; for they all put in out of their abundance, </a:t>
            </a:r>
            <a:r>
              <a:rPr lang="en-US" altLang="en-US" sz="3300" b="1" u="sng">
                <a:solidFill>
                  <a:srgbClr val="FFFF00"/>
                </a:solidFill>
              </a:rPr>
              <a:t>but she out of her poverty put in all that she had, her whole livelihood.</a:t>
            </a:r>
            <a:r>
              <a:rPr lang="en-US" altLang="en-US" sz="3300" b="1"/>
              <a:t>”</a:t>
            </a:r>
            <a:endParaRPr lang="en-US" altLang="ja-JP" sz="3300"/>
          </a:p>
          <a:p>
            <a:pPr eaLnBrk="1" hangingPunct="1"/>
            <a:endParaRPr lang="en-US" altLang="en-US" sz="33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E95CB-5F7A-D3E4-B086-E34306642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  <a:cs typeface="+mj-cs"/>
              </a:rPr>
              <a:t>Do The Best You Can </a:t>
            </a:r>
            <a:br>
              <a:rPr lang="en-US" b="1" dirty="0">
                <a:ea typeface="+mj-ea"/>
                <a:cs typeface="+mj-cs"/>
              </a:rPr>
            </a:br>
            <a:r>
              <a:rPr lang="en-US" b="1" dirty="0">
                <a:ea typeface="+mj-ea"/>
                <a:cs typeface="+mj-cs"/>
              </a:rPr>
              <a:t>With What You Have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B761D-C67D-26C8-70FE-448812C8D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>
                <a:ea typeface="+mn-ea"/>
                <a:cs typeface="+mn-cs"/>
              </a:rPr>
              <a:t>Mark 9:41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>
                <a:ea typeface="+mn-ea"/>
                <a:cs typeface="+mn-cs"/>
              </a:rPr>
              <a:t> For </a:t>
            </a:r>
            <a:r>
              <a:rPr lang="en-US" sz="3600" b="1" u="sng" dirty="0">
                <a:ea typeface="+mn-ea"/>
                <a:cs typeface="+mn-cs"/>
              </a:rPr>
              <a:t>whoever gives you a cup of water to drink in My name</a:t>
            </a:r>
            <a:r>
              <a:rPr lang="en-US" sz="3600" b="1" dirty="0">
                <a:ea typeface="+mn-ea"/>
                <a:cs typeface="+mn-cs"/>
              </a:rPr>
              <a:t>, because you belong to Christ, assuredly, I say to you, he will by no means lose his reward.</a:t>
            </a:r>
            <a:endParaRPr lang="en-US" sz="3600" dirty="0">
              <a:ea typeface="+mn-ea"/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3600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753B9-396B-61D5-A7FC-E9B657931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  <a:cs typeface="+mj-cs"/>
              </a:rPr>
              <a:t>Do The Best You Can </a:t>
            </a:r>
            <a:br>
              <a:rPr lang="en-US" b="1" dirty="0">
                <a:ea typeface="+mj-ea"/>
                <a:cs typeface="+mj-cs"/>
              </a:rPr>
            </a:br>
            <a:r>
              <a:rPr lang="en-US" b="1" dirty="0">
                <a:ea typeface="+mj-ea"/>
                <a:cs typeface="+mj-cs"/>
              </a:rPr>
              <a:t>With What You Have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B5CC3-328E-D88A-67A9-727A4033C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600" b="1" dirty="0">
                <a:ea typeface="+mn-ea"/>
                <a:cs typeface="+mn-cs"/>
              </a:rPr>
              <a:t>Matthew 25:14-15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600" b="1" dirty="0">
                <a:ea typeface="+mn-ea"/>
                <a:cs typeface="+mn-cs"/>
              </a:rPr>
              <a:t> For the kingdom of heaven is like a man traveling to a far country, who called his own servants and delivered his goods to them. </a:t>
            </a:r>
            <a:r>
              <a:rPr lang="en-US" sz="3600" b="1" u="sng" dirty="0">
                <a:solidFill>
                  <a:srgbClr val="FFFF00"/>
                </a:solidFill>
                <a:ea typeface="+mn-ea"/>
                <a:cs typeface="+mn-cs"/>
              </a:rPr>
              <a:t>And to one he gave five talents, to another two, and to another one, to each according to his own ability</a:t>
            </a:r>
            <a:r>
              <a:rPr lang="en-US" sz="3600" b="1" dirty="0">
                <a:ea typeface="+mn-ea"/>
                <a:cs typeface="+mn-cs"/>
              </a:rPr>
              <a:t>; and immediately he went on a journey.</a:t>
            </a:r>
            <a:endParaRPr lang="en-US" sz="3600" dirty="0">
              <a:ea typeface="+mn-ea"/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3600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499BC-52BA-F01A-9DC0-A71727A99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  <a:cs typeface="+mj-cs"/>
              </a:rPr>
              <a:t>Do The Best You Can </a:t>
            </a:r>
            <a:br>
              <a:rPr lang="en-US" b="1" dirty="0">
                <a:ea typeface="+mj-ea"/>
                <a:cs typeface="+mj-cs"/>
              </a:rPr>
            </a:br>
            <a:r>
              <a:rPr lang="en-US" b="1" dirty="0">
                <a:ea typeface="+mj-ea"/>
                <a:cs typeface="+mj-cs"/>
              </a:rPr>
              <a:t>With What You Have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82145-008E-EC34-D212-6507B0FA8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600" b="1"/>
              <a:t>Matthew 25:25-26 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600" b="1"/>
              <a:t>And </a:t>
            </a:r>
            <a:r>
              <a:rPr lang="en-US" altLang="en-US" sz="3600" b="1" u="sng">
                <a:solidFill>
                  <a:srgbClr val="FFFF00"/>
                </a:solidFill>
              </a:rPr>
              <a:t>I was afraid, and went and hid your talent in the ground</a:t>
            </a:r>
            <a:r>
              <a:rPr lang="en-US" altLang="en-US" sz="3600" b="1" u="sng"/>
              <a:t>. Look, there you have what is yours</a:t>
            </a:r>
            <a:r>
              <a:rPr lang="en-US" altLang="en-US" sz="3600" b="1"/>
              <a:t>.’ “But his lord answered and said to him, ‘</a:t>
            </a:r>
            <a:r>
              <a:rPr lang="en-US" altLang="ja-JP" sz="3600" b="1" u="sng">
                <a:solidFill>
                  <a:srgbClr val="FFFF00"/>
                </a:solidFill>
              </a:rPr>
              <a:t>You wicked and lazy servant</a:t>
            </a:r>
            <a:r>
              <a:rPr lang="en-US" altLang="ja-JP" sz="3600" b="1"/>
              <a:t>, you knew that I reap where I have not sown, and gather where I have not scattered seed.</a:t>
            </a:r>
            <a:endParaRPr lang="en-US" altLang="ja-JP" sz="3600"/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BFA22-D4A7-97A8-26D0-4B9A4DD0B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  <a:cs typeface="+mj-cs"/>
              </a:rPr>
              <a:t>Do The Best You Can </a:t>
            </a:r>
            <a:br>
              <a:rPr lang="en-US" b="1" dirty="0">
                <a:ea typeface="+mj-ea"/>
                <a:cs typeface="+mj-cs"/>
              </a:rPr>
            </a:br>
            <a:r>
              <a:rPr lang="en-US" b="1" dirty="0">
                <a:ea typeface="+mj-ea"/>
                <a:cs typeface="+mj-cs"/>
              </a:rPr>
              <a:t>With What You Have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E3B86-40BD-5CF9-272E-4587F3C17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en-US" sz="3600" b="1"/>
              <a:t>Luke 12:48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3600" b="1"/>
              <a:t> But he who did not know, yet committed things deserving of stripes, shall be beaten with few. </a:t>
            </a:r>
            <a:r>
              <a:rPr lang="en-US" altLang="en-US" sz="3600" b="1" u="sng">
                <a:solidFill>
                  <a:srgbClr val="FFFF00"/>
                </a:solidFill>
              </a:rPr>
              <a:t>For everyone to whom much is given, from him much will be required;</a:t>
            </a:r>
            <a:r>
              <a:rPr lang="en-US" altLang="en-US" sz="3600" b="1" u="sng"/>
              <a:t> and </a:t>
            </a:r>
            <a:r>
              <a:rPr lang="en-US" altLang="en-US" sz="3600" b="1" u="sng">
                <a:solidFill>
                  <a:srgbClr val="FFFF00"/>
                </a:solidFill>
              </a:rPr>
              <a:t>to whom much has been committed, of him they will ask the more</a:t>
            </a:r>
            <a:r>
              <a:rPr lang="en-US" altLang="en-US" sz="3600" b="1"/>
              <a:t>.</a:t>
            </a:r>
            <a:endParaRPr lang="en-US" altLang="en-US" sz="360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04AB9-025D-3449-CD5A-0E22E466D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/>
              <a:t> </a:t>
            </a:r>
            <a:br>
              <a:rPr lang="en-US" altLang="en-US" sz="4000"/>
            </a:br>
            <a:r>
              <a:rPr lang="en-US" altLang="en-US" sz="4000" b="1"/>
              <a:t>Do The Best You Can</a:t>
            </a:r>
            <a:br>
              <a:rPr lang="en-US" altLang="en-US" sz="4000" b="1"/>
            </a:br>
            <a:r>
              <a:rPr lang="en-US" altLang="en-US" sz="4000" b="1"/>
              <a:t> With What You Have Where You Are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00064-941D-F288-751B-982786023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dirty="0">
                <a:ea typeface="+mn-ea"/>
                <a:cs typeface="+mn-cs"/>
              </a:rPr>
              <a:t>Galatians 6:10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ea typeface="+mn-ea"/>
                <a:cs typeface="+mn-cs"/>
              </a:rPr>
              <a:t> Therefore, </a:t>
            </a:r>
            <a:r>
              <a:rPr lang="en-US" sz="4000" b="1" u="sng" dirty="0">
                <a:solidFill>
                  <a:srgbClr val="FFFF00"/>
                </a:solidFill>
                <a:ea typeface="+mn-ea"/>
                <a:cs typeface="+mn-cs"/>
              </a:rPr>
              <a:t>as we have opportunity,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u="sng" dirty="0">
                <a:solidFill>
                  <a:srgbClr val="FFFF00"/>
                </a:solidFill>
                <a:ea typeface="+mn-ea"/>
                <a:cs typeface="+mn-cs"/>
              </a:rPr>
              <a:t> let us do good to all</a:t>
            </a:r>
            <a:r>
              <a:rPr lang="en-US" sz="4000" b="1" dirty="0">
                <a:ea typeface="+mn-ea"/>
                <a:cs typeface="+mn-cs"/>
              </a:rPr>
              <a:t>,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u="sng" dirty="0">
                <a:ea typeface="+mn-ea"/>
                <a:cs typeface="+mn-cs"/>
              </a:rPr>
              <a:t>especially to those who are of the household of faith</a:t>
            </a:r>
            <a:r>
              <a:rPr lang="en-US" sz="4000" b="1" dirty="0">
                <a:ea typeface="+mn-ea"/>
                <a:cs typeface="+mn-cs"/>
              </a:rPr>
              <a:t>.</a:t>
            </a:r>
            <a:endParaRPr lang="en-US" sz="4000" dirty="0">
              <a:ea typeface="+mn-ea"/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95047-3B4B-7FED-97DA-34C64B3C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/>
              <a:t> </a:t>
            </a:r>
            <a:br>
              <a:rPr lang="en-US" altLang="en-US" sz="4000"/>
            </a:br>
            <a:r>
              <a:rPr lang="en-US" altLang="en-US" sz="4000" b="1"/>
              <a:t>Do The Best You Can</a:t>
            </a:r>
            <a:br>
              <a:rPr lang="en-US" altLang="en-US" sz="4000" b="1"/>
            </a:br>
            <a:r>
              <a:rPr lang="en-US" altLang="en-US" sz="4000" b="1"/>
              <a:t> With What You Have Where You Are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6048C-E7C0-20C2-0505-A649FFF50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en-US" sz="3600" b="1"/>
              <a:t>Ecclesiastes 3:1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3600" b="1"/>
              <a:t> </a:t>
            </a:r>
            <a:r>
              <a:rPr lang="en-US" altLang="en-US" sz="4000" b="1" u="sng"/>
              <a:t>To everything there is a season</a:t>
            </a:r>
            <a:r>
              <a:rPr lang="en-US" altLang="en-US" sz="4000" b="1"/>
              <a:t>, A time for every purpose under heaven: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360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5496D-776D-9D7C-048A-70190020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/>
              <a:t> </a:t>
            </a:r>
            <a:br>
              <a:rPr lang="en-US" altLang="en-US" sz="4000"/>
            </a:br>
            <a:r>
              <a:rPr lang="en-US" altLang="en-US" sz="4000" b="1"/>
              <a:t>Do The Best You Can</a:t>
            </a:r>
            <a:br>
              <a:rPr lang="en-US" altLang="en-US" sz="4000" b="1"/>
            </a:br>
            <a:r>
              <a:rPr lang="en-US" altLang="en-US" sz="4000" b="1"/>
              <a:t> With What You Have Where You Are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4D131-C381-6105-EA6E-A64151C9F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en-US" sz="3600" b="1"/>
              <a:t>Ecclesiastes 8:5-6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3600" b="1"/>
              <a:t>He who keeps his command will experience nothing harmful; And </a:t>
            </a:r>
            <a:r>
              <a:rPr lang="en-US" altLang="en-US" sz="3600" b="1" u="sng">
                <a:solidFill>
                  <a:srgbClr val="FFFF00"/>
                </a:solidFill>
              </a:rPr>
              <a:t>a wise man’s heart discerns both time and judgment</a:t>
            </a:r>
            <a:r>
              <a:rPr lang="en-US" altLang="en-US" sz="3600" b="1">
                <a:solidFill>
                  <a:srgbClr val="FFFF00"/>
                </a:solidFill>
              </a:rPr>
              <a:t>, </a:t>
            </a:r>
            <a:r>
              <a:rPr lang="en-US" altLang="en-US" sz="3600" b="1" u="sng">
                <a:solidFill>
                  <a:srgbClr val="FFFF00"/>
                </a:solidFill>
              </a:rPr>
              <a:t>Because for every matter there is a time and judgment</a:t>
            </a:r>
            <a:r>
              <a:rPr lang="en-US" altLang="en-US" sz="3600" b="1"/>
              <a:t>, Though the misery of man increases greatly.</a:t>
            </a:r>
            <a:endParaRPr lang="en-US" altLang="en-US" sz="360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360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8ACE4C90-1904-61C6-7F94-B97B25014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She Has Done What She Could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C05D6-4404-DC0B-9258-6D4D1C140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b="1"/>
              <a:t>Mark 14:3-9</a:t>
            </a:r>
          </a:p>
          <a:p>
            <a:pPr eaLnBrk="1" hangingPunct="1"/>
            <a:r>
              <a:rPr lang="en-US" altLang="en-US" sz="3600" b="1"/>
              <a:t> And being in Bethany at the house of Simon the leper, as He sat at the table, </a:t>
            </a:r>
            <a:r>
              <a:rPr lang="en-US" altLang="en-US" sz="3600" b="1" u="sng"/>
              <a:t>a woman came having an alabaster flask of very costly oil of spikenard. Then she broke the flask and poured it on His head</a:t>
            </a:r>
            <a:r>
              <a:rPr lang="en-US" altLang="en-US" sz="3600" b="1"/>
              <a:t>. </a:t>
            </a:r>
            <a:endParaRPr lang="en-US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73209-53D1-5F0E-35C4-254924E1A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/>
              <a:t> </a:t>
            </a:r>
            <a:br>
              <a:rPr lang="en-US" altLang="en-US" sz="4000"/>
            </a:br>
            <a:r>
              <a:rPr lang="en-US" altLang="en-US" sz="4000" b="1"/>
              <a:t>Do The Best You Can</a:t>
            </a:r>
            <a:br>
              <a:rPr lang="en-US" altLang="en-US" sz="4000" b="1"/>
            </a:br>
            <a:r>
              <a:rPr lang="en-US" altLang="en-US" sz="4000" b="1"/>
              <a:t> With What You Have Where You Are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28002-D839-F93B-487F-831EE072A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en-US" sz="3600" b="1"/>
              <a:t>James 1:27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3600" b="1"/>
              <a:t> Pure and undefiled religion before God and the Father is this: </a:t>
            </a:r>
            <a:r>
              <a:rPr lang="en-US" altLang="en-US" sz="3600" b="1" u="sng">
                <a:solidFill>
                  <a:srgbClr val="FFFF00"/>
                </a:solidFill>
              </a:rPr>
              <a:t>to visit orphans and widows in their trouble</a:t>
            </a:r>
            <a:r>
              <a:rPr lang="en-US" altLang="en-US" sz="3600" b="1"/>
              <a:t>, and to keep oneself unspotted from the world.</a:t>
            </a:r>
            <a:endParaRPr lang="en-US" altLang="en-US" sz="360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360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19831-6E85-4A96-2B7E-A2B5D98FE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/>
              <a:t> </a:t>
            </a:r>
            <a:br>
              <a:rPr lang="en-US" altLang="en-US" sz="4000"/>
            </a:br>
            <a:r>
              <a:rPr lang="en-US" altLang="en-US" sz="4000" b="1"/>
              <a:t>Do The Best You Can</a:t>
            </a:r>
            <a:br>
              <a:rPr lang="en-US" altLang="en-US" sz="4000" b="1"/>
            </a:br>
            <a:r>
              <a:rPr lang="en-US" altLang="en-US" sz="4000" b="1"/>
              <a:t> With What You Have Where You Are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1647B-8403-68B7-4F1C-81D774610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en-US" sz="3600" b="1"/>
              <a:t>Matthew 25:34-36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3600" b="1"/>
              <a:t>Then the King will say to those on His right hand, ‘Come, you blessed of My Father, inherit the kingdom prepared for you from the foundation of the world:</a:t>
            </a:r>
            <a:endParaRPr lang="en-US" altLang="en-US" sz="360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6554F-5C42-5981-72AF-0291A2860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/>
              <a:t> </a:t>
            </a:r>
            <a:br>
              <a:rPr lang="en-US" altLang="en-US" sz="4000"/>
            </a:br>
            <a:r>
              <a:rPr lang="en-US" altLang="en-US" sz="4000" b="1"/>
              <a:t>Do The Best You Can</a:t>
            </a:r>
            <a:br>
              <a:rPr lang="en-US" altLang="en-US" sz="4000" b="1"/>
            </a:br>
            <a:r>
              <a:rPr lang="en-US" altLang="en-US" sz="4000" b="1"/>
              <a:t> With What You Have Where You Are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02F7C-8566-1C60-F3DF-083E5A4EA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600" b="1"/>
              <a:t>Matthew 25:34-36 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600" b="1" u="sng"/>
              <a:t>for I was hungry and you gave Me food; 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600" b="1" u="sng"/>
              <a:t>I was thirsty and you gave Me drink;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600" b="1" u="sng"/>
              <a:t> I was a stranger and you took Me in;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600" b="1" u="sng"/>
              <a:t> I was naked and you clothed Me; 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600" b="1" u="sng"/>
              <a:t>I was sick and you visited Me;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600" b="1" u="sng"/>
              <a:t> I was in prison and you came to Me</a:t>
            </a:r>
            <a:r>
              <a:rPr lang="en-US" altLang="en-US" sz="3600" b="1"/>
              <a:t>.’</a:t>
            </a:r>
            <a:endParaRPr lang="en-US" altLang="ja-JP" sz="3600"/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3600"/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15676-DC7D-7778-CC8F-D7790E82C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/>
              <a:t> </a:t>
            </a:r>
            <a:br>
              <a:rPr lang="en-US" altLang="en-US" sz="4000"/>
            </a:br>
            <a:r>
              <a:rPr lang="en-US" altLang="en-US" sz="4000" b="1"/>
              <a:t>Do The Best You Can</a:t>
            </a:r>
            <a:br>
              <a:rPr lang="en-US" altLang="en-US" sz="4000" b="1"/>
            </a:br>
            <a:r>
              <a:rPr lang="en-US" altLang="en-US" sz="4000" b="1"/>
              <a:t> With What You Have Where You Are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5511C-48E3-357B-FAD9-451868953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en-US" sz="4000" b="1"/>
              <a:t>Matthew 25:40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4000" b="1"/>
              <a:t>And the King will answer and say to them, ‘Assuredly, </a:t>
            </a:r>
            <a:r>
              <a:rPr lang="en-US" altLang="en-US" sz="4000" b="1" u="sng"/>
              <a:t>I say to you, </a:t>
            </a:r>
            <a:r>
              <a:rPr lang="en-US" altLang="en-US" sz="4000" b="1" u="sng">
                <a:solidFill>
                  <a:srgbClr val="FFFF00"/>
                </a:solidFill>
              </a:rPr>
              <a:t>inasmuch as you did it to one of the least of these My brethren, you did it to Me</a:t>
            </a:r>
            <a:r>
              <a:rPr lang="en-US" altLang="en-US" sz="4000" b="1"/>
              <a:t>.’</a:t>
            </a:r>
            <a:endParaRPr lang="en-US" altLang="ja-JP" sz="400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360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4843E-3750-2F28-59C5-668132AD2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/>
              <a:t> </a:t>
            </a:r>
            <a:br>
              <a:rPr lang="en-US" altLang="en-US" sz="4000"/>
            </a:br>
            <a:r>
              <a:rPr lang="en-US" altLang="en-US" sz="4000" b="1"/>
              <a:t>Do The Best You Can</a:t>
            </a:r>
            <a:br>
              <a:rPr lang="en-US" altLang="en-US" sz="4000" b="1"/>
            </a:br>
            <a:r>
              <a:rPr lang="en-US" altLang="en-US" sz="4000" b="1"/>
              <a:t> With What You Have Where You Are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A1F79-E6C1-F29B-F1C0-0C98B255E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en-US" sz="4000" b="1"/>
              <a:t>Matthew 7:12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4000" b="1"/>
              <a:t> Therefore, </a:t>
            </a:r>
            <a:r>
              <a:rPr lang="en-US" altLang="en-US" sz="4000" b="1" u="sng"/>
              <a:t>whatever you want men to do to you, do also to them</a:t>
            </a:r>
            <a:r>
              <a:rPr lang="en-US" altLang="en-US" sz="4000" b="1"/>
              <a:t>, for this is the Law and the Prophets.</a:t>
            </a:r>
            <a:endParaRPr lang="en-US" altLang="en-US" sz="400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360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>
            <a:extLst>
              <a:ext uri="{FF2B5EF4-FFF2-40B4-BE49-F238E27FC236}">
                <a16:creationId xmlns:a16="http://schemas.microsoft.com/office/drawing/2014/main" id="{018355CD-F96E-7108-E769-FAA20C7A4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She Has Done What She Could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77424-D08E-FDBD-CD76-3BD6DDE1A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b="1"/>
              <a:t>Mark 14:3-9</a:t>
            </a:r>
          </a:p>
          <a:p>
            <a:pPr eaLnBrk="1" hangingPunct="1"/>
            <a:r>
              <a:rPr lang="en-US" altLang="en-US" sz="3600" b="1"/>
              <a:t>But there were some who were indignant among themselves, and said, “Why was this fragrant oil wasted? </a:t>
            </a:r>
            <a:r>
              <a:rPr lang="en-US" altLang="en-US" sz="3600" b="1" u="sng"/>
              <a:t>For it might have been sold for more than three hundred denarii</a:t>
            </a:r>
            <a:r>
              <a:rPr lang="en-US" altLang="en-US" sz="3600" b="1"/>
              <a:t> and given to the poor.” And they criticized her sharply.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058923A6-043E-6964-E649-5C3356838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She Has Done What She Could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83FA4-B5D1-9363-1FE4-2F41AA90D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3600" b="1"/>
              <a:t>Mark 14:3-9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b="1"/>
              <a:t>But Jesus said, “Let her alone. Why do you trouble her? She has done a good work for Me. For you have the poor with you always, and whenever you wish you may do them good; but Me you do not have always. </a:t>
            </a:r>
            <a:r>
              <a:rPr lang="en-US" altLang="en-US" sz="3600" b="1" u="sng"/>
              <a:t>She has done what she could.</a:t>
            </a:r>
            <a:r>
              <a:rPr lang="en-US" altLang="en-US" sz="3600"/>
              <a:t> </a:t>
            </a:r>
            <a:endParaRPr lang="en-US" alt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9B260A5C-A433-F5D2-FAED-0B19EBCDE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She Has Done What She Could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0F881-38F7-63EE-FEA1-2D9C0850C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b="1"/>
              <a:t>Mark 14:3-9</a:t>
            </a:r>
          </a:p>
          <a:p>
            <a:pPr eaLnBrk="1" hangingPunct="1"/>
            <a:r>
              <a:rPr lang="en-US" altLang="en-US" sz="3600" b="1" u="sng"/>
              <a:t>She has come beforehand to anoint My body for burial.</a:t>
            </a:r>
            <a:r>
              <a:rPr lang="en-US" altLang="en-US" sz="3600" b="1"/>
              <a:t> Assuredly, I say to you, </a:t>
            </a:r>
            <a:r>
              <a:rPr lang="en-US" altLang="en-US" sz="3600" b="1" u="sng"/>
              <a:t>wherever this gospel is preached in the whole world, what this woman has done will also be told as a memorial to her</a:t>
            </a:r>
            <a:r>
              <a:rPr lang="en-US" altLang="en-US" sz="3600" b="1"/>
              <a:t>.”</a:t>
            </a:r>
            <a:endParaRPr lang="en-US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931CC4B1-8F65-434A-BC88-6D927F72C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Do The Best You Can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55FBB-CE2F-CD6D-9BB9-DFACB6B51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b="1"/>
              <a:t>Ecclesiastes 9:10</a:t>
            </a:r>
          </a:p>
          <a:p>
            <a:pPr eaLnBrk="1" hangingPunct="1"/>
            <a:r>
              <a:rPr lang="en-US" altLang="en-US" sz="4000" b="1"/>
              <a:t> </a:t>
            </a:r>
            <a:r>
              <a:rPr lang="en-US" altLang="en-US" sz="4000" b="1" u="sng"/>
              <a:t>Whatever your hand finds to do, do it with your might</a:t>
            </a:r>
            <a:r>
              <a:rPr lang="en-US" altLang="en-US" sz="4000" b="1"/>
              <a:t>; for there is no work or device or knowledge or wisdom in the grave where you are going.</a:t>
            </a:r>
            <a:endParaRPr lang="en-US" altLang="en-US" sz="4000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AE7290EC-A975-BA42-D681-0EEA8998E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Do The Best You Can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8F69D-B92F-F847-7965-D1502B15D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b="1"/>
              <a:t>Romans 12:1 </a:t>
            </a:r>
          </a:p>
          <a:p>
            <a:pPr eaLnBrk="1" hangingPunct="1"/>
            <a:r>
              <a:rPr lang="en-US" altLang="en-US" sz="3600" b="1"/>
              <a:t>I beseech you therefore, brethren, by the mercies of God, </a:t>
            </a:r>
            <a:r>
              <a:rPr lang="en-US" altLang="en-US" sz="3600" b="1" u="sng"/>
              <a:t>that you present your bodies a living sacrifice,</a:t>
            </a:r>
            <a:r>
              <a:rPr lang="en-US" altLang="en-US" sz="3600" b="1"/>
              <a:t> holy, acceptable to God, which is your reasonable service.</a:t>
            </a:r>
            <a:endParaRPr lang="en-US" altLang="en-US" sz="3600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C87DFC1E-ADCC-2280-DFF0-E1620098F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Do The Best You Can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A8BCC-A30F-736C-B849-30470DE51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b="1"/>
              <a:t> Colossians 3:17 </a:t>
            </a:r>
          </a:p>
          <a:p>
            <a:pPr eaLnBrk="1" hangingPunct="1"/>
            <a:r>
              <a:rPr lang="en-US" altLang="en-US" sz="4000" b="1" u="sng"/>
              <a:t>And whatever you do in word or deed, do all in the name of the Lord Jesus</a:t>
            </a:r>
            <a:r>
              <a:rPr lang="en-US" altLang="en-US" sz="4000" b="1"/>
              <a:t>, giving thanks to God the Father through Him.</a:t>
            </a:r>
            <a:endParaRPr lang="en-US" altLang="en-US" sz="4000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AAA28A32-52C3-E551-173D-3A06279CF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Do The Best You Can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E1414-4C4D-A0A8-D917-7DC58087A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b="1"/>
              <a:t>1 Corinthians 9:27</a:t>
            </a:r>
          </a:p>
          <a:p>
            <a:pPr eaLnBrk="1" hangingPunct="1"/>
            <a:r>
              <a:rPr lang="en-US" altLang="en-US" sz="4000" b="1"/>
              <a:t> </a:t>
            </a:r>
            <a:r>
              <a:rPr lang="en-US" altLang="en-US" sz="4000" b="1" u="sng"/>
              <a:t>But I discipline my body and bring it into subjection</a:t>
            </a:r>
            <a:r>
              <a:rPr lang="en-US" altLang="en-US" sz="4000" b="1"/>
              <a:t>, lest, when I have preached to others, I myself should become disqualified</a:t>
            </a:r>
            <a:r>
              <a:rPr lang="en-US" altLang="en-US" b="1"/>
              <a:t>.</a:t>
            </a:r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48</TotalTime>
  <Words>1227</Words>
  <Application>Microsoft Office PowerPoint</Application>
  <PresentationFormat>On-screen Show (4:3)</PresentationFormat>
  <Paragraphs>77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Calibri</vt:lpstr>
      <vt:lpstr>MS PGothic</vt:lpstr>
      <vt:lpstr>Arial</vt:lpstr>
      <vt:lpstr> Black </vt:lpstr>
      <vt:lpstr>She Has Done What She Could</vt:lpstr>
      <vt:lpstr>She Has Done What She Could</vt:lpstr>
      <vt:lpstr>She Has Done What She Could</vt:lpstr>
      <vt:lpstr>She Has Done What She Could</vt:lpstr>
      <vt:lpstr>She Has Done What She Could</vt:lpstr>
      <vt:lpstr>Do The Best You Can</vt:lpstr>
      <vt:lpstr>Do The Best You Can</vt:lpstr>
      <vt:lpstr>Do The Best You Can</vt:lpstr>
      <vt:lpstr>Do The Best You Can</vt:lpstr>
      <vt:lpstr>Do The Best You Can</vt:lpstr>
      <vt:lpstr>Do The Best You Can  With What You Have</vt:lpstr>
      <vt:lpstr>Do The Best You Can  With What You Have</vt:lpstr>
      <vt:lpstr>Do The Best You Can  With What You Have</vt:lpstr>
      <vt:lpstr>Do The Best You Can  With What You Have</vt:lpstr>
      <vt:lpstr>Do The Best You Can  With What You Have</vt:lpstr>
      <vt:lpstr>Do The Best You Can  With What You Have</vt:lpstr>
      <vt:lpstr>  Do The Best You Can  With What You Have Where You Are </vt:lpstr>
      <vt:lpstr>  Do The Best You Can  With What You Have Where You Are </vt:lpstr>
      <vt:lpstr>  Do The Best You Can  With What You Have Where You Are </vt:lpstr>
      <vt:lpstr>  Do The Best You Can  With What You Have Where You Are </vt:lpstr>
      <vt:lpstr>  Do The Best You Can  With What You Have Where You Are </vt:lpstr>
      <vt:lpstr>  Do The Best You Can  With What You Have Where You Are </vt:lpstr>
      <vt:lpstr>  Do The Best You Can  With What You Have Where You Are </vt:lpstr>
      <vt:lpstr>  Do The Best You Can  With What You Have Where You Are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 Has Done What She Could</dc:title>
  <dc:creator>WAYNE FANCHER</dc:creator>
  <cp:lastModifiedBy>Stan Cox</cp:lastModifiedBy>
  <cp:revision>6</cp:revision>
  <dcterms:created xsi:type="dcterms:W3CDTF">2020-11-05T16:15:11Z</dcterms:created>
  <dcterms:modified xsi:type="dcterms:W3CDTF">2023-11-05T03:41:12Z</dcterms:modified>
</cp:coreProperties>
</file>