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362" r:id="rId3"/>
    <p:sldId id="363" r:id="rId4"/>
    <p:sldId id="365" r:id="rId5"/>
    <p:sldId id="366" r:id="rId6"/>
    <p:sldId id="367" r:id="rId7"/>
    <p:sldId id="3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78CF-F4EA-585F-8A51-10BC57709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B1779-0F55-E913-B0D3-15E701B71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55DF-8394-A0F3-FEBC-D4DA9D5B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D6FA-286D-676D-BB91-7369FD94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AE0B2-436C-F411-DBAE-F043FC87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88E03-F54E-92D3-861D-DE261C04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08284-769D-4EE0-7C0D-CAA8EEAF5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0FB44-AA81-B24F-1E1E-879D9CFC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21021-7D26-2070-D553-047B8C4F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52200-8187-C3E9-43D3-9B9ACB72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9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BF717-5CE5-F089-C5D8-29B7D7409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42FD7-583F-FC37-9FED-B3DCA4616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ACBAB-267C-C73B-E71A-49F6DBAD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4723-46A6-0A83-FB79-BA122371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A1284-3260-9AB9-FB0A-F7DEB085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984A-5A0C-0FB9-8652-11E7688B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1741C-D247-95D7-651C-36DE8AC2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E43F9-A317-0CCF-C34C-FB55E70B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AE709-1BD3-3F43-2ED2-98B5FDFC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95E25-D922-B96F-2DA5-CA20BBAF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120D-717E-228A-246F-6BE4FA2C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B99BF-E2F7-8675-69CE-BEB279ED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387A-271E-6E16-3085-9AB95B38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5D837-1E53-8B0B-DCC5-D505947B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704C-496D-3188-ADED-1FCCDEC7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C8A8-ECAC-E99E-F9FD-DEAAB492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ACC7-2003-59EA-8FAA-7B06E16A1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C3BEC-42A6-7237-114A-43D21BE92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F5E41-80BF-98FC-5033-F4DBA408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86943-120C-976F-399A-32DCD9E0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173BB-B27C-1410-A18A-FD02BD29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9AE9-2F46-B302-975D-2D0CA9B9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A20A1-EEA2-367B-BABF-EED765225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7D240-D773-4745-261A-C9CF29C16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D6220-A7C2-CB3F-8CDA-98D83192B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391E6-7018-6B98-A99D-D584E8A3A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4BF58-1BD7-7DA1-D97B-0A6471BB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86ADF-D25A-3F91-FDA8-6EF18B90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F32478-FFF4-EDE8-C4CB-FCD5EBBC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2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C99D-A598-C3A1-FC73-503C62DA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1B080-69C6-3411-C1A6-35A1954E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C74A5-7127-FF3C-5482-F8E01C32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1EF81-6369-B6CE-820C-50EB1AC0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3C4DF-5A21-26A3-7CAC-811457C7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E8567-3B29-3457-7C16-7DA7B54A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7B048-04DF-6F37-FAA9-3D869445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7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648F-B6EA-B5EE-0033-46E9BCCE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1A82D-8270-BA43-9173-F8374D54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FEDF9-67C5-CFBA-AE6B-B966B6759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2143A-D201-812E-E536-76C72387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AC10F-2668-F328-51A9-CCEDEB65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4121A-4883-6C65-5259-115320FB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7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A8F0-5147-309A-91C3-FA5381B8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42D14-38C6-50B3-2085-93618EFCE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093DE-5D25-359D-89F6-DDBC6EFF0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46B46-E688-6073-7337-55F62AE6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14B8C-1E5B-9AE1-A167-74B84E99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E3E48-651C-9476-DA93-0206DFFE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0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15736-925E-04E3-105B-290B3D7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802D1-F315-0DC3-E530-F38B2ABBE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FC45B-81DF-BD33-329F-3CBB8BCD6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B43D-5291-4D4C-8B07-DEB3B9EB0F2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90308-8C32-B8F7-7E12-547A8C2BF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D12F5-ADE0-9888-A235-693F1D9F6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A0418-FE9B-C64A-85CC-6271891F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2247-74E2-F778-8A39-598CF4F39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7081"/>
            <a:ext cx="9144000" cy="1532883"/>
          </a:xfrm>
          <a:solidFill>
            <a:schemeClr val="bg1">
              <a:alpha val="57000"/>
            </a:schemeClr>
          </a:solidFill>
        </p:spPr>
        <p:txBody>
          <a:bodyPr>
            <a:normAutofit/>
          </a:bodyPr>
          <a:lstStyle/>
          <a:p>
            <a:r>
              <a:rPr lang="en-US" sz="8800" dirty="0">
                <a:latin typeface="Avenir Book" panose="02000503020000020003" pitchFamily="2" charset="0"/>
                <a:cs typeface="Devanagari Sangam MN" panose="02000000000000000000" pitchFamily="2" charset="0"/>
              </a:rPr>
              <a:t>Fellowship</a:t>
            </a:r>
          </a:p>
        </p:txBody>
      </p:sp>
    </p:spTree>
    <p:extLst>
      <p:ext uri="{BB962C8B-B14F-4D97-AF65-F5344CB8AC3E}">
        <p14:creationId xmlns:p14="http://schemas.microsoft.com/office/powerpoint/2010/main" val="19204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1C87-6D2F-9629-4F2E-86D8CC26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venir Book" panose="02000503020000020003" pitchFamily="2" charset="0"/>
              </a:rPr>
              <a:t>What Is Biblical Fellowship?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67FD-4C68-B338-3323-41852BF1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6"/>
            <a:ext cx="12192000" cy="5032375"/>
          </a:xfrm>
        </p:spPr>
        <p:txBody>
          <a:bodyPr/>
          <a:lstStyle/>
          <a:p>
            <a:r>
              <a:rPr lang="en-US" sz="4800" dirty="0">
                <a:latin typeface="Avenir Book" panose="02000503020000020003" pitchFamily="2" charset="0"/>
              </a:rPr>
              <a:t>Same Foundation 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(1 John 1:5-10; Galatians 2:7-9)</a:t>
            </a:r>
          </a:p>
          <a:p>
            <a:r>
              <a:rPr lang="en-US" sz="4800" dirty="0">
                <a:latin typeface="Avenir Book" panose="02000503020000020003" pitchFamily="2" charset="0"/>
              </a:rPr>
              <a:t>Church Discipline 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(2 Corinthians 5:1-2; Romans 16:17)</a:t>
            </a:r>
          </a:p>
          <a:p>
            <a:r>
              <a:rPr lang="en-US" sz="4800" dirty="0">
                <a:latin typeface="Avenir Book" panose="02000503020000020003" pitchFamily="2" charset="0"/>
              </a:rPr>
              <a:t>Partnership 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(Philippians 1:5; 2 Chronicles 19:2; </a:t>
            </a:r>
            <a:b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2 John 1:9-10)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1C87-6D2F-9629-4F2E-86D8CC26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venir Book" panose="02000503020000020003" pitchFamily="2" charset="0"/>
              </a:rPr>
              <a:t>Korah’s Rebellion: 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67FD-4C68-B338-3323-41852BF1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6"/>
            <a:ext cx="12192000" cy="5032375"/>
          </a:xfrm>
        </p:spPr>
        <p:txBody>
          <a:bodyPr/>
          <a:lstStyle/>
          <a:p>
            <a:r>
              <a:rPr lang="en-US" sz="4800" dirty="0">
                <a:latin typeface="Avenir Book" panose="02000503020000020003" pitchFamily="2" charset="0"/>
              </a:rPr>
              <a:t>The Accusation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(Numbers 16:1-3; Matthew 7:15)</a:t>
            </a:r>
          </a:p>
          <a:p>
            <a:r>
              <a:rPr lang="en-US" sz="4800" dirty="0">
                <a:latin typeface="Avenir Book" panose="02000503020000020003" pitchFamily="2" charset="0"/>
              </a:rPr>
              <a:t>The Rebuke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(Numbers 16:8-11; Acts 7:34-41,51)</a:t>
            </a:r>
          </a:p>
          <a:p>
            <a:r>
              <a:rPr lang="en-US" sz="4800" dirty="0">
                <a:latin typeface="Avenir Book" panose="02000503020000020003" pitchFamily="2" charset="0"/>
              </a:rPr>
              <a:t>The Punishment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(Numbers 16:28-33; 2 Timothy 2:17-18)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1C87-6D2F-9629-4F2E-86D8CC26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venir Book" panose="02000503020000020003" pitchFamily="2" charset="0"/>
              </a:rPr>
              <a:t>Korah’s Rebellion: 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67FD-4C68-B338-3323-41852BF1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6"/>
            <a:ext cx="12192000" cy="5032375"/>
          </a:xfrm>
        </p:spPr>
        <p:txBody>
          <a:bodyPr/>
          <a:lstStyle/>
          <a:p>
            <a:r>
              <a:rPr lang="en-US" sz="4800" dirty="0">
                <a:latin typeface="Avenir Book" panose="02000503020000020003" pitchFamily="2" charset="0"/>
              </a:rPr>
              <a:t>“A false teacher is surely one whose dishonest motives and/or ignorance distinguish him from the sincere brother who has reached an erroneous conclusion”</a:t>
            </a:r>
          </a:p>
          <a:p>
            <a:pPr marL="0" indent="0" algn="r">
              <a:buNone/>
            </a:pPr>
            <a:r>
              <a:rPr lang="en-US" sz="4800" dirty="0">
                <a:latin typeface="Avenir Book" panose="02000503020000020003" pitchFamily="2" charset="0"/>
              </a:rPr>
              <a:t>Ed Harrell (Christianity Magazine, April, 1989)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1C87-6D2F-9629-4F2E-86D8CC26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venir Book" panose="02000503020000020003" pitchFamily="2" charset="0"/>
              </a:rPr>
              <a:t>Korah’s Rebellion: 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67FD-4C68-B338-3323-41852BF1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6"/>
            <a:ext cx="121920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latin typeface="Avenir Book" panose="02000503020000020003" pitchFamily="2" charset="0"/>
              </a:rPr>
              <a:t>“While I do not concur with all his reasoning and/or personal conclusions, this teacher has a humble spirit, a tender heart, and a sincere desire to know and teach only the truth of God. Shane has a potential for good in the kingdom of God…I think that is the kind of teacher our brethren want for their children.”</a:t>
            </a:r>
          </a:p>
          <a:p>
            <a:pPr marL="0" indent="0" algn="r">
              <a:buNone/>
            </a:pPr>
            <a:r>
              <a:rPr lang="en-US" sz="4800" dirty="0">
                <a:latin typeface="Avenir Book" panose="02000503020000020003" pitchFamily="2" charset="0"/>
              </a:rPr>
              <a:t>Colly Caldwell (“’The Days Of Creation’ – Some Things To Consider”, Truth Magazine)</a:t>
            </a: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1C87-6D2F-9629-4F2E-86D8CC26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venir Book" panose="02000503020000020003" pitchFamily="2" charset="0"/>
              </a:rPr>
              <a:t>Korah’s Rebellion: A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67FD-4C68-B338-3323-41852BF1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6"/>
            <a:ext cx="12192000" cy="5032375"/>
          </a:xfrm>
        </p:spPr>
        <p:txBody>
          <a:bodyPr/>
          <a:lstStyle/>
          <a:p>
            <a:r>
              <a:rPr lang="en-US" sz="4800" dirty="0">
                <a:latin typeface="Avenir Book" panose="02000503020000020003" pitchFamily="2" charset="0"/>
              </a:rPr>
              <a:t>The Accusation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(Numbers 16:1-3; Matthew 7:15)</a:t>
            </a:r>
          </a:p>
          <a:p>
            <a:r>
              <a:rPr lang="en-US" sz="4800" dirty="0">
                <a:latin typeface="Avenir Book" panose="02000503020000020003" pitchFamily="2" charset="0"/>
              </a:rPr>
              <a:t>The Rebuke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(Numbers 16:8-11; Acts 7:34-41,51)</a:t>
            </a:r>
          </a:p>
          <a:p>
            <a:r>
              <a:rPr lang="en-US" sz="4800" dirty="0">
                <a:latin typeface="Avenir Book" panose="02000503020000020003" pitchFamily="2" charset="0"/>
              </a:rPr>
              <a:t>The Punishment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(Numbers 16:28-33; 2 Timothy 2:17-18)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1C87-6D2F-9629-4F2E-86D8CC26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venir Book" panose="02000503020000020003" pitchFamily="2" charset="0"/>
              </a:rPr>
              <a:t>Biblical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67FD-4C68-B338-3323-41852BF13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6"/>
            <a:ext cx="12192000" cy="5032375"/>
          </a:xfrm>
        </p:spPr>
        <p:txBody>
          <a:bodyPr/>
          <a:lstStyle/>
          <a:p>
            <a:r>
              <a:rPr lang="en-US" sz="4800" dirty="0">
                <a:latin typeface="Avenir Book" panose="02000503020000020003" pitchFamily="2" charset="0"/>
              </a:rPr>
              <a:t>Understanding the Bible Alike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(Ephesians 4:1-4; John 17:20-23)</a:t>
            </a:r>
          </a:p>
          <a:p>
            <a:r>
              <a:rPr lang="en-US" sz="4800" dirty="0">
                <a:latin typeface="Avenir Book" panose="02000503020000020003" pitchFamily="2" charset="0"/>
              </a:rPr>
              <a:t>Test Every Spirit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(1 John 4:1; 2 Timothy 2:15; </a:t>
            </a:r>
            <a:b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Galatians 1:6-10)</a:t>
            </a:r>
          </a:p>
          <a:p>
            <a:r>
              <a:rPr lang="en-US" sz="4800" dirty="0">
                <a:latin typeface="Avenir Book" panose="02000503020000020003" pitchFamily="2" charset="0"/>
              </a:rPr>
              <a:t>Get Rid of the Leaven</a:t>
            </a:r>
            <a:br>
              <a:rPr lang="en-US" sz="4800" dirty="0">
                <a:latin typeface="Avenir Book" panose="02000503020000020003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Avenir Book" panose="02000503020000020003" pitchFamily="2" charset="0"/>
              </a:rPr>
              <a:t>(1 Corinthians 5:6-7; Ephesians 5:11)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292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Book</vt:lpstr>
      <vt:lpstr>Calibri</vt:lpstr>
      <vt:lpstr>Calibri Light</vt:lpstr>
      <vt:lpstr>1_Office Theme</vt:lpstr>
      <vt:lpstr>Fellowship</vt:lpstr>
      <vt:lpstr>What Is Biblical Fellowship?</vt:lpstr>
      <vt:lpstr>Korah’s Rebellion: A Type</vt:lpstr>
      <vt:lpstr>Korah’s Rebellion: A Type</vt:lpstr>
      <vt:lpstr>Korah’s Rebellion: A Type</vt:lpstr>
      <vt:lpstr>Korah’s Rebellion: A Type</vt:lpstr>
      <vt:lpstr>Biblical 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</dc:title>
  <dc:creator>Stan Cox</dc:creator>
  <cp:lastModifiedBy>Stan Cox</cp:lastModifiedBy>
  <cp:revision>1</cp:revision>
  <dcterms:created xsi:type="dcterms:W3CDTF">2023-07-10T10:46:31Z</dcterms:created>
  <dcterms:modified xsi:type="dcterms:W3CDTF">2023-07-10T10:47:32Z</dcterms:modified>
</cp:coreProperties>
</file>