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47" autoAdjust="0"/>
  </p:normalViewPr>
  <p:slideViewPr>
    <p:cSldViewPr showGuides="1"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8F334-67DB-4D68-82E1-949E384B64C0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F38E7-FF5C-46B2-BC7B-34A05B97D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4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F38E7-FF5C-46B2-BC7B-34A05B97D182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17EA-28AF-4119-BD3F-21607D9D7FC4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4B4E-B23E-49B7-96F0-CB6BA6E816F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803" y="2505670"/>
            <a:ext cx="8648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Do You Do Good Works?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It gives me , my parents, and my family a       “good name” (Eccl. 7:1)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6858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 want others to treat me “good” (Matt. 7:12)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429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Ephesians 2:8-10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953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“why” has nothing to do with personal boasting, but has everything to do with doing what I was created to do!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You Do Good Works?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 am </a:t>
            </a:r>
            <a:r>
              <a:rPr lang="en-US" b="1" u="sng" dirty="0" smtClean="0"/>
              <a:t>God’s</a:t>
            </a:r>
            <a:r>
              <a:rPr lang="en-US" b="1" dirty="0" smtClean="0"/>
              <a:t> “poetry” in action </a:t>
            </a:r>
            <a:r>
              <a:rPr lang="en-US" b="1" dirty="0" smtClean="0">
                <a:solidFill>
                  <a:srgbClr val="002060"/>
                </a:solidFill>
              </a:rPr>
              <a:t>(Eph. 2:10) </a:t>
            </a:r>
            <a:r>
              <a:rPr lang="en-US" b="1" dirty="0" smtClean="0"/>
              <a:t>– His “workmanship” – His “poiema” – Eng. “Poem”</a:t>
            </a:r>
          </a:p>
          <a:p>
            <a:r>
              <a:rPr lang="en-US" b="1" dirty="0" smtClean="0"/>
              <a:t>I want </a:t>
            </a:r>
            <a:r>
              <a:rPr lang="en-US" b="1" u="sng" dirty="0" smtClean="0"/>
              <a:t>God</a:t>
            </a:r>
            <a:r>
              <a:rPr lang="en-US" b="1" dirty="0" smtClean="0"/>
              <a:t> to be “glorified” now and forever </a:t>
            </a:r>
            <a:r>
              <a:rPr lang="en-US" b="1" dirty="0" smtClean="0">
                <a:solidFill>
                  <a:srgbClr val="002060"/>
                </a:solidFill>
              </a:rPr>
              <a:t>(Matthew 5:16, I Pet. 2:12)</a:t>
            </a:r>
          </a:p>
          <a:p>
            <a:r>
              <a:rPr lang="en-US" b="1" dirty="0" smtClean="0"/>
              <a:t>I am fulfilling what </a:t>
            </a:r>
            <a:r>
              <a:rPr lang="en-US" b="1" u="sng" dirty="0" smtClean="0"/>
              <a:t>God planned </a:t>
            </a:r>
            <a:r>
              <a:rPr lang="en-US" b="1" dirty="0" smtClean="0"/>
              <a:t>in eternity – Highest purpose for existence  </a:t>
            </a:r>
            <a:r>
              <a:rPr lang="en-US" b="1" dirty="0" smtClean="0">
                <a:solidFill>
                  <a:srgbClr val="002060"/>
                </a:solidFill>
              </a:rPr>
              <a:t>(Eph. 2:10, 3:10-11)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Good Works?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That which “benefits” others </a:t>
            </a:r>
            <a:r>
              <a:rPr lang="en-US" b="1" dirty="0" smtClean="0">
                <a:solidFill>
                  <a:srgbClr val="002060"/>
                </a:solidFill>
              </a:rPr>
              <a:t>(Rom. 12:20-21, Acts 10:38, I Thess. 5:15)</a:t>
            </a:r>
          </a:p>
          <a:p>
            <a:r>
              <a:rPr lang="en-US" b="1" dirty="0" smtClean="0"/>
              <a:t>That which “edifies” others </a:t>
            </a:r>
            <a:r>
              <a:rPr lang="en-US" b="1" dirty="0" smtClean="0">
                <a:solidFill>
                  <a:srgbClr val="002060"/>
                </a:solidFill>
              </a:rPr>
              <a:t>(Eph. 5:29)</a:t>
            </a:r>
          </a:p>
          <a:p>
            <a:r>
              <a:rPr lang="en-US" b="1" dirty="0" smtClean="0"/>
              <a:t>That which teaches a “sense of belonging- love” and “honor” in the home </a:t>
            </a:r>
            <a:r>
              <a:rPr lang="en-US" b="1" dirty="0" smtClean="0">
                <a:solidFill>
                  <a:srgbClr val="002060"/>
                </a:solidFill>
              </a:rPr>
              <a:t>(Titus 2:5, Phil. 4:8, Eph. 5:28, Titus3:8, 14)</a:t>
            </a:r>
          </a:p>
          <a:p>
            <a:r>
              <a:rPr lang="en-US" b="1" dirty="0" smtClean="0"/>
              <a:t>Follow God’s law, walk as Jesus walked, and you will be doing “good works” to His glory! </a:t>
            </a:r>
            <a:r>
              <a:rPr lang="en-US" b="1" dirty="0" smtClean="0">
                <a:solidFill>
                  <a:srgbClr val="002060"/>
                </a:solidFill>
              </a:rPr>
              <a:t>(I Thess. 5:21, Mk. 10:17-18, I Jn.2: 3-6)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You Do Good Works?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 have a “second opportunity” to truly live instead of being “undead” </a:t>
            </a:r>
            <a:r>
              <a:rPr lang="en-US" b="1" dirty="0" smtClean="0">
                <a:solidFill>
                  <a:srgbClr val="002060"/>
                </a:solidFill>
              </a:rPr>
              <a:t>(Eph. 2:1-3, I Tim. 5:6)</a:t>
            </a:r>
          </a:p>
          <a:p>
            <a:r>
              <a:rPr lang="en-US" b="1" dirty="0" smtClean="0"/>
              <a:t>I am alive because of God’s grace – mercy and love; therefore,  I will be “zealous” for good works </a:t>
            </a:r>
            <a:r>
              <a:rPr lang="en-US" b="1" dirty="0" smtClean="0">
                <a:solidFill>
                  <a:srgbClr val="002060"/>
                </a:solidFill>
              </a:rPr>
              <a:t>(Eph. 2:4-8, Titus 2:11-14)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315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Why Do You Do Good Works?</vt:lpstr>
      <vt:lpstr>What are Good Works?</vt:lpstr>
      <vt:lpstr>Why Do You Do Good Works?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Stan</cp:lastModifiedBy>
  <cp:revision>12</cp:revision>
  <dcterms:created xsi:type="dcterms:W3CDTF">2013-09-29T11:07:44Z</dcterms:created>
  <dcterms:modified xsi:type="dcterms:W3CDTF">2013-11-10T04:14:12Z</dcterms:modified>
</cp:coreProperties>
</file>