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D7C5-83C2-4F9E-AE2F-2D7A61EBDEE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7E0-7201-43F7-A172-55A95FF1E1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D7C5-83C2-4F9E-AE2F-2D7A61EBDEE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7E0-7201-43F7-A172-55A95FF1E1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D7C5-83C2-4F9E-AE2F-2D7A61EBDEE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7E0-7201-43F7-A172-55A95FF1E1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D7C5-83C2-4F9E-AE2F-2D7A61EBDEE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7E0-7201-43F7-A172-55A95FF1E1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D7C5-83C2-4F9E-AE2F-2D7A61EBDEE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7E0-7201-43F7-A172-55A95FF1E1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D7C5-83C2-4F9E-AE2F-2D7A61EBDEE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7E0-7201-43F7-A172-55A95FF1E1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D7C5-83C2-4F9E-AE2F-2D7A61EBDEE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7E0-7201-43F7-A172-55A95FF1E1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D7C5-83C2-4F9E-AE2F-2D7A61EBDEE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7E0-7201-43F7-A172-55A95FF1E1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D7C5-83C2-4F9E-AE2F-2D7A61EBDEE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7E0-7201-43F7-A172-55A95FF1E1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D7C5-83C2-4F9E-AE2F-2D7A61EBDEE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7E0-7201-43F7-A172-55A95FF1E1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6D7C5-83C2-4F9E-AE2F-2D7A61EBDEE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A7E0-7201-43F7-A172-55A95FF1E1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6D7C5-83C2-4F9E-AE2F-2D7A61EBDEE1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7A7E0-7201-43F7-A172-55A95FF1E1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5170" y="2967335"/>
            <a:ext cx="47336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Must I Forgive?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Do you want your heavenly Father to forgive you?  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4572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Do you want to go to Heaven? 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20574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Matthew 6:14-15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1900" y="4495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HOW?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Forgive…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When those who sin REPENT – Like God in Christ forgives us </a:t>
            </a:r>
            <a:r>
              <a:rPr lang="en-US" b="1" dirty="0" smtClean="0">
                <a:solidFill>
                  <a:srgbClr val="FF0000"/>
                </a:solidFill>
              </a:rPr>
              <a:t>(Lk. 17:3, Eph. 4:32,        Acts 8:22) </a:t>
            </a:r>
          </a:p>
          <a:p>
            <a:r>
              <a:rPr lang="en-US" b="1" dirty="0" smtClean="0"/>
              <a:t>With heart of COMPASSION for the one who has sinned  </a:t>
            </a:r>
            <a:r>
              <a:rPr lang="en-US" b="1" dirty="0" smtClean="0">
                <a:solidFill>
                  <a:srgbClr val="FF0000"/>
                </a:solidFill>
              </a:rPr>
              <a:t>(Matt. 18: 21-35, 2 Cor. 2:7)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Forgive…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Overlook the CONSEQUENCES of Sin?</a:t>
            </a:r>
          </a:p>
          <a:p>
            <a:pPr lvl="1"/>
            <a:r>
              <a:rPr lang="en-US" b="1" dirty="0" smtClean="0"/>
              <a:t>David </a:t>
            </a:r>
            <a:r>
              <a:rPr lang="en-US" b="1" dirty="0" smtClean="0">
                <a:solidFill>
                  <a:srgbClr val="FF0000"/>
                </a:solidFill>
              </a:rPr>
              <a:t>(2 Sam. 12:13 -14, 22)</a:t>
            </a:r>
          </a:p>
          <a:p>
            <a:pPr lvl="1"/>
            <a:r>
              <a:rPr lang="en-US" b="1" dirty="0" smtClean="0"/>
              <a:t>Spies </a:t>
            </a:r>
            <a:r>
              <a:rPr lang="en-US" b="1" dirty="0" smtClean="0">
                <a:solidFill>
                  <a:srgbClr val="FF0000"/>
                </a:solidFill>
              </a:rPr>
              <a:t>(Num. 14:19-23, </a:t>
            </a:r>
            <a:r>
              <a:rPr lang="en-US" b="1" dirty="0" err="1" smtClean="0">
                <a:solidFill>
                  <a:srgbClr val="FF0000"/>
                </a:solidFill>
              </a:rPr>
              <a:t>Psm</a:t>
            </a:r>
            <a:r>
              <a:rPr lang="en-US" b="1" dirty="0" smtClean="0">
                <a:solidFill>
                  <a:srgbClr val="FF0000"/>
                </a:solidFill>
              </a:rPr>
              <a:t>. 99:8)</a:t>
            </a:r>
          </a:p>
          <a:p>
            <a:pPr lvl="1"/>
            <a:r>
              <a:rPr lang="en-US" b="1" dirty="0" smtClean="0"/>
              <a:t>Forgive an embezzler of funds and keep him as treasurer?  </a:t>
            </a:r>
          </a:p>
          <a:p>
            <a:pPr lvl="1"/>
            <a:r>
              <a:rPr lang="en-US" b="1" dirty="0" smtClean="0"/>
              <a:t>Forgive an unfaithful spouse, and trust the mate unconditionally?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Forgive…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539582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there is </a:t>
            </a:r>
            <a:r>
              <a:rPr lang="en-US" b="1" dirty="0" smtClean="0">
                <a:solidFill>
                  <a:srgbClr val="FF0000"/>
                </a:solidFill>
              </a:rPr>
              <a:t>NO REPENTANCE </a:t>
            </a:r>
            <a:r>
              <a:rPr lang="en-US" b="1" dirty="0" smtClean="0"/>
              <a:t>for sin against you?  </a:t>
            </a:r>
          </a:p>
          <a:p>
            <a:pPr lvl="1"/>
            <a:r>
              <a:rPr lang="en-US" sz="3200" b="1" dirty="0" smtClean="0"/>
              <a:t>Just have a </a:t>
            </a:r>
            <a:r>
              <a:rPr lang="en-US" sz="3200" b="1" dirty="0" smtClean="0">
                <a:solidFill>
                  <a:srgbClr val="002060"/>
                </a:solidFill>
              </a:rPr>
              <a:t>“spirit of forgiveness” </a:t>
            </a:r>
            <a:r>
              <a:rPr lang="en-US" sz="3200" b="1" dirty="0" smtClean="0"/>
              <a:t>– Be </a:t>
            </a:r>
            <a:r>
              <a:rPr lang="en-US" sz="3200" b="1" dirty="0" smtClean="0">
                <a:solidFill>
                  <a:srgbClr val="002060"/>
                </a:solidFill>
              </a:rPr>
              <a:t>“Willing to forgive”</a:t>
            </a:r>
            <a:r>
              <a:rPr lang="en-US" sz="3200" b="1" dirty="0" smtClean="0"/>
              <a:t>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Forgive…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686800" cy="5539582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there is </a:t>
            </a:r>
            <a:r>
              <a:rPr lang="en-US" b="1" dirty="0" smtClean="0">
                <a:solidFill>
                  <a:srgbClr val="FF0000"/>
                </a:solidFill>
              </a:rPr>
              <a:t>NO REPENTANCE </a:t>
            </a:r>
            <a:r>
              <a:rPr lang="en-US" b="1" dirty="0" smtClean="0"/>
              <a:t>for sin against you? 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“send away” </a:t>
            </a:r>
            <a:r>
              <a:rPr lang="en-US" b="1" dirty="0" smtClean="0"/>
              <a:t>by ..</a:t>
            </a:r>
          </a:p>
          <a:p>
            <a:pPr lvl="1"/>
            <a:r>
              <a:rPr lang="en-US" b="1" dirty="0" smtClean="0"/>
              <a:t>Resisting Revenge – Turn it over to God </a:t>
            </a:r>
            <a:r>
              <a:rPr lang="en-US" b="1" dirty="0" smtClean="0">
                <a:solidFill>
                  <a:srgbClr val="FF0000"/>
                </a:solidFill>
              </a:rPr>
              <a:t>(Rom. 12:19)</a:t>
            </a:r>
          </a:p>
          <a:p>
            <a:pPr lvl="1"/>
            <a:r>
              <a:rPr lang="en-US" b="1" dirty="0" smtClean="0"/>
              <a:t>Bless them in prayer </a:t>
            </a:r>
            <a:r>
              <a:rPr lang="en-US" b="1" dirty="0" smtClean="0">
                <a:solidFill>
                  <a:srgbClr val="FF0000"/>
                </a:solidFill>
              </a:rPr>
              <a:t>(Lk. 6:28, Matt. 5:44, LK. 23:34)</a:t>
            </a:r>
          </a:p>
          <a:p>
            <a:pPr lvl="1"/>
            <a:r>
              <a:rPr lang="en-US" b="1" dirty="0" smtClean="0"/>
              <a:t>Rejoice not in their calamities </a:t>
            </a:r>
            <a:r>
              <a:rPr lang="en-US" b="1" dirty="0" smtClean="0">
                <a:solidFill>
                  <a:srgbClr val="FF0000"/>
                </a:solidFill>
              </a:rPr>
              <a:t>(Prov. 24:17)</a:t>
            </a:r>
          </a:p>
          <a:p>
            <a:pPr lvl="1"/>
            <a:r>
              <a:rPr lang="en-US" b="1" dirty="0" smtClean="0"/>
              <a:t>Be willing to come to their relief </a:t>
            </a:r>
            <a:r>
              <a:rPr lang="en-US" b="1" dirty="0" smtClean="0">
                <a:solidFill>
                  <a:srgbClr val="FF0000"/>
                </a:solidFill>
              </a:rPr>
              <a:t>(Ex. 23:4,            Rom. 12:20-21)</a:t>
            </a:r>
          </a:p>
          <a:p>
            <a:pPr lvl="1"/>
            <a:r>
              <a:rPr lang="en-US" b="1" dirty="0" smtClean="0"/>
              <a:t>Be Willing to Reconcile and have peace </a:t>
            </a:r>
            <a:r>
              <a:rPr lang="en-US" b="1" dirty="0" smtClean="0">
                <a:solidFill>
                  <a:srgbClr val="FF0000"/>
                </a:solidFill>
              </a:rPr>
              <a:t>(Rom. 12:18, Matt. 5:23-24) 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5170" y="2967335"/>
            <a:ext cx="47336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Must I Forgive?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Do you want your heavenly Father to forgive you?  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4572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Do you want to go to Heaven? 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20574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Matthew 6:14-15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3886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HOW?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44196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Conditionally - Repentance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51816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Compassionately 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4343400"/>
            <a:ext cx="335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Without sending away the consequences of sin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57150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Busy in service – waiting for Repentance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286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Forgive…</vt:lpstr>
      <vt:lpstr>Forgive…</vt:lpstr>
      <vt:lpstr>Forgive…</vt:lpstr>
      <vt:lpstr>Forgive…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Stan</cp:lastModifiedBy>
  <cp:revision>14</cp:revision>
  <dcterms:created xsi:type="dcterms:W3CDTF">2013-06-16T19:49:56Z</dcterms:created>
  <dcterms:modified xsi:type="dcterms:W3CDTF">2013-11-10T04:14:54Z</dcterms:modified>
</cp:coreProperties>
</file>