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0" r:id="rId2"/>
    <p:sldId id="257" r:id="rId3"/>
    <p:sldId id="267" r:id="rId4"/>
    <p:sldId id="260" r:id="rId5"/>
    <p:sldId id="261" r:id="rId6"/>
    <p:sldId id="269" r:id="rId7"/>
  </p:sldIdLst>
  <p:sldSz cx="12192000" cy="6858000"/>
  <p:notesSz cx="7077075" cy="9077325"/>
  <p:embeddedFontLst>
    <p:embeddedFont>
      <p:font typeface="Book Antiqua" panose="02040602050305030304" pitchFamily="18" charset="0"/>
      <p:regular r:id="rId10"/>
      <p:bold r:id="rId11"/>
      <p:italic r:id="rId12"/>
      <p:boldItalic r:id="rId13"/>
    </p:embeddedFont>
    <p:embeddedFont>
      <p:font typeface="Bookman Old Style" panose="02050604050505020204" pitchFamily="18" charset="0"/>
      <p:regular r:id="rId14"/>
      <p:bold r:id="rId15"/>
      <p:italic r:id="rId16"/>
      <p:boldItalic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14" autoAdjust="0"/>
    <p:restoredTop sz="94660"/>
  </p:normalViewPr>
  <p:slideViewPr>
    <p:cSldViewPr>
      <p:cViewPr varScale="1">
        <p:scale>
          <a:sx n="75" d="100"/>
          <a:sy n="75" d="100"/>
        </p:scale>
        <p:origin x="816" y="4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10ADDA89-BB18-4587-8E3F-6BA354FBF441}"/>
    <pc:docChg chg="delSld">
      <pc:chgData name="Stan Cox" userId="9376f276357bfffd" providerId="LiveId" clId="{10ADDA89-BB18-4587-8E3F-6BA354FBF441}" dt="2024-11-07T05:22:43.973" v="0" actId="47"/>
      <pc:docMkLst>
        <pc:docMk/>
      </pc:docMkLst>
      <pc:sldChg chg="del">
        <pc:chgData name="Stan Cox" userId="9376f276357bfffd" providerId="LiveId" clId="{10ADDA89-BB18-4587-8E3F-6BA354FBF441}" dt="2024-11-07T05:22:43.973" v="0" actId="47"/>
        <pc:sldMkLst>
          <pc:docMk/>
          <pc:sldMk cId="1202234345" sldId="27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B3E98-7E50-45C8-A01F-42BD5C0375D3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1713"/>
            <a:ext cx="306705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621713"/>
            <a:ext cx="306705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D0F67-0DA8-4408-827C-97D886758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4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0DBF1-D4F4-4B06-B3E9-DCD7437F1E1A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14350" y="681038"/>
            <a:ext cx="6048375" cy="3403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311730"/>
            <a:ext cx="5661660" cy="4084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DF0F0-B209-4B81-BA70-36C7B43EB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5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4350" y="681038"/>
            <a:ext cx="6048375" cy="3403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baseline="0" dirty="0"/>
              <a:t> believe this one of the most inspirational texts found in all of Scripture!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DF0F0-B209-4B81-BA70-36C7B43EB56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4350" y="681038"/>
            <a:ext cx="6048375" cy="3403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 was absolutely incredible, monumental, what this remnant</a:t>
            </a:r>
            <a:r>
              <a:rPr lang="en-US" baseline="0" dirty="0"/>
              <a:t> of Jewish exiles accomplished in just 52 Days! Especially when you consider the circumstances that existed and that they faced as they did this great work!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1DF0F0-B209-4B81-BA70-36C7B43EB5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76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4350" y="681038"/>
            <a:ext cx="6048375" cy="3403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Nehemiah Prayed and Trusted in God (1:4-11; 2:4; 4:4-5,</a:t>
            </a:r>
            <a:r>
              <a:rPr lang="en-US" baseline="0" dirty="0"/>
              <a:t> 9; 6:9)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DF0F0-B209-4B81-BA70-36C7B43EB56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EE4-3EED-4DCA-A354-64C8D403FF9F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EF1F-78BD-4689-8F89-46AAE3E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EE4-3EED-4DCA-A354-64C8D403FF9F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EF1F-78BD-4689-8F89-46AAE3E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EE4-3EED-4DCA-A354-64C8D403FF9F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EF1F-78BD-4689-8F89-46AAE3E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EE4-3EED-4DCA-A354-64C8D403FF9F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EF1F-78BD-4689-8F89-46AAE3E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EE4-3EED-4DCA-A354-64C8D403FF9F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EF1F-78BD-4689-8F89-46AAE3E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EE4-3EED-4DCA-A354-64C8D403FF9F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EF1F-78BD-4689-8F89-46AAE3E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EE4-3EED-4DCA-A354-64C8D403FF9F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EF1F-78BD-4689-8F89-46AAE3E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EE4-3EED-4DCA-A354-64C8D403FF9F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EF1F-78BD-4689-8F89-46AAE3E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EE4-3EED-4DCA-A354-64C8D403FF9F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EF1F-78BD-4689-8F89-46AAE3E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EE4-3EED-4DCA-A354-64C8D403FF9F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EF1F-78BD-4689-8F89-46AAE3E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EE4-3EED-4DCA-A354-64C8D403FF9F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EF1F-78BD-4689-8F89-46AAE3E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7CEE4-3EED-4DCA-A354-64C8D403FF9F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8EF1F-78BD-4689-8F89-46AAE3E4F9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033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e Like Nehemiah: Rise up and Rebuild (Spiritually Unequal Marriage)">
            <a:extLst>
              <a:ext uri="{FF2B5EF4-FFF2-40B4-BE49-F238E27FC236}">
                <a16:creationId xmlns:a16="http://schemas.microsoft.com/office/drawing/2014/main" id="{7F7153C0-BAF3-4411-896D-6E50A51210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-22"/>
            <a:ext cx="12191977" cy="685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Rectangle 1035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69441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b="1" dirty="0">
                <a:latin typeface="Book Antiqua" pitchFamily="18" charset="0"/>
                <a:cs typeface="Kalinga" pitchFamily="34" charset="0"/>
              </a:rPr>
              <a:t>Nehemiah 6:15-16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722438"/>
            <a:ext cx="10287000" cy="4525963"/>
          </a:xfrm>
        </p:spPr>
        <p:txBody>
          <a:bodyPr>
            <a:noAutofit/>
          </a:bodyPr>
          <a:lstStyle/>
          <a:p>
            <a:r>
              <a:rPr lang="en-US" sz="3600" b="1" baseline="30000" dirty="0">
                <a:solidFill>
                  <a:srgbClr val="002060"/>
                </a:solidFill>
              </a:rPr>
              <a:t>15</a:t>
            </a:r>
            <a:r>
              <a:rPr lang="en-US" sz="3600" b="1" dirty="0"/>
              <a:t> So the wall was finished on the twenty-fifth day of Elul, in fifty-two days.</a:t>
            </a:r>
          </a:p>
          <a:p>
            <a:endParaRPr lang="en-US" sz="1050" b="1" dirty="0"/>
          </a:p>
          <a:p>
            <a:r>
              <a:rPr lang="en-US" sz="3600" b="1" baseline="30000" dirty="0">
                <a:solidFill>
                  <a:srgbClr val="002060"/>
                </a:solidFill>
              </a:rPr>
              <a:t>16</a:t>
            </a:r>
            <a:r>
              <a:rPr lang="en-US" sz="3600" b="1" dirty="0"/>
              <a:t> And it happened, when all our enemies heard of it, and all the nations around us saw these things, that they were very disheartened in their own eyes; for they perceived that this work was done by our God.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82D5CB-E885-4D30-B80A-F5377B4AEE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969" b="1171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7376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b="1" dirty="0">
                <a:latin typeface="Bookman Old Style" pitchFamily="18" charset="0"/>
              </a:rPr>
              <a:t>Fifty-Two Days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8638"/>
            <a:ext cx="10591800" cy="452596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The Condition of the People of Jerusalem</a:t>
            </a:r>
          </a:p>
          <a:p>
            <a:pPr lvl="1"/>
            <a:r>
              <a:rPr lang="en-US" sz="3200" b="1" dirty="0"/>
              <a:t>In great distress and reproach (</a:t>
            </a:r>
            <a:r>
              <a:rPr lang="en-US" sz="3200" b="1" dirty="0" err="1"/>
              <a:t>Neh</a:t>
            </a:r>
            <a:r>
              <a:rPr lang="en-US" sz="3200" b="1" dirty="0"/>
              <a:t>. 1:3a)</a:t>
            </a:r>
          </a:p>
          <a:p>
            <a:pPr lvl="1"/>
            <a:endParaRPr lang="en-US" sz="1400" b="1" dirty="0"/>
          </a:p>
          <a:p>
            <a:r>
              <a:rPr lang="en-US" sz="3600" b="1" dirty="0">
                <a:solidFill>
                  <a:srgbClr val="002060"/>
                </a:solidFill>
              </a:rPr>
              <a:t>The Condition of the Walls of Jerusalem</a:t>
            </a:r>
            <a:r>
              <a:rPr lang="en-US" sz="3600" b="1" dirty="0"/>
              <a:t>	</a:t>
            </a:r>
          </a:p>
          <a:p>
            <a:pPr lvl="1"/>
            <a:r>
              <a:rPr lang="en-US" sz="3200" b="1" dirty="0"/>
              <a:t>Broken down and the gates burned with fire (Nehemiah 1:3b; 2:13)</a:t>
            </a:r>
          </a:p>
          <a:p>
            <a:pPr lvl="1"/>
            <a:endParaRPr lang="en-US" sz="1400" b="1" dirty="0"/>
          </a:p>
          <a:p>
            <a:r>
              <a:rPr lang="en-US" sz="3600" b="1" dirty="0">
                <a:solidFill>
                  <a:srgbClr val="002060"/>
                </a:solidFill>
              </a:rPr>
              <a:t>Their Enemies Mocked &amp; Plotted Against Them</a:t>
            </a:r>
          </a:p>
          <a:p>
            <a:pPr lvl="1"/>
            <a:r>
              <a:rPr lang="en-US" sz="3200" b="1" dirty="0"/>
              <a:t>Nehemiah 2:10, 19; 4:1-3, 7-8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b="1" dirty="0">
                <a:latin typeface="Bookman Old Style" pitchFamily="18" charset="0"/>
              </a:rPr>
              <a:t>Fifty-Two Days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10210800" cy="452596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The Remnant had Strong, Godly Leadership</a:t>
            </a:r>
          </a:p>
          <a:p>
            <a:pPr lvl="1"/>
            <a:r>
              <a:rPr lang="en-US" sz="3200" b="1" dirty="0"/>
              <a:t>Ezra (Ezra 7:10; Neh. 8:1-8); Nehemiah (2:11-20)</a:t>
            </a:r>
          </a:p>
          <a:p>
            <a:endParaRPr lang="en-US" sz="400" b="1" dirty="0"/>
          </a:p>
          <a:p>
            <a:r>
              <a:rPr lang="en-US" sz="3600" b="1" dirty="0">
                <a:solidFill>
                  <a:srgbClr val="002060"/>
                </a:solidFill>
              </a:rPr>
              <a:t>The People had a Mind to Work</a:t>
            </a:r>
          </a:p>
          <a:p>
            <a:pPr lvl="1"/>
            <a:r>
              <a:rPr lang="en-US" sz="3200" b="1" dirty="0"/>
              <a:t>Nehemiah 4:6</a:t>
            </a:r>
          </a:p>
          <a:p>
            <a:endParaRPr lang="en-US" sz="400" b="1" dirty="0"/>
          </a:p>
          <a:p>
            <a:r>
              <a:rPr lang="en-US" sz="3600" b="1" dirty="0">
                <a:solidFill>
                  <a:srgbClr val="002060"/>
                </a:solidFill>
              </a:rPr>
              <a:t>The People Joined Together in a United Effort</a:t>
            </a:r>
          </a:p>
          <a:p>
            <a:pPr lvl="1"/>
            <a:r>
              <a:rPr lang="en-US" sz="3200" b="1" dirty="0"/>
              <a:t>Nehemiah 3</a:t>
            </a:r>
          </a:p>
          <a:p>
            <a:pPr lvl="1"/>
            <a:endParaRPr lang="en-US" sz="400" b="1" dirty="0"/>
          </a:p>
          <a:p>
            <a:r>
              <a:rPr lang="en-US" sz="3600" b="1" dirty="0">
                <a:solidFill>
                  <a:srgbClr val="002060"/>
                </a:solidFill>
              </a:rPr>
              <a:t>Continued to Work &amp; were Prepared to Fight</a:t>
            </a:r>
          </a:p>
          <a:p>
            <a:pPr lvl="1"/>
            <a:r>
              <a:rPr lang="en-US" sz="3200" b="1" dirty="0"/>
              <a:t>Nehemiah 4:9-23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CCE54B-E3AB-B610-79D9-8AA585C92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COULD YOU DO IN…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3C8F35-ACA6-4C19-B8F8-CF47186E4F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969" b="11719"/>
          <a:stretch/>
        </p:blipFill>
        <p:spPr>
          <a:xfrm>
            <a:off x="2190016" y="1675227"/>
            <a:ext cx="7811967" cy="43941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24EF22-BC88-D3C1-49CB-988ECAE6936B}"/>
              </a:ext>
            </a:extLst>
          </p:cNvPr>
          <p:cNvSpPr txBox="1"/>
          <p:nvPr/>
        </p:nvSpPr>
        <p:spPr>
          <a:xfrm>
            <a:off x="8915400" y="4221540"/>
            <a:ext cx="668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5216">
              <a:spcAft>
                <a:spcPts val="600"/>
              </a:spcAft>
            </a:pPr>
            <a:r>
              <a:rPr lang="en-US" sz="96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lang="en-US" sz="9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8781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2451</TotalTime>
  <Words>251</Words>
  <Application>Microsoft Office PowerPoint</Application>
  <PresentationFormat>Widescreen</PresentationFormat>
  <Paragraphs>33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Book Antiqua</vt:lpstr>
      <vt:lpstr>Bookman Old Style</vt:lpstr>
      <vt:lpstr>Arial</vt:lpstr>
      <vt:lpstr>Calibri</vt:lpstr>
      <vt:lpstr>Times New Roman</vt:lpstr>
      <vt:lpstr>Cambria</vt:lpstr>
      <vt:lpstr>Office Theme</vt:lpstr>
      <vt:lpstr>PowerPoint Presentation</vt:lpstr>
      <vt:lpstr>Nehemiah 6:15-16</vt:lpstr>
      <vt:lpstr>PowerPoint Presentation</vt:lpstr>
      <vt:lpstr>Fifty-Two Days</vt:lpstr>
      <vt:lpstr>Fifty-Two Days</vt:lpstr>
      <vt:lpstr>WHAT COULD YOU DO IN…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Jesse Flowers</dc:creator>
  <cp:lastModifiedBy>Stan Cox</cp:lastModifiedBy>
  <cp:revision>13</cp:revision>
  <dcterms:created xsi:type="dcterms:W3CDTF">2019-03-22T21:59:13Z</dcterms:created>
  <dcterms:modified xsi:type="dcterms:W3CDTF">2024-11-07T05:22:46Z</dcterms:modified>
</cp:coreProperties>
</file>