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0"/>
  </p:notesMasterIdLst>
  <p:handoutMasterIdLst>
    <p:handoutMasterId r:id="rId11"/>
  </p:handoutMasterIdLst>
  <p:sldIdLst>
    <p:sldId id="261" r:id="rId3"/>
    <p:sldId id="256" r:id="rId4"/>
    <p:sldId id="258" r:id="rId5"/>
    <p:sldId id="262" r:id="rId6"/>
    <p:sldId id="259" r:id="rId7"/>
    <p:sldId id="260" r:id="rId8"/>
    <p:sldId id="264" r:id="rId9"/>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874" y="4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B5EA87-C8F7-0E21-C9AC-8A69E1AE1CD7}"/>
              </a:ext>
            </a:extLst>
          </p:cNvPr>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smtClean="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D4E6AEF7-80FC-4150-CAEE-ACDC1449144B}"/>
              </a:ext>
            </a:extLst>
          </p:cNvPr>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smtClean="0">
                <a:latin typeface="Arial" charset="0"/>
              </a:defRPr>
            </a:lvl1pPr>
          </a:lstStyle>
          <a:p>
            <a:pPr>
              <a:defRPr/>
            </a:pPr>
            <a:fld id="{F4FE8A78-CAA4-4F89-82BE-FB8A135EE7FB}" type="datetimeFigureOut">
              <a:rPr lang="en-US"/>
              <a:pPr>
                <a:defRPr/>
              </a:pPr>
              <a:t>11/4/2024</a:t>
            </a:fld>
            <a:endParaRPr lang="en-US"/>
          </a:p>
        </p:txBody>
      </p:sp>
      <p:sp>
        <p:nvSpPr>
          <p:cNvPr id="4" name="Footer Placeholder 3">
            <a:extLst>
              <a:ext uri="{FF2B5EF4-FFF2-40B4-BE49-F238E27FC236}">
                <a16:creationId xmlns:a16="http://schemas.microsoft.com/office/drawing/2014/main" id="{8E3B0489-3BBB-E97C-4522-D634905B4859}"/>
              </a:ext>
            </a:extLst>
          </p:cNvPr>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smtClean="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5D1C6734-7DBD-95A8-E6E2-435E3CB82967}"/>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4E52FF4-7E01-4C7D-B4FC-87F054566D5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D10DB7-0B09-FCED-3CD7-CE74E76022D3}"/>
              </a:ext>
            </a:extLst>
          </p:cNvPr>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smtClean="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1DA52BBD-8FE7-080A-06CF-DE662A3EEED0}"/>
              </a:ext>
            </a:extLst>
          </p:cNvPr>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smtClean="0">
                <a:latin typeface="Arial" charset="0"/>
              </a:defRPr>
            </a:lvl1pPr>
          </a:lstStyle>
          <a:p>
            <a:pPr>
              <a:defRPr/>
            </a:pPr>
            <a:fld id="{52C42F8F-6ED6-4360-B58C-59F6B7534E2F}" type="datetimeFigureOut">
              <a:rPr lang="en-US"/>
              <a:pPr>
                <a:defRPr/>
              </a:pPr>
              <a:t>11/4/2024</a:t>
            </a:fld>
            <a:endParaRPr lang="en-US"/>
          </a:p>
        </p:txBody>
      </p:sp>
      <p:sp>
        <p:nvSpPr>
          <p:cNvPr id="4" name="Slide Image Placeholder 3">
            <a:extLst>
              <a:ext uri="{FF2B5EF4-FFF2-40B4-BE49-F238E27FC236}">
                <a16:creationId xmlns:a16="http://schemas.microsoft.com/office/drawing/2014/main" id="{07C1E884-459A-BBB2-8AF6-7BC259CA6CA5}"/>
              </a:ext>
            </a:extLst>
          </p:cNvPr>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D4CA8BB9-C5DB-30AA-7685-7F5934ED38A3}"/>
              </a:ext>
            </a:extLst>
          </p:cNvPr>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35F2D98-EE45-2F4D-B5B1-0113D6242FE6}"/>
              </a:ext>
            </a:extLst>
          </p:cNvPr>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smtClean="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B7A5DC37-148C-E5FE-AB02-807BF57916B4}"/>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786159C6-54D2-4CA3-B309-69F1255106C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89F1F3C5-0644-19B5-0961-F1D91507B144}"/>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32D0068-D4BA-4869-87E3-82338A565A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It has been said by some that is the most important election in the history of our nation. Others have stated that it’s the most important election of our lifetime. </a:t>
            </a:r>
          </a:p>
        </p:txBody>
      </p:sp>
      <p:sp>
        <p:nvSpPr>
          <p:cNvPr id="10244" name="Slide Number Placeholder 3">
            <a:extLst>
              <a:ext uri="{FF2B5EF4-FFF2-40B4-BE49-F238E27FC236}">
                <a16:creationId xmlns:a16="http://schemas.microsoft.com/office/drawing/2014/main" id="{68102AD6-528A-FB78-AE33-965A606AED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BB18FE-AA9A-44DB-AC21-0F480504F00F}" type="slidenum">
              <a:rPr lang="en-US" altLang="en-US"/>
              <a:pPr eaLnBrk="1" hangingPunct="1"/>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47928156-2A74-CB6D-A584-2B30D271BE1D}"/>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D0478AB6-1380-8EB1-BA4D-5CCCC58192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There are some really important and unchangeable things that the people of God must keep in mind.</a:t>
            </a:r>
          </a:p>
        </p:txBody>
      </p:sp>
      <p:sp>
        <p:nvSpPr>
          <p:cNvPr id="11268" name="Slide Number Placeholder 3">
            <a:extLst>
              <a:ext uri="{FF2B5EF4-FFF2-40B4-BE49-F238E27FC236}">
                <a16:creationId xmlns:a16="http://schemas.microsoft.com/office/drawing/2014/main" id="{AB99C5BB-95A7-1785-0F5A-92A0A63B79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16C8EE-342D-4FB1-9075-A48C31567868}"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3289E9A-DADE-5350-40D9-348F4B2025C6}"/>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89641B03-AF2D-1C7E-C162-0F25534162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Rev. 15:3 – “O King of the saints” (NKJV, KJV); “O King of the nations” (NASB, ESV); “O King of the ages” (ASV).</a:t>
            </a:r>
          </a:p>
          <a:p>
            <a:pPr>
              <a:spcBef>
                <a:spcPct val="0"/>
              </a:spcBef>
            </a:pPr>
            <a:r>
              <a:rPr lang="en-US" altLang="en-US"/>
              <a:t>Remember who Christians in the first century had to submit to when the apostle Paul originally penned these words (i.e. the Roman Caesars). </a:t>
            </a:r>
          </a:p>
        </p:txBody>
      </p:sp>
      <p:sp>
        <p:nvSpPr>
          <p:cNvPr id="12292" name="Slide Number Placeholder 3">
            <a:extLst>
              <a:ext uri="{FF2B5EF4-FFF2-40B4-BE49-F238E27FC236}">
                <a16:creationId xmlns:a16="http://schemas.microsoft.com/office/drawing/2014/main" id="{F3F0A13E-A21D-4D60-AFD2-37392FDF77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DCF44B-17E8-4BC9-A173-6D31D3DABE69}"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D57035E-E33C-D18B-5AA1-4652D033E218}"/>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D64B0BB3-2C94-8745-7F28-0DA0CE0167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still have much work to do – the work of the Lord! (1 Cor. 15:58)</a:t>
            </a:r>
          </a:p>
        </p:txBody>
      </p:sp>
      <p:sp>
        <p:nvSpPr>
          <p:cNvPr id="13316" name="Slide Number Placeholder 3">
            <a:extLst>
              <a:ext uri="{FF2B5EF4-FFF2-40B4-BE49-F238E27FC236}">
                <a16:creationId xmlns:a16="http://schemas.microsoft.com/office/drawing/2014/main" id="{4CF519FB-2EC5-2B77-518F-22F98162D0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814C000-8C39-462C-8B81-2CB3F62B0A4C}"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72831A5-DEDE-9763-2AB0-B9117A54C4E8}"/>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716ED677-D6FE-13AC-E7C9-058657F0F3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And His name is Jesus Christ. Put your faith in Him. Place your trust in Him. He is the only true and real hope for one and all! (cf. Ps. 146:3-6)</a:t>
            </a:r>
          </a:p>
          <a:p>
            <a:pPr>
              <a:spcBef>
                <a:spcPct val="0"/>
              </a:spcBef>
            </a:pPr>
            <a:r>
              <a:rPr lang="en-US" altLang="en-US"/>
              <a:t>John 8:32; cf. 1 Tim. 2:3-4; for those who do not obey the gospel (2 Thess. 1:7-9). </a:t>
            </a:r>
          </a:p>
        </p:txBody>
      </p:sp>
      <p:sp>
        <p:nvSpPr>
          <p:cNvPr id="14340" name="Slide Number Placeholder 3">
            <a:extLst>
              <a:ext uri="{FF2B5EF4-FFF2-40B4-BE49-F238E27FC236}">
                <a16:creationId xmlns:a16="http://schemas.microsoft.com/office/drawing/2014/main" id="{16BD1F2C-78D0-2419-F232-7894E04338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7066" indent="-291179" eaLnBrk="0" hangingPunct="0">
              <a:defRPr>
                <a:solidFill>
                  <a:schemeClr val="tx1"/>
                </a:solidFill>
                <a:latin typeface="Arial" panose="020B0604020202020204" pitchFamily="34" charset="0"/>
              </a:defRPr>
            </a:lvl2pPr>
            <a:lvl3pPr marL="1164717" indent="-232943" eaLnBrk="0" hangingPunct="0">
              <a:defRPr>
                <a:solidFill>
                  <a:schemeClr val="tx1"/>
                </a:solidFill>
                <a:latin typeface="Arial" panose="020B0604020202020204" pitchFamily="34" charset="0"/>
              </a:defRPr>
            </a:lvl3pPr>
            <a:lvl4pPr marL="1630604" indent="-232943" eaLnBrk="0" hangingPunct="0">
              <a:defRPr>
                <a:solidFill>
                  <a:schemeClr val="tx1"/>
                </a:solidFill>
                <a:latin typeface="Arial" panose="020B0604020202020204" pitchFamily="34" charset="0"/>
              </a:defRPr>
            </a:lvl4pPr>
            <a:lvl5pPr marL="2096491" indent="-232943" eaLnBrk="0" hangingPunct="0">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9E5D8F-832E-489F-8AC2-882CD4C5631B}" type="slidenum">
              <a:rPr lang="en-US" altLang="en-US"/>
              <a:pPr eaLnBrk="1" hangingPunct="1"/>
              <a:t>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DFCFA46-DD00-EFB8-0585-F3DBB7DA403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9742C3C-C92D-962A-FDDA-6F78F99D735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26943FF-5E45-FDC9-3358-FAD291B6D076}"/>
              </a:ext>
            </a:extLst>
          </p:cNvPr>
          <p:cNvSpPr>
            <a:spLocks noGrp="1" noChangeArrowheads="1"/>
          </p:cNvSpPr>
          <p:nvPr>
            <p:ph type="sldNum" sz="quarter" idx="12"/>
          </p:nvPr>
        </p:nvSpPr>
        <p:spPr>
          <a:ln/>
        </p:spPr>
        <p:txBody>
          <a:bodyPr/>
          <a:lstStyle>
            <a:lvl1pPr>
              <a:defRPr/>
            </a:lvl1pPr>
          </a:lstStyle>
          <a:p>
            <a:fld id="{29AB9169-A081-4E09-8939-918ED687DF80}" type="slidenum">
              <a:rPr lang="en-US" altLang="en-US"/>
              <a:pPr/>
              <a:t>‹#›</a:t>
            </a:fld>
            <a:endParaRPr lang="en-US" altLang="en-US"/>
          </a:p>
        </p:txBody>
      </p:sp>
    </p:spTree>
    <p:extLst>
      <p:ext uri="{BB962C8B-B14F-4D97-AF65-F5344CB8AC3E}">
        <p14:creationId xmlns:p14="http://schemas.microsoft.com/office/powerpoint/2010/main" val="2609940550"/>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B55FB4D-7267-0AEB-FA2B-998A01FDDFF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D80B1BC-A25F-7331-8DE2-F91DE393FE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7EA6B66-F831-0187-F859-71620CFE3C8A}"/>
              </a:ext>
            </a:extLst>
          </p:cNvPr>
          <p:cNvSpPr>
            <a:spLocks noGrp="1" noChangeArrowheads="1"/>
          </p:cNvSpPr>
          <p:nvPr>
            <p:ph type="sldNum" sz="quarter" idx="12"/>
          </p:nvPr>
        </p:nvSpPr>
        <p:spPr>
          <a:ln/>
        </p:spPr>
        <p:txBody>
          <a:bodyPr/>
          <a:lstStyle>
            <a:lvl1pPr>
              <a:defRPr/>
            </a:lvl1pPr>
          </a:lstStyle>
          <a:p>
            <a:fld id="{EF58D228-A7E3-43F2-B608-E679C5CE4C1D}" type="slidenum">
              <a:rPr lang="en-US" altLang="en-US"/>
              <a:pPr/>
              <a:t>‹#›</a:t>
            </a:fld>
            <a:endParaRPr lang="en-US" altLang="en-US"/>
          </a:p>
        </p:txBody>
      </p:sp>
    </p:spTree>
    <p:extLst>
      <p:ext uri="{BB962C8B-B14F-4D97-AF65-F5344CB8AC3E}">
        <p14:creationId xmlns:p14="http://schemas.microsoft.com/office/powerpoint/2010/main" val="4215629865"/>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8458337-874C-82D2-81B7-D4AA58A4B97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EC4830D-FC02-56D4-FEE0-F3233F48091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0C75506-BFC9-A3D0-B774-9EEC184AF07A}"/>
              </a:ext>
            </a:extLst>
          </p:cNvPr>
          <p:cNvSpPr>
            <a:spLocks noGrp="1" noChangeArrowheads="1"/>
          </p:cNvSpPr>
          <p:nvPr>
            <p:ph type="sldNum" sz="quarter" idx="12"/>
          </p:nvPr>
        </p:nvSpPr>
        <p:spPr>
          <a:ln/>
        </p:spPr>
        <p:txBody>
          <a:bodyPr/>
          <a:lstStyle>
            <a:lvl1pPr>
              <a:defRPr/>
            </a:lvl1pPr>
          </a:lstStyle>
          <a:p>
            <a:fld id="{50626D4D-1C87-48D9-B49E-C5DC679C7896}" type="slidenum">
              <a:rPr lang="en-US" altLang="en-US"/>
              <a:pPr/>
              <a:t>‹#›</a:t>
            </a:fld>
            <a:endParaRPr lang="en-US" altLang="en-US"/>
          </a:p>
        </p:txBody>
      </p:sp>
    </p:spTree>
    <p:extLst>
      <p:ext uri="{BB962C8B-B14F-4D97-AF65-F5344CB8AC3E}">
        <p14:creationId xmlns:p14="http://schemas.microsoft.com/office/powerpoint/2010/main" val="1008273986"/>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E4926CA-D681-7813-3C82-7AD75996B27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BF7B89D-CCD5-98E4-A3F2-30D9A4AA94F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3292C77-00B6-90D4-4E6F-E7D70711083F}"/>
              </a:ext>
            </a:extLst>
          </p:cNvPr>
          <p:cNvSpPr>
            <a:spLocks noGrp="1" noChangeArrowheads="1"/>
          </p:cNvSpPr>
          <p:nvPr>
            <p:ph type="sldNum" sz="quarter" idx="12"/>
          </p:nvPr>
        </p:nvSpPr>
        <p:spPr>
          <a:ln/>
        </p:spPr>
        <p:txBody>
          <a:bodyPr/>
          <a:lstStyle>
            <a:lvl1pPr>
              <a:defRPr/>
            </a:lvl1pPr>
          </a:lstStyle>
          <a:p>
            <a:fld id="{EB60434C-7CAF-4C3D-9965-A4B4C08E51C4}" type="slidenum">
              <a:rPr lang="en-US" altLang="en-US"/>
              <a:pPr/>
              <a:t>‹#›</a:t>
            </a:fld>
            <a:endParaRPr lang="en-US" altLang="en-US"/>
          </a:p>
        </p:txBody>
      </p:sp>
    </p:spTree>
    <p:extLst>
      <p:ext uri="{BB962C8B-B14F-4D97-AF65-F5344CB8AC3E}">
        <p14:creationId xmlns:p14="http://schemas.microsoft.com/office/powerpoint/2010/main" val="3247425851"/>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DDE30CE-A5E7-6DC0-BE44-CBA36F7E32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4B8A4C2-5F75-DE92-AFA2-FED147946B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1DA6B54-D3BC-F830-2DBE-89E98381DC64}"/>
              </a:ext>
            </a:extLst>
          </p:cNvPr>
          <p:cNvSpPr>
            <a:spLocks noGrp="1" noChangeArrowheads="1"/>
          </p:cNvSpPr>
          <p:nvPr>
            <p:ph type="sldNum" sz="quarter" idx="12"/>
          </p:nvPr>
        </p:nvSpPr>
        <p:spPr>
          <a:ln/>
        </p:spPr>
        <p:txBody>
          <a:bodyPr/>
          <a:lstStyle>
            <a:lvl1pPr>
              <a:defRPr/>
            </a:lvl1pPr>
          </a:lstStyle>
          <a:p>
            <a:fld id="{C4C48A65-6574-4364-BE52-075C6E36BE8D}" type="slidenum">
              <a:rPr lang="en-US" altLang="en-US"/>
              <a:pPr/>
              <a:t>‹#›</a:t>
            </a:fld>
            <a:endParaRPr lang="en-US" altLang="en-US"/>
          </a:p>
        </p:txBody>
      </p:sp>
    </p:spTree>
    <p:extLst>
      <p:ext uri="{BB962C8B-B14F-4D97-AF65-F5344CB8AC3E}">
        <p14:creationId xmlns:p14="http://schemas.microsoft.com/office/powerpoint/2010/main" val="4167961381"/>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0BCC7F8-CB5F-C292-38E3-7424A9FD805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A432386-21D5-98EC-06F7-25C49AD354A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1E9721F-DE9A-5DBA-A4A4-7FCC0EC19B73}"/>
              </a:ext>
            </a:extLst>
          </p:cNvPr>
          <p:cNvSpPr>
            <a:spLocks noGrp="1" noChangeArrowheads="1"/>
          </p:cNvSpPr>
          <p:nvPr>
            <p:ph type="sldNum" sz="quarter" idx="12"/>
          </p:nvPr>
        </p:nvSpPr>
        <p:spPr>
          <a:ln/>
        </p:spPr>
        <p:txBody>
          <a:bodyPr/>
          <a:lstStyle>
            <a:lvl1pPr>
              <a:defRPr/>
            </a:lvl1pPr>
          </a:lstStyle>
          <a:p>
            <a:fld id="{07F9ECB8-FCCE-476D-8CC1-6FF67BF95AD9}" type="slidenum">
              <a:rPr lang="en-US" altLang="en-US"/>
              <a:pPr/>
              <a:t>‹#›</a:t>
            </a:fld>
            <a:endParaRPr lang="en-US" altLang="en-US"/>
          </a:p>
        </p:txBody>
      </p:sp>
    </p:spTree>
    <p:extLst>
      <p:ext uri="{BB962C8B-B14F-4D97-AF65-F5344CB8AC3E}">
        <p14:creationId xmlns:p14="http://schemas.microsoft.com/office/powerpoint/2010/main" val="1422666753"/>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3A6F5E2-F404-31F1-AD9A-E48FA969F4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9373C53-A778-4DBA-442F-1D2F566A65B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9B9DA85-CD81-2D76-2FF3-F738257E1A5F}"/>
              </a:ext>
            </a:extLst>
          </p:cNvPr>
          <p:cNvSpPr>
            <a:spLocks noGrp="1" noChangeArrowheads="1"/>
          </p:cNvSpPr>
          <p:nvPr>
            <p:ph type="sldNum" sz="quarter" idx="12"/>
          </p:nvPr>
        </p:nvSpPr>
        <p:spPr>
          <a:ln/>
        </p:spPr>
        <p:txBody>
          <a:bodyPr/>
          <a:lstStyle>
            <a:lvl1pPr>
              <a:defRPr/>
            </a:lvl1pPr>
          </a:lstStyle>
          <a:p>
            <a:fld id="{6FFD5562-C899-4E5C-80F3-DCDA06E7DB2D}" type="slidenum">
              <a:rPr lang="en-US" altLang="en-US"/>
              <a:pPr/>
              <a:t>‹#›</a:t>
            </a:fld>
            <a:endParaRPr lang="en-US" altLang="en-US"/>
          </a:p>
        </p:txBody>
      </p:sp>
    </p:spTree>
    <p:extLst>
      <p:ext uri="{BB962C8B-B14F-4D97-AF65-F5344CB8AC3E}">
        <p14:creationId xmlns:p14="http://schemas.microsoft.com/office/powerpoint/2010/main" val="3999624289"/>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0C21D1-F275-1B56-4D5F-0F3A1DB044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13BCC7F8-F957-D958-CBEA-117A5F73991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1D7C5552-C2F9-3D73-9E6B-F09858D79B18}"/>
              </a:ext>
            </a:extLst>
          </p:cNvPr>
          <p:cNvSpPr>
            <a:spLocks noGrp="1" noChangeArrowheads="1"/>
          </p:cNvSpPr>
          <p:nvPr>
            <p:ph type="sldNum" sz="quarter" idx="12"/>
          </p:nvPr>
        </p:nvSpPr>
        <p:spPr>
          <a:ln/>
        </p:spPr>
        <p:txBody>
          <a:bodyPr/>
          <a:lstStyle>
            <a:lvl1pPr>
              <a:defRPr/>
            </a:lvl1pPr>
          </a:lstStyle>
          <a:p>
            <a:fld id="{FA44FEEB-A771-4576-872B-9E22390E9ACC}" type="slidenum">
              <a:rPr lang="en-US" altLang="en-US"/>
              <a:pPr/>
              <a:t>‹#›</a:t>
            </a:fld>
            <a:endParaRPr lang="en-US" altLang="en-US"/>
          </a:p>
        </p:txBody>
      </p:sp>
    </p:spTree>
    <p:extLst>
      <p:ext uri="{BB962C8B-B14F-4D97-AF65-F5344CB8AC3E}">
        <p14:creationId xmlns:p14="http://schemas.microsoft.com/office/powerpoint/2010/main" val="3884947461"/>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D3D3678-21EF-E07F-590C-F90C9E13A1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210D584E-92EF-C529-FF0C-F6B6C54DB67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53466979-1052-241F-27A9-605BB118E84C}"/>
              </a:ext>
            </a:extLst>
          </p:cNvPr>
          <p:cNvSpPr>
            <a:spLocks noGrp="1" noChangeArrowheads="1"/>
          </p:cNvSpPr>
          <p:nvPr>
            <p:ph type="sldNum" sz="quarter" idx="12"/>
          </p:nvPr>
        </p:nvSpPr>
        <p:spPr>
          <a:ln/>
        </p:spPr>
        <p:txBody>
          <a:bodyPr/>
          <a:lstStyle>
            <a:lvl1pPr>
              <a:defRPr/>
            </a:lvl1pPr>
          </a:lstStyle>
          <a:p>
            <a:fld id="{E58AC5C0-4579-489D-B59E-5B46DB585E33}" type="slidenum">
              <a:rPr lang="en-US" altLang="en-US"/>
              <a:pPr/>
              <a:t>‹#›</a:t>
            </a:fld>
            <a:endParaRPr lang="en-US" altLang="en-US"/>
          </a:p>
        </p:txBody>
      </p:sp>
    </p:spTree>
    <p:extLst>
      <p:ext uri="{BB962C8B-B14F-4D97-AF65-F5344CB8AC3E}">
        <p14:creationId xmlns:p14="http://schemas.microsoft.com/office/powerpoint/2010/main" val="2370618597"/>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65BCF2E-126A-586D-E7B0-A8B1881776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3A9FD25A-AFBF-F0E4-65F0-087D0801BDB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2829145C-0C92-FF19-A95C-4C5B28BFE482}"/>
              </a:ext>
            </a:extLst>
          </p:cNvPr>
          <p:cNvSpPr>
            <a:spLocks noGrp="1" noChangeArrowheads="1"/>
          </p:cNvSpPr>
          <p:nvPr>
            <p:ph type="sldNum" sz="quarter" idx="12"/>
          </p:nvPr>
        </p:nvSpPr>
        <p:spPr>
          <a:ln/>
        </p:spPr>
        <p:txBody>
          <a:bodyPr/>
          <a:lstStyle>
            <a:lvl1pPr>
              <a:defRPr/>
            </a:lvl1pPr>
          </a:lstStyle>
          <a:p>
            <a:fld id="{AB7B87E5-C5F3-4E76-AA3F-8A8BC6CC38E2}" type="slidenum">
              <a:rPr lang="en-US" altLang="en-US"/>
              <a:pPr/>
              <a:t>‹#›</a:t>
            </a:fld>
            <a:endParaRPr lang="en-US" altLang="en-US"/>
          </a:p>
        </p:txBody>
      </p:sp>
    </p:spTree>
    <p:extLst>
      <p:ext uri="{BB962C8B-B14F-4D97-AF65-F5344CB8AC3E}">
        <p14:creationId xmlns:p14="http://schemas.microsoft.com/office/powerpoint/2010/main" val="250841275"/>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CD94F70-F597-E2D5-9EC5-6580AAA577E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AB403D7-7C1C-26C1-CFFF-7206ECFD019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725C463-B7A4-D27B-3290-DB4BEF7ED437}"/>
              </a:ext>
            </a:extLst>
          </p:cNvPr>
          <p:cNvSpPr>
            <a:spLocks noGrp="1" noChangeArrowheads="1"/>
          </p:cNvSpPr>
          <p:nvPr>
            <p:ph type="sldNum" sz="quarter" idx="12"/>
          </p:nvPr>
        </p:nvSpPr>
        <p:spPr>
          <a:ln/>
        </p:spPr>
        <p:txBody>
          <a:bodyPr/>
          <a:lstStyle>
            <a:lvl1pPr>
              <a:defRPr/>
            </a:lvl1pPr>
          </a:lstStyle>
          <a:p>
            <a:fld id="{72878A2D-ACB6-468F-A1BA-5E2179314FDA}" type="slidenum">
              <a:rPr lang="en-US" altLang="en-US"/>
              <a:pPr/>
              <a:t>‹#›</a:t>
            </a:fld>
            <a:endParaRPr lang="en-US" altLang="en-US"/>
          </a:p>
        </p:txBody>
      </p:sp>
    </p:spTree>
    <p:extLst>
      <p:ext uri="{BB962C8B-B14F-4D97-AF65-F5344CB8AC3E}">
        <p14:creationId xmlns:p14="http://schemas.microsoft.com/office/powerpoint/2010/main" val="2098943394"/>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7FAB825-4F45-8AFB-FC08-E8A4BB414C7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5CE39B6-B0AF-2CDE-0E3D-521E7F03FB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7711395-8648-0FB0-DAA0-C6ADA8428615}"/>
              </a:ext>
            </a:extLst>
          </p:cNvPr>
          <p:cNvSpPr>
            <a:spLocks noGrp="1" noChangeArrowheads="1"/>
          </p:cNvSpPr>
          <p:nvPr>
            <p:ph type="sldNum" sz="quarter" idx="12"/>
          </p:nvPr>
        </p:nvSpPr>
        <p:spPr>
          <a:ln/>
        </p:spPr>
        <p:txBody>
          <a:bodyPr/>
          <a:lstStyle>
            <a:lvl1pPr>
              <a:defRPr/>
            </a:lvl1pPr>
          </a:lstStyle>
          <a:p>
            <a:fld id="{7EFD891F-721A-428A-9ED0-08DD23C8CCEB}" type="slidenum">
              <a:rPr lang="en-US" altLang="en-US"/>
              <a:pPr/>
              <a:t>‹#›</a:t>
            </a:fld>
            <a:endParaRPr lang="en-US" altLang="en-US"/>
          </a:p>
        </p:txBody>
      </p:sp>
    </p:spTree>
    <p:extLst>
      <p:ext uri="{BB962C8B-B14F-4D97-AF65-F5344CB8AC3E}">
        <p14:creationId xmlns:p14="http://schemas.microsoft.com/office/powerpoint/2010/main" val="1266593846"/>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B7E01AB-7B3B-5A0A-9D89-4509BA86B7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EE8E673-1140-2D66-CA30-49532F42C7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5ED6042-684B-02E5-92C9-0A61EDA3CCC8}"/>
              </a:ext>
            </a:extLst>
          </p:cNvPr>
          <p:cNvSpPr>
            <a:spLocks noGrp="1" noChangeArrowheads="1"/>
          </p:cNvSpPr>
          <p:nvPr>
            <p:ph type="sldNum" sz="quarter" idx="12"/>
          </p:nvPr>
        </p:nvSpPr>
        <p:spPr>
          <a:ln/>
        </p:spPr>
        <p:txBody>
          <a:bodyPr/>
          <a:lstStyle>
            <a:lvl1pPr>
              <a:defRPr/>
            </a:lvl1pPr>
          </a:lstStyle>
          <a:p>
            <a:fld id="{F9DE823E-E57D-49A7-BADD-BF87E2398233}" type="slidenum">
              <a:rPr lang="en-US" altLang="en-US"/>
              <a:pPr/>
              <a:t>‹#›</a:t>
            </a:fld>
            <a:endParaRPr lang="en-US" altLang="en-US"/>
          </a:p>
        </p:txBody>
      </p:sp>
    </p:spTree>
    <p:extLst>
      <p:ext uri="{BB962C8B-B14F-4D97-AF65-F5344CB8AC3E}">
        <p14:creationId xmlns:p14="http://schemas.microsoft.com/office/powerpoint/2010/main" val="1760100306"/>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9209E08-BE1D-F957-AB33-53444AE3089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1ED36D7-5604-43C4-B9A3-7475A4B7FB8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85C2427-4E27-D518-828A-88E7A3E44985}"/>
              </a:ext>
            </a:extLst>
          </p:cNvPr>
          <p:cNvSpPr>
            <a:spLocks noGrp="1" noChangeArrowheads="1"/>
          </p:cNvSpPr>
          <p:nvPr>
            <p:ph type="sldNum" sz="quarter" idx="12"/>
          </p:nvPr>
        </p:nvSpPr>
        <p:spPr>
          <a:ln/>
        </p:spPr>
        <p:txBody>
          <a:bodyPr/>
          <a:lstStyle>
            <a:lvl1pPr>
              <a:defRPr/>
            </a:lvl1pPr>
          </a:lstStyle>
          <a:p>
            <a:fld id="{C70DD9D5-56B2-48E7-84EE-60AC30090E7A}" type="slidenum">
              <a:rPr lang="en-US" altLang="en-US"/>
              <a:pPr/>
              <a:t>‹#›</a:t>
            </a:fld>
            <a:endParaRPr lang="en-US" altLang="en-US"/>
          </a:p>
        </p:txBody>
      </p:sp>
    </p:spTree>
    <p:extLst>
      <p:ext uri="{BB962C8B-B14F-4D97-AF65-F5344CB8AC3E}">
        <p14:creationId xmlns:p14="http://schemas.microsoft.com/office/powerpoint/2010/main" val="1745398240"/>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A89DD12-7329-35CB-4982-2CF619D6E29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56C1C85-1790-47B9-54ED-F50B88DAFAD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4AA011-8E4E-B0F9-06F6-43E869234C42}"/>
              </a:ext>
            </a:extLst>
          </p:cNvPr>
          <p:cNvSpPr>
            <a:spLocks noGrp="1" noChangeArrowheads="1"/>
          </p:cNvSpPr>
          <p:nvPr>
            <p:ph type="sldNum" sz="quarter" idx="12"/>
          </p:nvPr>
        </p:nvSpPr>
        <p:spPr>
          <a:ln/>
        </p:spPr>
        <p:txBody>
          <a:bodyPr/>
          <a:lstStyle>
            <a:lvl1pPr>
              <a:defRPr/>
            </a:lvl1pPr>
          </a:lstStyle>
          <a:p>
            <a:fld id="{33E07A8E-BA4C-4020-A5E6-A0690A6C505A}" type="slidenum">
              <a:rPr lang="en-US" altLang="en-US"/>
              <a:pPr/>
              <a:t>‹#›</a:t>
            </a:fld>
            <a:endParaRPr lang="en-US" altLang="en-US"/>
          </a:p>
        </p:txBody>
      </p:sp>
    </p:spTree>
    <p:extLst>
      <p:ext uri="{BB962C8B-B14F-4D97-AF65-F5344CB8AC3E}">
        <p14:creationId xmlns:p14="http://schemas.microsoft.com/office/powerpoint/2010/main" val="771483554"/>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0D20179-4C7F-5C48-8207-778F936D810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6E919AA-34A1-7A7C-DB58-BF9C8C2D259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463D1F2-4384-DDCB-EA9F-882F233C23C7}"/>
              </a:ext>
            </a:extLst>
          </p:cNvPr>
          <p:cNvSpPr>
            <a:spLocks noGrp="1" noChangeArrowheads="1"/>
          </p:cNvSpPr>
          <p:nvPr>
            <p:ph type="sldNum" sz="quarter" idx="12"/>
          </p:nvPr>
        </p:nvSpPr>
        <p:spPr>
          <a:ln/>
        </p:spPr>
        <p:txBody>
          <a:bodyPr/>
          <a:lstStyle>
            <a:lvl1pPr>
              <a:defRPr/>
            </a:lvl1pPr>
          </a:lstStyle>
          <a:p>
            <a:fld id="{C79AC630-08AE-4A6B-8BE3-8D73CAD415AC}" type="slidenum">
              <a:rPr lang="en-US" altLang="en-US"/>
              <a:pPr/>
              <a:t>‹#›</a:t>
            </a:fld>
            <a:endParaRPr lang="en-US" altLang="en-US"/>
          </a:p>
        </p:txBody>
      </p:sp>
    </p:spTree>
    <p:extLst>
      <p:ext uri="{BB962C8B-B14F-4D97-AF65-F5344CB8AC3E}">
        <p14:creationId xmlns:p14="http://schemas.microsoft.com/office/powerpoint/2010/main" val="4221553510"/>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587143B-B3D4-204B-B381-6AEB9EC086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A791AE8-D0B7-C9B2-DA3C-5DC03D6CE7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300DBCB-F2E3-C99D-AEEF-8FA43352FDF1}"/>
              </a:ext>
            </a:extLst>
          </p:cNvPr>
          <p:cNvSpPr>
            <a:spLocks noGrp="1" noChangeArrowheads="1"/>
          </p:cNvSpPr>
          <p:nvPr>
            <p:ph type="sldNum" sz="quarter" idx="12"/>
          </p:nvPr>
        </p:nvSpPr>
        <p:spPr>
          <a:ln/>
        </p:spPr>
        <p:txBody>
          <a:bodyPr/>
          <a:lstStyle>
            <a:lvl1pPr>
              <a:defRPr/>
            </a:lvl1pPr>
          </a:lstStyle>
          <a:p>
            <a:fld id="{9EC40D48-1E24-4DD3-8378-2D30CD15D90B}" type="slidenum">
              <a:rPr lang="en-US" altLang="en-US"/>
              <a:pPr/>
              <a:t>‹#›</a:t>
            </a:fld>
            <a:endParaRPr lang="en-US" altLang="en-US"/>
          </a:p>
        </p:txBody>
      </p:sp>
    </p:spTree>
    <p:extLst>
      <p:ext uri="{BB962C8B-B14F-4D97-AF65-F5344CB8AC3E}">
        <p14:creationId xmlns:p14="http://schemas.microsoft.com/office/powerpoint/2010/main" val="974542523"/>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FE70631-3A9B-005D-6700-B97B8D86B1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4FCC07FC-9F46-0B6B-0CCB-45E9E1D3A2E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DCBEA972-02EC-BD94-1F9D-50BDA9C996E4}"/>
              </a:ext>
            </a:extLst>
          </p:cNvPr>
          <p:cNvSpPr>
            <a:spLocks noGrp="1" noChangeArrowheads="1"/>
          </p:cNvSpPr>
          <p:nvPr>
            <p:ph type="sldNum" sz="quarter" idx="12"/>
          </p:nvPr>
        </p:nvSpPr>
        <p:spPr>
          <a:ln/>
        </p:spPr>
        <p:txBody>
          <a:bodyPr/>
          <a:lstStyle>
            <a:lvl1pPr>
              <a:defRPr/>
            </a:lvl1pPr>
          </a:lstStyle>
          <a:p>
            <a:fld id="{F78C18D8-A3DF-4B7B-A47B-3A92C98D59EB}" type="slidenum">
              <a:rPr lang="en-US" altLang="en-US"/>
              <a:pPr/>
              <a:t>‹#›</a:t>
            </a:fld>
            <a:endParaRPr lang="en-US" altLang="en-US"/>
          </a:p>
        </p:txBody>
      </p:sp>
    </p:spTree>
    <p:extLst>
      <p:ext uri="{BB962C8B-B14F-4D97-AF65-F5344CB8AC3E}">
        <p14:creationId xmlns:p14="http://schemas.microsoft.com/office/powerpoint/2010/main" val="485928830"/>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3A226AB-2DCA-60CF-73BA-3962CF9F819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882202AA-2EBF-5D79-8242-B02380E925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F3A0DE4-8519-0016-7863-D77D1D33E654}"/>
              </a:ext>
            </a:extLst>
          </p:cNvPr>
          <p:cNvSpPr>
            <a:spLocks noGrp="1" noChangeArrowheads="1"/>
          </p:cNvSpPr>
          <p:nvPr>
            <p:ph type="sldNum" sz="quarter" idx="12"/>
          </p:nvPr>
        </p:nvSpPr>
        <p:spPr>
          <a:ln/>
        </p:spPr>
        <p:txBody>
          <a:bodyPr/>
          <a:lstStyle>
            <a:lvl1pPr>
              <a:defRPr/>
            </a:lvl1pPr>
          </a:lstStyle>
          <a:p>
            <a:fld id="{B1DBA4FE-8B2C-45CF-9CA1-BBF0BA90AE7A}" type="slidenum">
              <a:rPr lang="en-US" altLang="en-US"/>
              <a:pPr/>
              <a:t>‹#›</a:t>
            </a:fld>
            <a:endParaRPr lang="en-US" altLang="en-US"/>
          </a:p>
        </p:txBody>
      </p:sp>
    </p:spTree>
    <p:extLst>
      <p:ext uri="{BB962C8B-B14F-4D97-AF65-F5344CB8AC3E}">
        <p14:creationId xmlns:p14="http://schemas.microsoft.com/office/powerpoint/2010/main" val="455245643"/>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CB4AC71-BD6A-EDB5-50D5-DD562495AE4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53FC371-1A9F-7894-1998-DF3FED74E9B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CDB8337-A1CD-D041-2411-4E87706CDD60}"/>
              </a:ext>
            </a:extLst>
          </p:cNvPr>
          <p:cNvSpPr>
            <a:spLocks noGrp="1" noChangeArrowheads="1"/>
          </p:cNvSpPr>
          <p:nvPr>
            <p:ph type="sldNum" sz="quarter" idx="12"/>
          </p:nvPr>
        </p:nvSpPr>
        <p:spPr>
          <a:ln/>
        </p:spPr>
        <p:txBody>
          <a:bodyPr/>
          <a:lstStyle>
            <a:lvl1pPr>
              <a:defRPr/>
            </a:lvl1pPr>
          </a:lstStyle>
          <a:p>
            <a:fld id="{8C7C35EC-849B-4573-9466-8449DB5DEB65}" type="slidenum">
              <a:rPr lang="en-US" altLang="en-US"/>
              <a:pPr/>
              <a:t>‹#›</a:t>
            </a:fld>
            <a:endParaRPr lang="en-US" altLang="en-US"/>
          </a:p>
        </p:txBody>
      </p:sp>
    </p:spTree>
    <p:extLst>
      <p:ext uri="{BB962C8B-B14F-4D97-AF65-F5344CB8AC3E}">
        <p14:creationId xmlns:p14="http://schemas.microsoft.com/office/powerpoint/2010/main" val="1086712548"/>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A7363D4-1C2B-14CF-D718-C7786F5E007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501574F-A8B2-FF94-9643-9F3A97ED44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87E8B52-0854-9011-C683-55E22E242841}"/>
              </a:ext>
            </a:extLst>
          </p:cNvPr>
          <p:cNvSpPr>
            <a:spLocks noGrp="1" noChangeArrowheads="1"/>
          </p:cNvSpPr>
          <p:nvPr>
            <p:ph type="sldNum" sz="quarter" idx="12"/>
          </p:nvPr>
        </p:nvSpPr>
        <p:spPr>
          <a:ln/>
        </p:spPr>
        <p:txBody>
          <a:bodyPr/>
          <a:lstStyle>
            <a:lvl1pPr>
              <a:defRPr/>
            </a:lvl1pPr>
          </a:lstStyle>
          <a:p>
            <a:fld id="{71D5B8E2-A1B4-4EA0-A4F2-5E23BE96BC64}" type="slidenum">
              <a:rPr lang="en-US" altLang="en-US"/>
              <a:pPr/>
              <a:t>‹#›</a:t>
            </a:fld>
            <a:endParaRPr lang="en-US" altLang="en-US"/>
          </a:p>
        </p:txBody>
      </p:sp>
    </p:spTree>
    <p:extLst>
      <p:ext uri="{BB962C8B-B14F-4D97-AF65-F5344CB8AC3E}">
        <p14:creationId xmlns:p14="http://schemas.microsoft.com/office/powerpoint/2010/main" val="3289774297"/>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E978187-EB65-109C-B2FA-8C3A2AA9DEC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7FF8111-931E-88EB-6618-D3481FF61D2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85E2C54-F6CB-B57C-94FE-21B38E17B3AB}"/>
              </a:ext>
            </a:extLst>
          </p:cNvPr>
          <p:cNvSpPr>
            <a:spLocks noGrp="1" noChangeArrowheads="1"/>
          </p:cNvSpPr>
          <p:nvPr>
            <p:ph type="sldNum" sz="quarter" idx="12"/>
          </p:nvPr>
        </p:nvSpPr>
        <p:spPr>
          <a:ln/>
        </p:spPr>
        <p:txBody>
          <a:bodyPr/>
          <a:lstStyle>
            <a:lvl1pPr>
              <a:defRPr/>
            </a:lvl1pPr>
          </a:lstStyle>
          <a:p>
            <a:fld id="{B1E80C52-FCD7-49A1-813F-02B6E2491F3B}" type="slidenum">
              <a:rPr lang="en-US" altLang="en-US"/>
              <a:pPr/>
              <a:t>‹#›</a:t>
            </a:fld>
            <a:endParaRPr lang="en-US" altLang="en-US"/>
          </a:p>
        </p:txBody>
      </p:sp>
    </p:spTree>
    <p:extLst>
      <p:ext uri="{BB962C8B-B14F-4D97-AF65-F5344CB8AC3E}">
        <p14:creationId xmlns:p14="http://schemas.microsoft.com/office/powerpoint/2010/main" val="3239351063"/>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37E1483-A47F-1BBE-CED8-200FDFE7AE6A}"/>
              </a:ext>
            </a:extLst>
          </p:cNvPr>
          <p:cNvSpPr>
            <a:spLocks noGrp="1" noChangeArrowheads="1"/>
          </p:cNvSpPr>
          <p:nvPr>
            <p:ph type="title"/>
          </p:nvPr>
        </p:nvSpPr>
        <p:spPr bwMode="auto">
          <a:xfrm>
            <a:off x="609600" y="3048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3CFC17C-0DC8-B873-140D-84426E2D10DC}"/>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8E0F127-325B-2A9B-827A-0F11B241639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id="{88FFBECA-EDA0-8767-6E8D-769A6FB98393}"/>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B8560E02-C080-BDC7-5554-17FD50E34E1E}"/>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E44F6F4-70EC-463A-8315-13488CFE46EF}" type="slidenum">
              <a:rPr lang="en-US" altLang="en-US"/>
              <a:pPr/>
              <a:t>‹#›</a:t>
            </a:fld>
            <a:endParaRPr lang="en-US" altLang="en-US"/>
          </a:p>
        </p:txBody>
      </p:sp>
      <p:pic>
        <p:nvPicPr>
          <p:cNvPr id="1031" name="Picture 199" descr="political controversies of jesus_t_nv">
            <a:extLst>
              <a:ext uri="{FF2B5EF4-FFF2-40B4-BE49-F238E27FC236}">
                <a16:creationId xmlns:a16="http://schemas.microsoft.com/office/drawing/2014/main" id="{C1A1BB34-D69F-E82E-83CA-28B3DDCD14A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8EF3DC2-53C8-ADD2-BCF3-95F5EAECD19A}"/>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CE51B2F8-0968-926F-3995-7121CE47E709}"/>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4" name="Rectangle 4">
            <a:extLst>
              <a:ext uri="{FF2B5EF4-FFF2-40B4-BE49-F238E27FC236}">
                <a16:creationId xmlns:a16="http://schemas.microsoft.com/office/drawing/2014/main" id="{F013350F-A604-97E2-D69C-BD43B71CBF75}"/>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ltLang="en-US"/>
          </a:p>
        </p:txBody>
      </p:sp>
      <p:sp>
        <p:nvSpPr>
          <p:cNvPr id="15365" name="Rectangle 5">
            <a:extLst>
              <a:ext uri="{FF2B5EF4-FFF2-40B4-BE49-F238E27FC236}">
                <a16:creationId xmlns:a16="http://schemas.microsoft.com/office/drawing/2014/main" id="{38A7F59A-7814-B0A4-01CA-2B5F37D662F5}"/>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ltLang="en-US"/>
          </a:p>
        </p:txBody>
      </p:sp>
      <p:sp>
        <p:nvSpPr>
          <p:cNvPr id="15366" name="Rectangle 6">
            <a:extLst>
              <a:ext uri="{FF2B5EF4-FFF2-40B4-BE49-F238E27FC236}">
                <a16:creationId xmlns:a16="http://schemas.microsoft.com/office/drawing/2014/main" id="{61AAEAB7-0F1B-74CF-B477-144F755B77FE}"/>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96CBD84-4554-41D1-959C-6A6231432EF6}" type="slidenum">
              <a:rPr lang="en-US" altLang="en-US"/>
              <a:pPr/>
              <a:t>‹#›</a:t>
            </a:fld>
            <a:endParaRPr lang="en-US" altLang="en-US"/>
          </a:p>
        </p:txBody>
      </p:sp>
      <p:pic>
        <p:nvPicPr>
          <p:cNvPr id="2055" name="Picture 101" descr="political controversies of jesus_cb">
            <a:extLst>
              <a:ext uri="{FF2B5EF4-FFF2-40B4-BE49-F238E27FC236}">
                <a16:creationId xmlns:a16="http://schemas.microsoft.com/office/drawing/2014/main" id="{6BEB4AE1-8BA0-6395-1A65-227DD418A54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4117"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FBB42CE7-261A-05F2-7783-80F3B166BCFF}"/>
              </a:ext>
            </a:extLst>
          </p:cNvPr>
          <p:cNvSpPr/>
          <p:nvPr/>
        </p:nvSpPr>
        <p:spPr>
          <a:xfrm>
            <a:off x="1600200" y="609600"/>
            <a:ext cx="8534400" cy="5486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4288C3CE-8110-435A-3DD1-0D08FA9A45CD}"/>
              </a:ext>
            </a:extLst>
          </p:cNvPr>
          <p:cNvSpPr/>
          <p:nvPr/>
        </p:nvSpPr>
        <p:spPr>
          <a:xfrm>
            <a:off x="1981200" y="609600"/>
            <a:ext cx="8077200" cy="5486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9" name="Title 4">
            <a:extLst>
              <a:ext uri="{FF2B5EF4-FFF2-40B4-BE49-F238E27FC236}">
                <a16:creationId xmlns:a16="http://schemas.microsoft.com/office/drawing/2014/main" id="{8BF466A1-BCFE-5CB7-9E61-12C49AE8773F}"/>
              </a:ext>
            </a:extLst>
          </p:cNvPr>
          <p:cNvSpPr>
            <a:spLocks noGrp="1"/>
          </p:cNvSpPr>
          <p:nvPr>
            <p:ph type="title"/>
          </p:nvPr>
        </p:nvSpPr>
        <p:spPr>
          <a:xfrm>
            <a:off x="1981200" y="1600200"/>
            <a:ext cx="8229600" cy="1143000"/>
          </a:xfrm>
        </p:spPr>
        <p:txBody>
          <a:bodyPr/>
          <a:lstStyle/>
          <a:p>
            <a:pPr eaLnBrk="1" hangingPunct="1"/>
            <a:r>
              <a:rPr lang="en-US" altLang="en-US" sz="6600" b="1" dirty="0">
                <a:solidFill>
                  <a:srgbClr val="FF0000"/>
                </a:solidFill>
                <a:latin typeface="Cambria" panose="02040503050406030204" pitchFamily="18" charset="0"/>
              </a:rPr>
              <a:t>AFTER</a:t>
            </a:r>
            <a:br>
              <a:rPr lang="en-US" altLang="en-US" sz="6600" b="1" dirty="0">
                <a:solidFill>
                  <a:srgbClr val="FF0000"/>
                </a:solidFill>
                <a:latin typeface="Cambria" panose="02040503050406030204" pitchFamily="18" charset="0"/>
              </a:rPr>
            </a:br>
            <a:r>
              <a:rPr lang="en-US" altLang="en-US" sz="6600" b="1" dirty="0">
                <a:solidFill>
                  <a:srgbClr val="FF0000"/>
                </a:solidFill>
                <a:latin typeface="Cambria" panose="02040503050406030204" pitchFamily="18" charset="0"/>
              </a:rPr>
              <a:t>TUESDAY…</a:t>
            </a:r>
          </a:p>
        </p:txBody>
      </p:sp>
      <p:sp>
        <p:nvSpPr>
          <p:cNvPr id="6" name="Title 4">
            <a:extLst>
              <a:ext uri="{FF2B5EF4-FFF2-40B4-BE49-F238E27FC236}">
                <a16:creationId xmlns:a16="http://schemas.microsoft.com/office/drawing/2014/main" id="{0808FC4D-2E68-9DB6-9AD3-DE520E2F5BF8}"/>
              </a:ext>
            </a:extLst>
          </p:cNvPr>
          <p:cNvSpPr txBox="1">
            <a:spLocks/>
          </p:cNvSpPr>
          <p:nvPr/>
        </p:nvSpPr>
        <p:spPr bwMode="auto">
          <a:xfrm>
            <a:off x="1981200" y="4267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4000" b="1" kern="0" dirty="0">
                <a:latin typeface="Calibri" panose="020F0502020204030204" pitchFamily="34" charset="0"/>
              </a:rPr>
              <a:t>November 5, 2024</a:t>
            </a:r>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6BBD934-3F68-322B-76F3-3B12A6AAAAA9}"/>
              </a:ext>
            </a:extLst>
          </p:cNvPr>
          <p:cNvSpPr>
            <a:spLocks noGrp="1"/>
          </p:cNvSpPr>
          <p:nvPr>
            <p:ph type="title"/>
          </p:nvPr>
        </p:nvSpPr>
        <p:spPr/>
        <p:txBody>
          <a:bodyPr/>
          <a:lstStyle/>
          <a:p>
            <a:pPr eaLnBrk="1" hangingPunct="1"/>
            <a:r>
              <a:rPr lang="en-US" altLang="en-US" sz="5400" b="1">
                <a:solidFill>
                  <a:schemeClr val="bg1"/>
                </a:solidFill>
                <a:latin typeface="Times New Roman" panose="02020603050405020304" pitchFamily="18" charset="0"/>
                <a:cs typeface="Times New Roman" panose="02020603050405020304" pitchFamily="18" charset="0"/>
              </a:rPr>
              <a:t>After Tuesday…</a:t>
            </a:r>
          </a:p>
        </p:txBody>
      </p:sp>
      <p:sp>
        <p:nvSpPr>
          <p:cNvPr id="5" name="Content Placeholder 4">
            <a:extLst>
              <a:ext uri="{FF2B5EF4-FFF2-40B4-BE49-F238E27FC236}">
                <a16:creationId xmlns:a16="http://schemas.microsoft.com/office/drawing/2014/main" id="{FB638957-907D-DD3C-90FF-FEA51558893B}"/>
              </a:ext>
            </a:extLst>
          </p:cNvPr>
          <p:cNvSpPr>
            <a:spLocks noGrp="1"/>
          </p:cNvSpPr>
          <p:nvPr>
            <p:ph idx="1"/>
          </p:nvPr>
        </p:nvSpPr>
        <p:spPr>
          <a:xfrm>
            <a:off x="990600" y="1600201"/>
            <a:ext cx="10058400" cy="4525963"/>
          </a:xfrm>
        </p:spPr>
        <p:txBody>
          <a:bodyPr/>
          <a:lstStyle/>
          <a:p>
            <a:pPr marL="742950" indent="-742950" eaLnBrk="1" hangingPunct="1">
              <a:buFont typeface="+mj-lt"/>
              <a:buAutoNum type="arabicPeriod"/>
            </a:pPr>
            <a:r>
              <a:rPr lang="en-US" altLang="en-US" sz="3600" b="1" dirty="0">
                <a:solidFill>
                  <a:schemeClr val="bg1"/>
                </a:solidFill>
                <a:latin typeface="Calibri" panose="020F0502020204030204" pitchFamily="34" charset="0"/>
              </a:rPr>
              <a:t>The Lord Still Reigns in Heaven.</a:t>
            </a:r>
          </a:p>
          <a:p>
            <a:pPr lvl="1" eaLnBrk="1" hangingPunct="1"/>
            <a:r>
              <a:rPr lang="en-US" altLang="en-US" sz="3200" b="1" dirty="0">
                <a:latin typeface="Calibri" panose="020F0502020204030204" pitchFamily="34" charset="0"/>
              </a:rPr>
              <a:t>1 Chron. 16:31; Ps. 46:10; 47:7-8; 103:19; 146:10; Matt. 28:18; Eph. 1:20-21; Rev. 15:3-4; Dan. 2:44</a:t>
            </a:r>
          </a:p>
          <a:p>
            <a:pPr lvl="1" eaLnBrk="1" hangingPunct="1"/>
            <a:endParaRPr lang="en-US" altLang="en-US" sz="1600" b="1" dirty="0">
              <a:latin typeface="Calibri" panose="020F0502020204030204" pitchFamily="34" charset="0"/>
            </a:endParaRPr>
          </a:p>
          <a:p>
            <a:pPr marL="742950" indent="-742950" eaLnBrk="1" hangingPunct="1">
              <a:buFont typeface="+mj-lt"/>
              <a:buAutoNum type="arabicPeriod"/>
            </a:pPr>
            <a:r>
              <a:rPr lang="en-US" altLang="en-US" sz="3600" b="1" dirty="0">
                <a:solidFill>
                  <a:schemeClr val="bg1"/>
                </a:solidFill>
                <a:latin typeface="Calibri" panose="020F0502020204030204" pitchFamily="34" charset="0"/>
              </a:rPr>
              <a:t>Rulers Still Rise and Fall at the Will of God. </a:t>
            </a:r>
          </a:p>
          <a:p>
            <a:pPr lvl="1" eaLnBrk="1" hangingPunct="1"/>
            <a:r>
              <a:rPr lang="en-US" altLang="en-US" sz="3200" b="1" dirty="0">
                <a:latin typeface="Calibri" panose="020F0502020204030204" pitchFamily="34" charset="0"/>
              </a:rPr>
              <a:t>Daniel 4:34-35; 2:20-21; John 19:10-11</a:t>
            </a:r>
          </a:p>
          <a:p>
            <a:pPr lvl="1" eaLnBrk="1" hangingPunct="1"/>
            <a:endParaRPr lang="en-US" altLang="en-US" sz="1600" b="1" dirty="0">
              <a:latin typeface="Calibri" panose="020F0502020204030204" pitchFamily="34" charset="0"/>
            </a:endParaRPr>
          </a:p>
          <a:p>
            <a:pPr marL="742950" indent="-742950" eaLnBrk="1" hangingPunct="1">
              <a:buFont typeface="+mj-lt"/>
              <a:buAutoNum type="arabicPeriod"/>
            </a:pPr>
            <a:r>
              <a:rPr lang="en-US" altLang="en-US" sz="3600" b="1" dirty="0">
                <a:solidFill>
                  <a:schemeClr val="bg1"/>
                </a:solidFill>
                <a:latin typeface="Calibri" panose="020F0502020204030204" pitchFamily="34" charset="0"/>
              </a:rPr>
              <a:t>Christians Still Must Submit to Government.</a:t>
            </a:r>
          </a:p>
          <a:p>
            <a:pPr lvl="1" eaLnBrk="1" hangingPunct="1"/>
            <a:r>
              <a:rPr lang="en-US" altLang="en-US" sz="3200" b="1" dirty="0">
                <a:latin typeface="Calibri" panose="020F0502020204030204" pitchFamily="34" charset="0"/>
              </a:rPr>
              <a:t>Romans 13:1-7; 1 Peter 2:13-17; Acts 5:29</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6" presetClass="entr" presetSubtype="16" fill="hold"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circle(in)">
                                      <p:cBhvr>
                                        <p:cTn id="13" dur="2000"/>
                                        <p:tgtEl>
                                          <p:spTgt spid="5">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1000"/>
                                        <p:tgtEl>
                                          <p:spTgt spid="5">
                                            <p:txEl>
                                              <p:pRg st="3" end="3"/>
                                            </p:txEl>
                                          </p:spTgt>
                                        </p:tgtEl>
                                      </p:cBhvr>
                                    </p:animEffect>
                                    <p:anim calcmode="lin" valueType="num">
                                      <p:cBhvr>
                                        <p:cTn id="1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6" presetClass="entr" presetSubtype="16" fill="hold"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circle(in)">
                                      <p:cBhvr>
                                        <p:cTn id="24" dur="20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1000"/>
                                        <p:tgtEl>
                                          <p:spTgt spid="5">
                                            <p:txEl>
                                              <p:pRg st="6" end="6"/>
                                            </p:txEl>
                                          </p:spTgt>
                                        </p:tgtEl>
                                      </p:cBhvr>
                                    </p:animEffect>
                                    <p:anim calcmode="lin" valueType="num">
                                      <p:cBhvr>
                                        <p:cTn id="3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1000"/>
                            </p:stCondLst>
                            <p:childTnLst>
                              <p:par>
                                <p:cTn id="33" presetID="6" presetClass="entr" presetSubtype="16" fill="hold" nodeType="after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circle(in)">
                                      <p:cBhvr>
                                        <p:cTn id="35"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7FA78C6-0969-354B-E69A-003B27E4BC14}"/>
              </a:ext>
            </a:extLst>
          </p:cNvPr>
          <p:cNvSpPr>
            <a:spLocks noGrp="1"/>
          </p:cNvSpPr>
          <p:nvPr>
            <p:ph type="title"/>
          </p:nvPr>
        </p:nvSpPr>
        <p:spPr/>
        <p:txBody>
          <a:bodyPr/>
          <a:lstStyle/>
          <a:p>
            <a:pPr eaLnBrk="1" hangingPunct="1"/>
            <a:r>
              <a:rPr lang="en-US" altLang="en-US" sz="5400" b="1">
                <a:solidFill>
                  <a:schemeClr val="bg1"/>
                </a:solidFill>
                <a:latin typeface="Times New Roman" panose="02020603050405020304" pitchFamily="18" charset="0"/>
                <a:cs typeface="Times New Roman" panose="02020603050405020304" pitchFamily="18" charset="0"/>
              </a:rPr>
              <a:t>After Tuesday…</a:t>
            </a:r>
          </a:p>
        </p:txBody>
      </p:sp>
      <p:sp>
        <p:nvSpPr>
          <p:cNvPr id="3" name="Content Placeholder 2">
            <a:extLst>
              <a:ext uri="{FF2B5EF4-FFF2-40B4-BE49-F238E27FC236}">
                <a16:creationId xmlns:a16="http://schemas.microsoft.com/office/drawing/2014/main" id="{FF0FD938-F2FB-DD65-54FE-9E1A2277B2EF}"/>
              </a:ext>
            </a:extLst>
          </p:cNvPr>
          <p:cNvSpPr>
            <a:spLocks noGrp="1"/>
          </p:cNvSpPr>
          <p:nvPr>
            <p:ph idx="1"/>
          </p:nvPr>
        </p:nvSpPr>
        <p:spPr>
          <a:xfrm>
            <a:off x="1066800" y="1600201"/>
            <a:ext cx="9829800" cy="4525963"/>
          </a:xfrm>
        </p:spPr>
        <p:txBody>
          <a:bodyPr/>
          <a:lstStyle/>
          <a:p>
            <a:pPr marL="742950" indent="-742950" eaLnBrk="1" hangingPunct="1">
              <a:buFont typeface="+mj-lt"/>
              <a:buAutoNum type="arabicPeriod" startAt="4"/>
            </a:pPr>
            <a:r>
              <a:rPr lang="en-US" altLang="en-US" sz="3600" b="1" dirty="0">
                <a:solidFill>
                  <a:schemeClr val="bg1"/>
                </a:solidFill>
                <a:latin typeface="Calibri" panose="020F0502020204030204" pitchFamily="34" charset="0"/>
              </a:rPr>
              <a:t>God Still Hears the Prayers of the Righteous.</a:t>
            </a:r>
          </a:p>
          <a:p>
            <a:pPr lvl="1" eaLnBrk="1" hangingPunct="1"/>
            <a:r>
              <a:rPr lang="en-US" altLang="en-US" sz="3200" b="1" dirty="0">
                <a:latin typeface="Calibri" panose="020F0502020204030204" pitchFamily="34" charset="0"/>
              </a:rPr>
              <a:t>Proverbs 15:8; Psalm 66:19; 1 Peter 3:12; James 5:16; 1 Timothy 2:1-2</a:t>
            </a:r>
          </a:p>
          <a:p>
            <a:pPr lvl="1" eaLnBrk="1" hangingPunct="1"/>
            <a:endParaRPr lang="en-US" altLang="en-US" sz="1600" b="1" dirty="0">
              <a:latin typeface="Calibri" panose="020F0502020204030204" pitchFamily="34" charset="0"/>
            </a:endParaRPr>
          </a:p>
          <a:p>
            <a:pPr marL="742950" indent="-742950" eaLnBrk="1" hangingPunct="1">
              <a:buFont typeface="+mj-lt"/>
              <a:buAutoNum type="arabicPeriod" startAt="5"/>
            </a:pPr>
            <a:r>
              <a:rPr lang="en-US" altLang="en-US" sz="3600" b="1" dirty="0">
                <a:solidFill>
                  <a:schemeClr val="bg1"/>
                </a:solidFill>
                <a:latin typeface="Calibri" panose="020F0502020204030204" pitchFamily="34" charset="0"/>
              </a:rPr>
              <a:t>The Word of God Still Abides Forever.</a:t>
            </a:r>
          </a:p>
          <a:p>
            <a:pPr lvl="1" eaLnBrk="1" hangingPunct="1"/>
            <a:r>
              <a:rPr lang="en-US" altLang="en-US" sz="3200" b="1" dirty="0">
                <a:latin typeface="Calibri" panose="020F0502020204030204" pitchFamily="34" charset="0"/>
              </a:rPr>
              <a:t>Psalm 119:89-90; 1 Peter 1:22-25</a:t>
            </a:r>
          </a:p>
          <a:p>
            <a:pPr lvl="1" eaLnBrk="1" hangingPunct="1"/>
            <a:endParaRPr lang="en-US" altLang="en-US" sz="1600" b="1" dirty="0">
              <a:latin typeface="Calibri" panose="020F0502020204030204" pitchFamily="34" charset="0"/>
            </a:endParaRPr>
          </a:p>
          <a:p>
            <a:pPr marL="742950" indent="-742950" eaLnBrk="1" hangingPunct="1">
              <a:buFont typeface="+mj-lt"/>
              <a:buAutoNum type="arabicPeriod" startAt="6"/>
            </a:pPr>
            <a:r>
              <a:rPr lang="en-US" altLang="en-US" sz="3600" b="1" dirty="0">
                <a:solidFill>
                  <a:schemeClr val="bg1"/>
                </a:solidFill>
                <a:latin typeface="Calibri" panose="020F0502020204030204" pitchFamily="34" charset="0"/>
              </a:rPr>
              <a:t>God’s Promises Will Still Come to Pass.</a:t>
            </a:r>
          </a:p>
          <a:p>
            <a:pPr lvl="1" eaLnBrk="1" hangingPunct="1"/>
            <a:r>
              <a:rPr lang="en-US" altLang="en-US" sz="3200" b="1" dirty="0">
                <a:latin typeface="Calibri" panose="020F0502020204030204" pitchFamily="34" charset="0"/>
              </a:rPr>
              <a:t>2 Peter 1:2-4; Titus 1:2; 1 Thessalonians 5:23-24</a:t>
            </a:r>
            <a:endParaRPr lang="en-US" altLang="en-US" dirty="0"/>
          </a:p>
          <a:p>
            <a:pPr lvl="1" eaLnBrk="1" hangingPunct="1"/>
            <a:endParaRPr lang="en-US" altLang="en-US" sz="1600" b="1" dirty="0">
              <a:latin typeface="Calibri" panose="020F0502020204030204" pitchFamily="34"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1000"/>
                            </p:stCondLst>
                            <p:childTnLst>
                              <p:par>
                                <p:cTn id="22" presetID="6" presetClass="entr" presetSubtype="16"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6" presetClass="entr" presetSubtype="16"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0516D1F-5F4A-5003-DC64-C8E0EA4095A9}"/>
              </a:ext>
            </a:extLst>
          </p:cNvPr>
          <p:cNvSpPr>
            <a:spLocks noGrp="1"/>
          </p:cNvSpPr>
          <p:nvPr>
            <p:ph type="title"/>
          </p:nvPr>
        </p:nvSpPr>
        <p:spPr>
          <a:xfrm>
            <a:off x="609600" y="152400"/>
            <a:ext cx="10972800" cy="1143000"/>
          </a:xfrm>
        </p:spPr>
        <p:txBody>
          <a:bodyPr/>
          <a:lstStyle/>
          <a:p>
            <a:pPr eaLnBrk="1" hangingPunct="1"/>
            <a:r>
              <a:rPr lang="en-US" altLang="en-US" sz="5400" b="1" dirty="0">
                <a:solidFill>
                  <a:schemeClr val="bg1"/>
                </a:solidFill>
                <a:latin typeface="Times New Roman" panose="02020603050405020304" pitchFamily="18" charset="0"/>
                <a:cs typeface="Times New Roman" panose="02020603050405020304" pitchFamily="18" charset="0"/>
              </a:rPr>
              <a:t>After Tuesday…</a:t>
            </a:r>
          </a:p>
        </p:txBody>
      </p:sp>
      <p:sp>
        <p:nvSpPr>
          <p:cNvPr id="3" name="Content Placeholder 2">
            <a:extLst>
              <a:ext uri="{FF2B5EF4-FFF2-40B4-BE49-F238E27FC236}">
                <a16:creationId xmlns:a16="http://schemas.microsoft.com/office/drawing/2014/main" id="{29395ADE-2DE8-EB08-C7D8-90D4B1222C63}"/>
              </a:ext>
            </a:extLst>
          </p:cNvPr>
          <p:cNvSpPr>
            <a:spLocks noGrp="1"/>
          </p:cNvSpPr>
          <p:nvPr>
            <p:ph idx="1"/>
          </p:nvPr>
        </p:nvSpPr>
        <p:spPr>
          <a:xfrm>
            <a:off x="1143000" y="1371600"/>
            <a:ext cx="9677400" cy="4525963"/>
          </a:xfrm>
        </p:spPr>
        <p:txBody>
          <a:bodyPr/>
          <a:lstStyle/>
          <a:p>
            <a:pPr marL="742950" indent="-742950" eaLnBrk="1" hangingPunct="1">
              <a:buFont typeface="+mj-lt"/>
              <a:buAutoNum type="arabicPeriod" startAt="7"/>
            </a:pPr>
            <a:r>
              <a:rPr lang="en-US" altLang="en-US" sz="3600" b="1" dirty="0">
                <a:solidFill>
                  <a:schemeClr val="bg1"/>
                </a:solidFill>
                <a:latin typeface="Calibri" panose="020F0502020204030204" pitchFamily="34" charset="0"/>
              </a:rPr>
              <a:t>The Lord’s Work Must Still Be Done.</a:t>
            </a:r>
          </a:p>
          <a:p>
            <a:pPr lvl="1" eaLnBrk="1" hangingPunct="1"/>
            <a:r>
              <a:rPr lang="en-US" altLang="en-US" sz="3200" b="1" dirty="0">
                <a:latin typeface="Calibri" panose="020F0502020204030204" pitchFamily="34" charset="0"/>
              </a:rPr>
              <a:t>Matthew 6:33; 1 Corinthians 15:58; Romans 12:11</a:t>
            </a:r>
          </a:p>
          <a:p>
            <a:pPr lvl="1" eaLnBrk="1" hangingPunct="1"/>
            <a:endParaRPr lang="en-US" altLang="en-US" sz="600" b="1" dirty="0">
              <a:latin typeface="Calibri" panose="020F0502020204030204" pitchFamily="34" charset="0"/>
            </a:endParaRPr>
          </a:p>
          <a:p>
            <a:pPr marL="742950" indent="-742950" eaLnBrk="1" hangingPunct="1">
              <a:buFont typeface="+mj-lt"/>
              <a:buAutoNum type="arabicPeriod" startAt="8"/>
            </a:pPr>
            <a:r>
              <a:rPr lang="en-US" altLang="en-US" sz="3600" b="1" dirty="0">
                <a:solidFill>
                  <a:schemeClr val="bg1"/>
                </a:solidFill>
                <a:latin typeface="Calibri" panose="020F0502020204030204" pitchFamily="34" charset="0"/>
              </a:rPr>
              <a:t>The Godly Still Make a BIG Difference.</a:t>
            </a:r>
          </a:p>
          <a:p>
            <a:pPr lvl="1" eaLnBrk="1" hangingPunct="1"/>
            <a:r>
              <a:rPr lang="en-US" altLang="en-US" sz="3200" b="1" dirty="0">
                <a:latin typeface="Calibri" panose="020F0502020204030204" pitchFamily="34" charset="0"/>
              </a:rPr>
              <a:t>Philippians 2:14-16; Matthew 5:13-16; Titus 3:8</a:t>
            </a:r>
          </a:p>
          <a:p>
            <a:pPr lvl="1" eaLnBrk="1" hangingPunct="1"/>
            <a:endParaRPr lang="en-US" altLang="en-US" sz="600" b="1" dirty="0">
              <a:latin typeface="Calibri" panose="020F0502020204030204" pitchFamily="34" charset="0"/>
            </a:endParaRPr>
          </a:p>
          <a:p>
            <a:pPr marL="742950" indent="-742950" eaLnBrk="1" hangingPunct="1">
              <a:buFont typeface="+mj-lt"/>
              <a:buAutoNum type="arabicPeriod" startAt="9"/>
            </a:pPr>
            <a:r>
              <a:rPr lang="en-US" altLang="en-US" sz="3600" b="1" dirty="0">
                <a:solidFill>
                  <a:schemeClr val="bg1"/>
                </a:solidFill>
                <a:latin typeface="Calibri" panose="020F0502020204030204" pitchFamily="34" charset="0"/>
              </a:rPr>
              <a:t>We Still have the Same Savior.</a:t>
            </a:r>
          </a:p>
          <a:p>
            <a:pPr lvl="1" eaLnBrk="1" hangingPunct="1"/>
            <a:r>
              <a:rPr lang="en-US" altLang="en-US" sz="3200" b="1" dirty="0">
                <a:latin typeface="Calibri" panose="020F0502020204030204" pitchFamily="34" charset="0"/>
              </a:rPr>
              <a:t>1 Jn. 4:14; Acts 4:12; Jn. 14:6; Heb. 13:8; Ps. 146:3-6</a:t>
            </a:r>
          </a:p>
          <a:p>
            <a:pPr lvl="1" eaLnBrk="1" hangingPunct="1"/>
            <a:endParaRPr lang="en-US" altLang="en-US" sz="600" b="1" dirty="0">
              <a:latin typeface="Calibri" panose="020F0502020204030204" pitchFamily="34" charset="0"/>
            </a:endParaRPr>
          </a:p>
          <a:p>
            <a:pPr marL="742950" indent="-742950" eaLnBrk="1" hangingPunct="1">
              <a:buFont typeface="+mj-lt"/>
              <a:buAutoNum type="arabicPeriod" startAt="10"/>
            </a:pPr>
            <a:r>
              <a:rPr lang="en-US" altLang="en-US" sz="3600" b="1" dirty="0">
                <a:solidFill>
                  <a:schemeClr val="bg1"/>
                </a:solidFill>
                <a:latin typeface="Calibri" panose="020F0502020204030204" pitchFamily="34" charset="0"/>
              </a:rPr>
              <a:t>The Gospel Still Saves, not Politics.</a:t>
            </a:r>
          </a:p>
          <a:p>
            <a:pPr lvl="1" eaLnBrk="1" hangingPunct="1"/>
            <a:r>
              <a:rPr lang="en-US" altLang="en-US" sz="3200" b="1" dirty="0">
                <a:latin typeface="Calibri" panose="020F0502020204030204" pitchFamily="34" charset="0"/>
              </a:rPr>
              <a:t>Rom. 1:16; Mk. 16:15-16; Jn. 8:32; 1 Tim. 2:3-4</a:t>
            </a:r>
            <a:endParaRPr lang="en-US" altLang="en-US"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anim calcmode="lin" valueType="num">
                                      <p:cBhvr>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1000"/>
                            </p:stCondLst>
                            <p:childTnLst>
                              <p:par>
                                <p:cTn id="22" presetID="6" presetClass="entr" presetSubtype="16"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1000"/>
                            </p:stCondLst>
                            <p:childTnLst>
                              <p:par>
                                <p:cTn id="33" presetID="6" presetClass="entr" presetSubtype="16"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1000"/>
                                        <p:tgtEl>
                                          <p:spTgt spid="3">
                                            <p:txEl>
                                              <p:pRg st="9" end="9"/>
                                            </p:txEl>
                                          </p:spTgt>
                                        </p:tgtEl>
                                      </p:cBhvr>
                                    </p:animEffect>
                                    <p:anim calcmode="lin" valueType="num">
                                      <p:cBhvr>
                                        <p:cTn id="4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43" fill="hold" nodeType="afterGroup">
                            <p:stCondLst>
                              <p:cond delay="1000"/>
                            </p:stCondLst>
                            <p:childTnLst>
                              <p:par>
                                <p:cTn id="44" presetID="6" presetClass="entr" presetSubtype="16" fill="hold" nodeType="after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circle(in)">
                                      <p:cBhvr>
                                        <p:cTn id="46"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95BF645F-64ED-8A71-AEAB-D1207A22804A}"/>
              </a:ext>
            </a:extLst>
          </p:cNvPr>
          <p:cNvSpPr/>
          <p:nvPr/>
        </p:nvSpPr>
        <p:spPr>
          <a:xfrm>
            <a:off x="1981200" y="609600"/>
            <a:ext cx="8077200" cy="5486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Title 4">
            <a:extLst>
              <a:ext uri="{FF2B5EF4-FFF2-40B4-BE49-F238E27FC236}">
                <a16:creationId xmlns:a16="http://schemas.microsoft.com/office/drawing/2014/main" id="{538E8491-CD49-C164-2A9C-F499DB4D60B7}"/>
              </a:ext>
            </a:extLst>
          </p:cNvPr>
          <p:cNvSpPr txBox="1">
            <a:spLocks/>
          </p:cNvSpPr>
          <p:nvPr/>
        </p:nvSpPr>
        <p:spPr bwMode="auto">
          <a:xfrm>
            <a:off x="1981200" y="1600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6600" b="1" kern="0" dirty="0">
                <a:solidFill>
                  <a:srgbClr val="FF0000"/>
                </a:solidFill>
                <a:latin typeface="Cambria" panose="02040503050406030204" pitchFamily="18" charset="0"/>
              </a:rPr>
              <a:t>AFTER</a:t>
            </a:r>
            <a:br>
              <a:rPr lang="en-US" sz="6600" b="1" kern="0" dirty="0">
                <a:solidFill>
                  <a:srgbClr val="FF0000"/>
                </a:solidFill>
                <a:latin typeface="Cambria" panose="02040503050406030204" pitchFamily="18" charset="0"/>
              </a:rPr>
            </a:br>
            <a:r>
              <a:rPr lang="en-US" sz="6600" b="1" kern="0" dirty="0">
                <a:solidFill>
                  <a:srgbClr val="FF0000"/>
                </a:solidFill>
                <a:latin typeface="Cambria" panose="02040503050406030204" pitchFamily="18" charset="0"/>
              </a:rPr>
              <a:t>TUESDAY…</a:t>
            </a:r>
          </a:p>
        </p:txBody>
      </p:sp>
      <p:sp>
        <p:nvSpPr>
          <p:cNvPr id="5" name="Title 4">
            <a:extLst>
              <a:ext uri="{FF2B5EF4-FFF2-40B4-BE49-F238E27FC236}">
                <a16:creationId xmlns:a16="http://schemas.microsoft.com/office/drawing/2014/main" id="{51014ACF-1779-28E7-8C11-62DC195CB8D7}"/>
              </a:ext>
            </a:extLst>
          </p:cNvPr>
          <p:cNvSpPr txBox="1">
            <a:spLocks/>
          </p:cNvSpPr>
          <p:nvPr/>
        </p:nvSpPr>
        <p:spPr bwMode="auto">
          <a:xfrm>
            <a:off x="1981200" y="4267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4000" b="1" kern="0" dirty="0">
                <a:latin typeface="Calibri" panose="020F0502020204030204" pitchFamily="34" charset="0"/>
              </a:rPr>
              <a:t>November 5, 2024</a:t>
            </a:r>
          </a:p>
        </p:txBody>
      </p:sp>
    </p:spTree>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C438BF5-63B9-4922-49F0-ADB8357863F1}"/>
              </a:ext>
            </a:extLst>
          </p:cNvPr>
          <p:cNvSpPr/>
          <p:nvPr/>
        </p:nvSpPr>
        <p:spPr>
          <a:xfrm>
            <a:off x="1524000" y="609600"/>
            <a:ext cx="8610600" cy="5486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a:extLst>
              <a:ext uri="{FF2B5EF4-FFF2-40B4-BE49-F238E27FC236}">
                <a16:creationId xmlns:a16="http://schemas.microsoft.com/office/drawing/2014/main" id="{F60CCFB0-354E-BE0F-9AE5-ACB8AF9F329B}"/>
              </a:ext>
            </a:extLst>
          </p:cNvPr>
          <p:cNvPicPr>
            <a:picLocks noChangeAspect="1"/>
          </p:cNvPicPr>
          <p:nvPr/>
        </p:nvPicPr>
        <p:blipFill>
          <a:blip r:embed="rId2"/>
          <a:stretch>
            <a:fillRect/>
          </a:stretch>
        </p:blipFill>
        <p:spPr>
          <a:xfrm>
            <a:off x="3352800" y="609600"/>
            <a:ext cx="5410200" cy="5638800"/>
          </a:xfrm>
          <a:prstGeom prst="rect">
            <a:avLst/>
          </a:prstGeom>
        </p:spPr>
      </p:pic>
    </p:spTree>
    <p:extLst>
      <p:ext uri="{BB962C8B-B14F-4D97-AF65-F5344CB8AC3E}">
        <p14:creationId xmlns:p14="http://schemas.microsoft.com/office/powerpoint/2010/main" val="4194515670"/>
      </p:ext>
    </p:extLst>
  </p:cSld>
  <p:clrMapOvr>
    <a:masterClrMapping/>
  </p:clrMapOvr>
  <p:transition spd="slow">
    <p:wipe dir="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6735</TotalTime>
  <Words>440</Words>
  <Application>Microsoft Office PowerPoint</Application>
  <PresentationFormat>Widescreen</PresentationFormat>
  <Paragraphs>46</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Cambria</vt:lpstr>
      <vt:lpstr>Times New Roman</vt:lpstr>
      <vt:lpstr>Default Design</vt:lpstr>
      <vt:lpstr>1_Custom Design</vt:lpstr>
      <vt:lpstr>PowerPoint Presentation</vt:lpstr>
      <vt:lpstr>AFTER TUESDAY…</vt:lpstr>
      <vt:lpstr>After Tuesday…</vt:lpstr>
      <vt:lpstr>After Tuesday…</vt:lpstr>
      <vt:lpstr>After Tuesday…</vt:lpstr>
      <vt:lpstr>PowerPoint Presentation</vt:lpstr>
      <vt:lpstr>PowerPoint Presentation</vt:lpstr>
    </vt:vector>
  </TitlesOfParts>
  <Company>sundaysource.org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R. Bailey</dc:creator>
  <cp:lastModifiedBy>Jesse Flowers</cp:lastModifiedBy>
  <cp:revision>233</cp:revision>
  <cp:lastPrinted>2024-11-01T20:52:17Z</cp:lastPrinted>
  <dcterms:created xsi:type="dcterms:W3CDTF">2005-04-15T19:25:47Z</dcterms:created>
  <dcterms:modified xsi:type="dcterms:W3CDTF">2024-11-05T22:08:02Z</dcterms:modified>
</cp:coreProperties>
</file>