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57" r:id="rId3"/>
    <p:sldId id="259" r:id="rId4"/>
    <p:sldId id="260" r:id="rId5"/>
    <p:sldId id="261"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682AC0-6A13-4439-8F00-85B40FAD26E4}" v="48" dt="2024-02-17T04:12:42.1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5012" autoAdjust="0"/>
    <p:restoredTop sz="55294" autoAdjust="0"/>
  </p:normalViewPr>
  <p:slideViewPr>
    <p:cSldViewPr snapToGrid="0">
      <p:cViewPr varScale="1">
        <p:scale>
          <a:sx n="45" d="100"/>
          <a:sy n="45" d="100"/>
        </p:scale>
        <p:origin x="2126" y="24"/>
      </p:cViewPr>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D2682AC0-6A13-4439-8F00-85B40FAD26E4}"/>
    <pc:docChg chg="undo custSel addSld delSld modSld modHandout">
      <pc:chgData name="Stan Cox" userId="9376f276357bfffd" providerId="LiveId" clId="{D2682AC0-6A13-4439-8F00-85B40FAD26E4}" dt="2024-02-17T04:23:45.445" v="5642" actId="20577"/>
      <pc:docMkLst>
        <pc:docMk/>
      </pc:docMkLst>
      <pc:sldChg chg="modSp mod modTransition modNotesTx">
        <pc:chgData name="Stan Cox" userId="9376f276357bfffd" providerId="LiveId" clId="{D2682AC0-6A13-4439-8F00-85B40FAD26E4}" dt="2024-02-17T03:15:11.638" v="3300" actId="20577"/>
        <pc:sldMkLst>
          <pc:docMk/>
          <pc:sldMk cId="961164127" sldId="256"/>
        </pc:sldMkLst>
        <pc:spChg chg="mod">
          <ac:chgData name="Stan Cox" userId="9376f276357bfffd" providerId="LiveId" clId="{D2682AC0-6A13-4439-8F00-85B40FAD26E4}" dt="2024-02-14T19:02:30.109" v="2159" actId="27636"/>
          <ac:spMkLst>
            <pc:docMk/>
            <pc:sldMk cId="961164127" sldId="256"/>
            <ac:spMk id="2" creationId="{56DEDDC3-5A53-716D-26A6-9BD65C43D9D0}"/>
          </ac:spMkLst>
        </pc:spChg>
        <pc:spChg chg="mod">
          <ac:chgData name="Stan Cox" userId="9376f276357bfffd" providerId="LiveId" clId="{D2682AC0-6A13-4439-8F00-85B40FAD26E4}" dt="2024-02-14T19:02:41.148" v="2162" actId="14100"/>
          <ac:spMkLst>
            <pc:docMk/>
            <pc:sldMk cId="961164127" sldId="256"/>
            <ac:spMk id="3" creationId="{BEBBCEA9-AD07-AC53-9CE3-C1A75339A8B6}"/>
          </ac:spMkLst>
        </pc:spChg>
      </pc:sldChg>
      <pc:sldChg chg="modSp mod modTransition modAnim modNotesTx">
        <pc:chgData name="Stan Cox" userId="9376f276357bfffd" providerId="LiveId" clId="{D2682AC0-6A13-4439-8F00-85B40FAD26E4}" dt="2024-02-17T04:17:00.345" v="5504" actId="6549"/>
        <pc:sldMkLst>
          <pc:docMk/>
          <pc:sldMk cId="1001723154" sldId="257"/>
        </pc:sldMkLst>
        <pc:spChg chg="mod">
          <ac:chgData name="Stan Cox" userId="9376f276357bfffd" providerId="LiveId" clId="{D2682AC0-6A13-4439-8F00-85B40FAD26E4}" dt="2024-02-14T19:01:59.767" v="2147" actId="313"/>
          <ac:spMkLst>
            <pc:docMk/>
            <pc:sldMk cId="1001723154" sldId="257"/>
            <ac:spMk id="2" creationId="{5DBBB594-3A9A-E395-2CDB-50E82B1C1034}"/>
          </ac:spMkLst>
        </pc:spChg>
        <pc:spChg chg="mod">
          <ac:chgData name="Stan Cox" userId="9376f276357bfffd" providerId="LiveId" clId="{D2682AC0-6A13-4439-8F00-85B40FAD26E4}" dt="2024-02-17T04:05:21.360" v="5167" actId="14100"/>
          <ac:spMkLst>
            <pc:docMk/>
            <pc:sldMk cId="1001723154" sldId="257"/>
            <ac:spMk id="3" creationId="{FBE34703-83C6-76FE-F5F1-1EA30B241934}"/>
          </ac:spMkLst>
        </pc:spChg>
      </pc:sldChg>
      <pc:sldChg chg="modSp add mod modNotesTx">
        <pc:chgData name="Stan Cox" userId="9376f276357bfffd" providerId="LiveId" clId="{D2682AC0-6A13-4439-8F00-85B40FAD26E4}" dt="2024-02-17T04:16:20.758" v="5502" actId="113"/>
        <pc:sldMkLst>
          <pc:docMk/>
          <pc:sldMk cId="1709233888" sldId="258"/>
        </pc:sldMkLst>
        <pc:spChg chg="mod">
          <ac:chgData name="Stan Cox" userId="9376f276357bfffd" providerId="LiveId" clId="{D2682AC0-6A13-4439-8F00-85B40FAD26E4}" dt="2024-02-14T18:16:35.030" v="1089" actId="20577"/>
          <ac:spMkLst>
            <pc:docMk/>
            <pc:sldMk cId="1709233888" sldId="258"/>
            <ac:spMk id="2" creationId="{9B3AF223-7409-548A-61D8-FBEC965FF6C6}"/>
          </ac:spMkLst>
        </pc:spChg>
        <pc:spChg chg="mod">
          <ac:chgData name="Stan Cox" userId="9376f276357bfffd" providerId="LiveId" clId="{D2682AC0-6A13-4439-8F00-85B40FAD26E4}" dt="2024-02-17T04:16:20.758" v="5502" actId="113"/>
          <ac:spMkLst>
            <pc:docMk/>
            <pc:sldMk cId="1709233888" sldId="258"/>
            <ac:spMk id="3" creationId="{C6371E67-C96F-1E50-5B64-D01F80AF2A5D}"/>
          </ac:spMkLst>
        </pc:spChg>
      </pc:sldChg>
      <pc:sldChg chg="modSp add mod modTransition modAnim modNotesTx">
        <pc:chgData name="Stan Cox" userId="9376f276357bfffd" providerId="LiveId" clId="{D2682AC0-6A13-4439-8F00-85B40FAD26E4}" dt="2024-02-17T04:17:27.168" v="5507" actId="6549"/>
        <pc:sldMkLst>
          <pc:docMk/>
          <pc:sldMk cId="1555174233" sldId="259"/>
        </pc:sldMkLst>
        <pc:spChg chg="mod">
          <ac:chgData name="Stan Cox" userId="9376f276357bfffd" providerId="LiveId" clId="{D2682AC0-6A13-4439-8F00-85B40FAD26E4}" dt="2024-02-17T04:06:47.257" v="5197" actId="14100"/>
          <ac:spMkLst>
            <pc:docMk/>
            <pc:sldMk cId="1555174233" sldId="259"/>
            <ac:spMk id="3" creationId="{92A55737-2DE9-5808-238C-D841A65091B5}"/>
          </ac:spMkLst>
        </pc:spChg>
      </pc:sldChg>
      <pc:sldChg chg="add del setBg">
        <pc:chgData name="Stan Cox" userId="9376f276357bfffd" providerId="LiveId" clId="{D2682AC0-6A13-4439-8F00-85B40FAD26E4}" dt="2024-02-17T04:04:52.194" v="5158"/>
        <pc:sldMkLst>
          <pc:docMk/>
          <pc:sldMk cId="4194893427" sldId="259"/>
        </pc:sldMkLst>
      </pc:sldChg>
      <pc:sldChg chg="add del setBg">
        <pc:chgData name="Stan Cox" userId="9376f276357bfffd" providerId="LiveId" clId="{D2682AC0-6A13-4439-8F00-85B40FAD26E4}" dt="2024-02-17T04:04:57.647" v="5161"/>
        <pc:sldMkLst>
          <pc:docMk/>
          <pc:sldMk cId="468283281" sldId="260"/>
        </pc:sldMkLst>
      </pc:sldChg>
      <pc:sldChg chg="modSp add mod modTransition modAnim modNotesTx">
        <pc:chgData name="Stan Cox" userId="9376f276357bfffd" providerId="LiveId" clId="{D2682AC0-6A13-4439-8F00-85B40FAD26E4}" dt="2024-02-17T04:17:58.034" v="5510" actId="6549"/>
        <pc:sldMkLst>
          <pc:docMk/>
          <pc:sldMk cId="755864732" sldId="260"/>
        </pc:sldMkLst>
        <pc:spChg chg="mod">
          <ac:chgData name="Stan Cox" userId="9376f276357bfffd" providerId="LiveId" clId="{D2682AC0-6A13-4439-8F00-85B40FAD26E4}" dt="2024-02-17T04:07:02.075" v="5200" actId="14100"/>
          <ac:spMkLst>
            <pc:docMk/>
            <pc:sldMk cId="755864732" sldId="260"/>
            <ac:spMk id="3" creationId="{960EE3F2-BC26-D7F6-EEB1-F2F63D39F1C0}"/>
          </ac:spMkLst>
        </pc:spChg>
      </pc:sldChg>
      <pc:sldChg chg="add modTransition modAnim modNotesTx">
        <pc:chgData name="Stan Cox" userId="9376f276357bfffd" providerId="LiveId" clId="{D2682AC0-6A13-4439-8F00-85B40FAD26E4}" dt="2024-02-17T04:18:14.277" v="5513" actId="6549"/>
        <pc:sldMkLst>
          <pc:docMk/>
          <pc:sldMk cId="3215512334" sldId="261"/>
        </pc:sldMkLst>
      </pc:sldChg>
      <pc:sldChg chg="add del setBg">
        <pc:chgData name="Stan Cox" userId="9376f276357bfffd" providerId="LiveId" clId="{D2682AC0-6A13-4439-8F00-85B40FAD26E4}" dt="2024-02-17T04:05:03.679" v="5164"/>
        <pc:sldMkLst>
          <pc:docMk/>
          <pc:sldMk cId="4225783098" sldId="26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495BE7-6732-6745-E68E-6D56444437D0}"/>
              </a:ext>
            </a:extLst>
          </p:cNvPr>
          <p:cNvSpPr>
            <a:spLocks noGrp="1"/>
          </p:cNvSpPr>
          <p:nvPr>
            <p:ph type="hdr" sz="quarter"/>
          </p:nvPr>
        </p:nvSpPr>
        <p:spPr>
          <a:xfrm>
            <a:off x="0" y="0"/>
            <a:ext cx="3429000" cy="889686"/>
          </a:xfrm>
          <a:prstGeom prst="rect">
            <a:avLst/>
          </a:prstGeom>
        </p:spPr>
        <p:txBody>
          <a:bodyPr vert="horz" lIns="91440" tIns="45720" rIns="91440" bIns="45720" rtlCol="0"/>
          <a:lstStyle>
            <a:lvl1pPr algn="l">
              <a:defRPr sz="1200"/>
            </a:lvl1pPr>
          </a:lstStyle>
          <a:p>
            <a:r>
              <a:rPr lang="en-US" sz="2000" dirty="0">
                <a:latin typeface="Nosifer" panose="02000000000000000000" pitchFamily="2" charset="0"/>
              </a:rPr>
              <a:t>“For I Am Ready”</a:t>
            </a:r>
          </a:p>
          <a:p>
            <a:r>
              <a:rPr lang="en-US" sz="1400" dirty="0"/>
              <a:t>Acts 21:13</a:t>
            </a:r>
          </a:p>
        </p:txBody>
      </p:sp>
      <p:sp>
        <p:nvSpPr>
          <p:cNvPr id="3" name="Date Placeholder 2">
            <a:extLst>
              <a:ext uri="{FF2B5EF4-FFF2-40B4-BE49-F238E27FC236}">
                <a16:creationId xmlns:a16="http://schemas.microsoft.com/office/drawing/2014/main" id="{267093B0-E447-C877-5B5C-507C93E951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February 18, 2024 AM</a:t>
            </a:r>
          </a:p>
        </p:txBody>
      </p:sp>
      <p:sp>
        <p:nvSpPr>
          <p:cNvPr id="4" name="Footer Placeholder 3">
            <a:extLst>
              <a:ext uri="{FF2B5EF4-FFF2-40B4-BE49-F238E27FC236}">
                <a16:creationId xmlns:a16="http://schemas.microsoft.com/office/drawing/2014/main" id="{A99C5FED-F1FD-516F-B701-F6D22C9229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C91A2EEF-07D5-EC85-A1E6-0F058A429C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soundteaching.org   </a:t>
            </a:r>
            <a:fld id="{FD97E0C6-D9E9-4DE4-81AF-E784A73A0C38}" type="slidenum">
              <a:rPr lang="en-US" smtClean="0"/>
              <a:t>‹#›</a:t>
            </a:fld>
            <a:endParaRPr lang="en-US" dirty="0"/>
          </a:p>
        </p:txBody>
      </p:sp>
    </p:spTree>
    <p:extLst>
      <p:ext uri="{BB962C8B-B14F-4D97-AF65-F5344CB8AC3E}">
        <p14:creationId xmlns:p14="http://schemas.microsoft.com/office/powerpoint/2010/main" val="1194477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58B9ED-2BDE-46E0-8563-D9CD0721CD2E}" type="datetimeFigureOut">
              <a:rPr lang="en-US" smtClean="0"/>
              <a:t>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D68EAD-B9AC-43DB-9A25-78E4CAA0D02D}" type="slidenum">
              <a:rPr lang="en-US" smtClean="0"/>
              <a:t>‹#›</a:t>
            </a:fld>
            <a:endParaRPr lang="en-US"/>
          </a:p>
        </p:txBody>
      </p:sp>
    </p:spTree>
    <p:extLst>
      <p:ext uri="{BB962C8B-B14F-4D97-AF65-F5344CB8AC3E}">
        <p14:creationId xmlns:p14="http://schemas.microsoft.com/office/powerpoint/2010/main" val="3885760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I am Ready</a:t>
            </a:r>
          </a:p>
          <a:p>
            <a:pPr marL="171450" indent="-171450">
              <a:buFont typeface="Arial" panose="020B0604020202020204" pitchFamily="34" charset="0"/>
              <a:buChar char="•"/>
            </a:pPr>
            <a:r>
              <a:rPr lang="en-US" b="1" dirty="0"/>
              <a:t>As we have talked about the book of Acts in our Bible study, we have come across the prophecies concerning Paul’s tribulation in Jerusalem</a:t>
            </a:r>
          </a:p>
          <a:p>
            <a:pPr marL="628650" lvl="1" indent="-171450">
              <a:buFont typeface="Arial" panose="020B0604020202020204" pitchFamily="34" charset="0"/>
              <a:buChar char="•"/>
            </a:pPr>
            <a:r>
              <a:rPr lang="en-US" b="0" dirty="0"/>
              <a:t>He revealed it to the elders of Ephesus while in Miletus</a:t>
            </a:r>
          </a:p>
          <a:p>
            <a:pPr marL="0" lvl="0" indent="0">
              <a:buFont typeface="Arial" panose="020B0604020202020204" pitchFamily="34" charset="0"/>
              <a:buNone/>
            </a:pPr>
            <a:r>
              <a:rPr lang="en-US" b="1" dirty="0"/>
              <a:t>(Acts 20:22-24), </a:t>
            </a:r>
            <a:r>
              <a:rPr lang="en-US" i="1" dirty="0"/>
              <a:t>“And see, now I go bound in the spirit to Jerusalem, not knowing the things that will happen to me there, </a:t>
            </a:r>
            <a:r>
              <a:rPr lang="en-US" i="1" baseline="30000" dirty="0"/>
              <a:t>23</a:t>
            </a:r>
            <a:r>
              <a:rPr lang="en-US" i="1" dirty="0"/>
              <a:t> except that the Holy Spirit testifies in every city, saying that chains and tribulations await me. </a:t>
            </a:r>
            <a:r>
              <a:rPr lang="en-US" i="1" baseline="30000" dirty="0"/>
              <a:t>24</a:t>
            </a:r>
            <a:r>
              <a:rPr lang="en-US" i="1" dirty="0"/>
              <a:t> But none of these things move me; nor do I count my life dear to myself, so that I may finish my race with joy, and the ministry which I received from the Lord Jesus, to testify to the gospel of the grace of God.”</a:t>
            </a:r>
          </a:p>
          <a:p>
            <a:pPr marL="1085850" lvl="2" indent="-171450">
              <a:buFont typeface="Arial" panose="020B0604020202020204" pitchFamily="34" charset="0"/>
              <a:buChar char="•"/>
            </a:pPr>
            <a:r>
              <a:rPr lang="en-US" b="0" i="0" dirty="0"/>
              <a:t>This caused the elders sorrow</a:t>
            </a:r>
          </a:p>
          <a:p>
            <a:pPr marL="0" lvl="0" indent="0">
              <a:buFont typeface="Arial" panose="020B0604020202020204" pitchFamily="34" charset="0"/>
              <a:buNone/>
            </a:pPr>
            <a:r>
              <a:rPr lang="en-US" b="1" i="0" dirty="0"/>
              <a:t>(Acts 20:37-38), </a:t>
            </a:r>
            <a:r>
              <a:rPr lang="en-US" b="0" i="1" dirty="0"/>
              <a:t>“Then they all wept freely, and fell on Paul’s neck and kissed him, </a:t>
            </a:r>
            <a:r>
              <a:rPr lang="en-US" b="0" i="1" baseline="30000" dirty="0"/>
              <a:t>38</a:t>
            </a:r>
            <a:r>
              <a:rPr lang="en-US" b="0" i="1" dirty="0"/>
              <a:t> sorrowing most of all for the words which he spoke, that they would see his face no more. And they accompanied him to the ship.”</a:t>
            </a:r>
          </a:p>
          <a:p>
            <a:pPr marL="628650" lvl="1" indent="-171450">
              <a:buFont typeface="Arial" panose="020B0604020202020204" pitchFamily="34" charset="0"/>
              <a:buChar char="•"/>
            </a:pPr>
            <a:r>
              <a:rPr lang="en-US" b="0" i="0" dirty="0"/>
              <a:t>Disciples in </a:t>
            </a:r>
            <a:r>
              <a:rPr lang="en-US" b="0" i="0" dirty="0" err="1"/>
              <a:t>Tyre</a:t>
            </a:r>
            <a:r>
              <a:rPr lang="en-US" b="0" i="0" dirty="0"/>
              <a:t> had been told by the Holy Spirit of the danger in Jerusalem</a:t>
            </a:r>
          </a:p>
          <a:p>
            <a:pPr marL="0" lvl="0" indent="0">
              <a:buFont typeface="Arial" panose="020B0604020202020204" pitchFamily="34" charset="0"/>
              <a:buNone/>
            </a:pPr>
            <a:r>
              <a:rPr lang="en-US" b="1" dirty="0"/>
              <a:t>(Acts 21:3-4), </a:t>
            </a:r>
            <a:r>
              <a:rPr lang="en-US" i="1" dirty="0"/>
              <a:t>“When we had sighted Cyprus, we passed it on the left, sailed to Syria, and landed at </a:t>
            </a:r>
            <a:r>
              <a:rPr lang="en-US" i="1" dirty="0" err="1"/>
              <a:t>Tyre</a:t>
            </a:r>
            <a:r>
              <a:rPr lang="en-US" i="1" dirty="0"/>
              <a:t>; for there the ship was to unload her cargo. </a:t>
            </a:r>
            <a:r>
              <a:rPr lang="en-US" i="1" baseline="30000" dirty="0"/>
              <a:t>4</a:t>
            </a:r>
            <a:r>
              <a:rPr lang="en-US" i="1" dirty="0"/>
              <a:t> And finding disciples, we stayed there seven days. They told Paul through the Spirit not to go up to Jerusalem.”</a:t>
            </a:r>
          </a:p>
          <a:p>
            <a:pPr marL="628650" lvl="1" indent="-171450">
              <a:buFont typeface="Arial" panose="020B0604020202020204" pitchFamily="34" charset="0"/>
              <a:buChar char="•"/>
            </a:pPr>
            <a:r>
              <a:rPr lang="en-US" b="0" i="0" dirty="0"/>
              <a:t>The prophet Agabus came from Judea to Caesarea, and said the same</a:t>
            </a:r>
          </a:p>
          <a:p>
            <a:pPr marL="0" lvl="0" indent="0">
              <a:buFont typeface="Arial" panose="020B0604020202020204" pitchFamily="34" charset="0"/>
              <a:buNone/>
            </a:pPr>
            <a:r>
              <a:rPr lang="en-US" b="1" dirty="0"/>
              <a:t>(Acts 21:10-11), </a:t>
            </a:r>
            <a:r>
              <a:rPr lang="en-US" i="1" dirty="0"/>
              <a:t>“And as we stayed many days, a certain prophet named Agabus came down from Judea. </a:t>
            </a:r>
            <a:r>
              <a:rPr lang="en-US" i="1" baseline="30000" dirty="0"/>
              <a:t>11</a:t>
            </a:r>
            <a:r>
              <a:rPr lang="en-US" i="1" dirty="0"/>
              <a:t> When he had come to us, he took Paul’s belt, bound his own hands and feet, and said, “Thus says the Holy Spirit, So shall the Jews at Jerusalem bind the man who owns this belt, and deliver him into the hands of the Gentiles.’ ”</a:t>
            </a:r>
          </a:p>
          <a:p>
            <a:pPr marL="1085850" lvl="2" indent="-171450">
              <a:buFont typeface="Arial" panose="020B0604020202020204" pitchFamily="34" charset="0"/>
              <a:buChar char="•"/>
            </a:pPr>
            <a:r>
              <a:rPr lang="en-US" b="0" i="0" dirty="0"/>
              <a:t>His provocative way of delivering the message distressed Paul’s traveling companions, including Luke</a:t>
            </a:r>
          </a:p>
          <a:p>
            <a:pPr marL="0" lvl="0" indent="0">
              <a:buFont typeface="Arial" panose="020B0604020202020204" pitchFamily="34" charset="0"/>
              <a:buNone/>
            </a:pPr>
            <a:r>
              <a:rPr lang="en-US" b="1" i="0" dirty="0"/>
              <a:t>(Acts 21:12), </a:t>
            </a:r>
            <a:r>
              <a:rPr lang="en-US" b="0" i="1" dirty="0"/>
              <a:t>“</a:t>
            </a:r>
            <a:r>
              <a:rPr lang="en-US" i="1" dirty="0"/>
              <a:t>Now when we heard these things, both we and those from that place pleaded with him not to go up to Jerusalem.”</a:t>
            </a:r>
          </a:p>
          <a:p>
            <a:pPr marL="171450" lvl="0" indent="-171450">
              <a:buFont typeface="Arial" panose="020B0604020202020204" pitchFamily="34" charset="0"/>
              <a:buChar char="•"/>
            </a:pPr>
            <a:r>
              <a:rPr lang="en-US" b="1" i="0" dirty="0"/>
              <a:t>This is what led Paul to the declaration of our text!</a:t>
            </a:r>
          </a:p>
          <a:p>
            <a:pPr marL="0" lvl="0" indent="0">
              <a:buFont typeface="Arial" panose="020B0604020202020204" pitchFamily="34" charset="0"/>
              <a:buNone/>
            </a:pPr>
            <a:r>
              <a:rPr lang="en-US" b="1" i="0" dirty="0"/>
              <a:t>(Acts 21:13), </a:t>
            </a:r>
            <a:r>
              <a:rPr lang="en-US" b="0" i="1" dirty="0"/>
              <a:t>“</a:t>
            </a:r>
            <a:r>
              <a:rPr lang="en-US" i="1" dirty="0"/>
              <a:t>Then Paul answered, “What do you mean by weeping and breaking my heart? For I am ready not only to be bound, but also to die at Jerusalem for the name of the Lord Jesus.”</a:t>
            </a:r>
          </a:p>
          <a:p>
            <a:pPr marL="628650" lvl="1" indent="-171450">
              <a:buFont typeface="Arial" panose="020B0604020202020204" pitchFamily="34" charset="0"/>
              <a:buChar char="•"/>
            </a:pPr>
            <a:r>
              <a:rPr lang="en-US" b="0" i="0" dirty="0"/>
              <a:t>It is obvious that their love for him touched him “breaking my heart.”</a:t>
            </a:r>
          </a:p>
          <a:p>
            <a:pPr marL="628650" lvl="1" indent="-171450">
              <a:buFont typeface="Arial" panose="020B0604020202020204" pitchFamily="34" charset="0"/>
              <a:buChar char="•"/>
            </a:pPr>
            <a:r>
              <a:rPr lang="en-US" b="0" i="0" dirty="0"/>
              <a:t>However, his steadfastness in his purpose would not waver.  He was bound to go to Jerusalem, no matter what would happen to him there.</a:t>
            </a:r>
          </a:p>
          <a:p>
            <a:pPr marL="1085850" lvl="2" indent="-171450">
              <a:buFont typeface="Arial" panose="020B0604020202020204" pitchFamily="34" charset="0"/>
              <a:buChar char="•"/>
            </a:pPr>
            <a:r>
              <a:rPr lang="en-US" b="0" i="0" dirty="0"/>
              <a:t>Note:  This was not a probability, it was a certainty, as all of them knew!</a:t>
            </a:r>
          </a:p>
          <a:p>
            <a:pPr marL="628650" lvl="1" indent="-171450">
              <a:buFont typeface="Arial" panose="020B0604020202020204" pitchFamily="34" charset="0"/>
              <a:buChar char="•"/>
            </a:pPr>
            <a:r>
              <a:rPr lang="en-US" b="0" i="0" dirty="0"/>
              <a:t>Notice the resignation of Paul’s companions at his words</a:t>
            </a:r>
          </a:p>
          <a:p>
            <a:pPr marL="0" lvl="0" indent="0">
              <a:buFont typeface="Arial" panose="020B0604020202020204" pitchFamily="34" charset="0"/>
              <a:buNone/>
            </a:pPr>
            <a:r>
              <a:rPr lang="en-US" b="1" i="0" dirty="0"/>
              <a:t>(Acts 21:14), </a:t>
            </a:r>
            <a:r>
              <a:rPr lang="en-US" i="1" dirty="0"/>
              <a:t>“So when he would not be persuaded, we ceased, saying, “</a:t>
            </a:r>
            <a:r>
              <a:rPr lang="en-US" i="1" u="sng" dirty="0"/>
              <a:t>The will of the Lord be done</a:t>
            </a:r>
            <a:r>
              <a:rPr lang="en-US" i="1" dirty="0"/>
              <a:t>.”</a:t>
            </a:r>
          </a:p>
          <a:p>
            <a:pPr marL="171450" lvl="0" indent="-171450">
              <a:buFont typeface="Arial" panose="020B0604020202020204" pitchFamily="34" charset="0"/>
              <a:buChar char="•"/>
            </a:pPr>
            <a:r>
              <a:rPr lang="en-US" b="1" i="0" dirty="0"/>
              <a:t>Let’s consider Paul’s words, “For I am ready not only to be bound, but also to die at Jerusalem for the name of the Lord Jesus.”</a:t>
            </a:r>
          </a:p>
        </p:txBody>
      </p:sp>
      <p:sp>
        <p:nvSpPr>
          <p:cNvPr id="4" name="Slide Number Placeholder 3"/>
          <p:cNvSpPr>
            <a:spLocks noGrp="1"/>
          </p:cNvSpPr>
          <p:nvPr>
            <p:ph type="sldNum" sz="quarter" idx="5"/>
          </p:nvPr>
        </p:nvSpPr>
        <p:spPr/>
        <p:txBody>
          <a:bodyPr/>
          <a:lstStyle/>
          <a:p>
            <a:fld id="{5BD68EAD-B9AC-43DB-9A25-78E4CAA0D02D}" type="slidenum">
              <a:rPr lang="en-US" smtClean="0"/>
              <a:t>1</a:t>
            </a:fld>
            <a:endParaRPr lang="en-US"/>
          </a:p>
        </p:txBody>
      </p:sp>
    </p:spTree>
    <p:extLst>
      <p:ext uri="{BB962C8B-B14F-4D97-AF65-F5344CB8AC3E}">
        <p14:creationId xmlns:p14="http://schemas.microsoft.com/office/powerpoint/2010/main" val="829137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447F0-3237-3D9F-8C8E-FED035FF04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29DC31-DBDC-A256-94F3-54EE80AD10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456477-D8A2-118A-5CC4-AFCCDB0A6B41}"/>
              </a:ext>
            </a:extLst>
          </p:cNvPr>
          <p:cNvSpPr>
            <a:spLocks noGrp="1"/>
          </p:cNvSpPr>
          <p:nvPr>
            <p:ph type="body" idx="1"/>
          </p:nvPr>
        </p:nvSpPr>
        <p:spPr/>
        <p:txBody>
          <a:bodyPr/>
          <a:lstStyle/>
          <a:p>
            <a:r>
              <a:rPr lang="en-US" b="1" dirty="0"/>
              <a:t>“For I Am Ready”</a:t>
            </a:r>
          </a:p>
          <a:p>
            <a:pPr marL="171450" indent="-171450">
              <a:buFont typeface="Arial" panose="020B0604020202020204" pitchFamily="34" charset="0"/>
              <a:buChar char="•"/>
            </a:pPr>
            <a:r>
              <a:rPr lang="en-US" b="1" dirty="0"/>
              <a:t>We can see God’s providence in this</a:t>
            </a:r>
          </a:p>
          <a:p>
            <a:pPr marL="628650" lvl="1" indent="-171450">
              <a:buFont typeface="Arial" panose="020B0604020202020204" pitchFamily="34" charset="0"/>
              <a:buChar char="•"/>
            </a:pPr>
            <a:r>
              <a:rPr lang="en-US" dirty="0"/>
              <a:t>God not only wanted Jesus to testify of him to the Jews, but also in Rome!</a:t>
            </a:r>
          </a:p>
          <a:p>
            <a:pPr marL="628650" lvl="1" indent="-171450">
              <a:buFont typeface="Arial" panose="020B0604020202020204" pitchFamily="34" charset="0"/>
              <a:buChar char="•"/>
            </a:pPr>
            <a:r>
              <a:rPr lang="en-US" dirty="0"/>
              <a:t>After Paul was arrested in Jerusalem, and rescued by a Roman garrison. He was taken to the Roman barracks</a:t>
            </a:r>
          </a:p>
          <a:p>
            <a:pPr marL="0" lvl="0" indent="0">
              <a:buFont typeface="Arial" panose="020B0604020202020204" pitchFamily="34" charset="0"/>
              <a:buNone/>
            </a:pPr>
            <a:r>
              <a:rPr lang="en-US" b="1" dirty="0"/>
              <a:t>(Acts 23:11), </a:t>
            </a:r>
            <a:r>
              <a:rPr lang="en-US" i="1" dirty="0"/>
              <a:t>“But the following night the Lord stood by him and said, “Be of good cheer, Paul; for as you have testified for Me in Jerusalem, so you must also bear witness at Rome.”</a:t>
            </a:r>
          </a:p>
          <a:p>
            <a:pPr marL="628650" lvl="1" indent="-171450">
              <a:buFont typeface="Arial" panose="020B0604020202020204" pitchFamily="34" charset="0"/>
              <a:buChar char="•"/>
            </a:pPr>
            <a:r>
              <a:rPr lang="en-US" i="0" dirty="0"/>
              <a:t>So, all of this was ordained by God! Thus, Paul did not fight against it.</a:t>
            </a:r>
          </a:p>
          <a:p>
            <a:pPr marL="171450" lvl="0" indent="-171450">
              <a:buFont typeface="Arial" panose="020B0604020202020204" pitchFamily="34" charset="0"/>
              <a:buChar char="•"/>
            </a:pPr>
            <a:r>
              <a:rPr lang="en-US" b="1" i="0" dirty="0"/>
              <a:t>Paul’s two imprisonments</a:t>
            </a:r>
          </a:p>
          <a:p>
            <a:pPr marL="628650" lvl="1" indent="-171450">
              <a:buFont typeface="Arial" panose="020B0604020202020204" pitchFamily="34" charset="0"/>
              <a:buChar char="•"/>
            </a:pPr>
            <a:r>
              <a:rPr lang="en-US" dirty="0"/>
              <a:t>Paul’s first imprisonment is seen here in Acts 23, and led eventually to Rome, where he was under house arrest for two years.</a:t>
            </a:r>
          </a:p>
          <a:p>
            <a:pPr marL="0" lvl="0" indent="0">
              <a:buFont typeface="Arial" panose="020B0604020202020204" pitchFamily="34" charset="0"/>
              <a:buNone/>
            </a:pPr>
            <a:r>
              <a:rPr lang="en-US" b="1" dirty="0"/>
              <a:t>(Acts 28:30-31), </a:t>
            </a:r>
            <a:r>
              <a:rPr lang="en-US" i="1" dirty="0"/>
              <a:t>“Then Paul dwelt two whole years in his own rented house, and received all who came to him, </a:t>
            </a:r>
            <a:r>
              <a:rPr lang="en-US" i="1" baseline="30000" dirty="0"/>
              <a:t>31</a:t>
            </a:r>
            <a:r>
              <a:rPr lang="en-US" i="1" dirty="0"/>
              <a:t> preaching the kingdom of God and teaching the things which concern the Lord Jesus Christ with all confidence, no one forbidding him.”</a:t>
            </a:r>
          </a:p>
          <a:p>
            <a:pPr marL="1085850" lvl="2" indent="-171450">
              <a:buFont typeface="Arial" panose="020B0604020202020204" pitchFamily="34" charset="0"/>
              <a:buChar char="•"/>
            </a:pPr>
            <a:r>
              <a:rPr lang="en-US" i="0" dirty="0"/>
              <a:t>Paul’s first imprisonment was caused by the false accusations of the Jews, the procrastination of Felix, Paul’s appeal to Caesar in front of Felix, and a successful, but eventful trip to Rome that ends the book of Acts</a:t>
            </a:r>
          </a:p>
          <a:p>
            <a:pPr marL="1085850" lvl="2" indent="-171450">
              <a:buFont typeface="Arial" panose="020B0604020202020204" pitchFamily="34" charset="0"/>
              <a:buChar char="•"/>
            </a:pPr>
            <a:r>
              <a:rPr lang="en-US" i="0" dirty="0"/>
              <a:t>Paul referred to this imprisonment in several of his epistles (Prison Epistles - </a:t>
            </a:r>
            <a:r>
              <a:rPr lang="en-US" b="0" i="0" dirty="0">
                <a:solidFill>
                  <a:srgbClr val="5A5A5A"/>
                </a:solidFill>
                <a:effectLst/>
                <a:latin typeface="Source Sans Pro" panose="020B0503030403020204" pitchFamily="34" charset="0"/>
              </a:rPr>
              <a:t>Ephesians, Philippians, Colossians, and Philemon)</a:t>
            </a:r>
          </a:p>
          <a:p>
            <a:pPr marL="1085850" lvl="2" indent="-171450">
              <a:buFont typeface="Arial" panose="020B0604020202020204" pitchFamily="34" charset="0"/>
              <a:buChar char="•"/>
            </a:pPr>
            <a:r>
              <a:rPr lang="en-US" b="0" i="0" dirty="0">
                <a:solidFill>
                  <a:srgbClr val="5A5A5A"/>
                </a:solidFill>
                <a:effectLst/>
                <a:latin typeface="Source Sans Pro" panose="020B0503030403020204" pitchFamily="34" charset="0"/>
              </a:rPr>
              <a:t>Consider his words to the Philippians, who helped support him while he was in prison.</a:t>
            </a:r>
            <a:endParaRPr lang="en-US" i="0" dirty="0"/>
          </a:p>
          <a:p>
            <a:r>
              <a:rPr lang="en-US" b="1" dirty="0"/>
              <a:t>(Philippians 1:12-18), </a:t>
            </a:r>
            <a:r>
              <a:rPr lang="en-US" i="1" dirty="0"/>
              <a:t>“But I want you to know, brethren, that the things which happened to me have actually turned out for the furtherance of the gospel, </a:t>
            </a:r>
            <a:r>
              <a:rPr lang="en-US" i="1" baseline="30000" dirty="0"/>
              <a:t>13</a:t>
            </a:r>
            <a:r>
              <a:rPr lang="en-US" i="1" dirty="0"/>
              <a:t> so that it has become evident to the whole palace guard, and to all the rest, that my chains are in Christ; </a:t>
            </a:r>
            <a:r>
              <a:rPr lang="en-US" i="1" baseline="30000" dirty="0"/>
              <a:t>14</a:t>
            </a:r>
            <a:r>
              <a:rPr lang="en-US" i="1" dirty="0"/>
              <a:t> and most of the brethren in the Lord, having become confident by my chains, are much more bold to speak the word without fear. </a:t>
            </a:r>
            <a:r>
              <a:rPr lang="en-US" i="1" baseline="30000" dirty="0"/>
              <a:t>15</a:t>
            </a:r>
            <a:r>
              <a:rPr lang="en-US" i="1" dirty="0"/>
              <a:t> Some indeed preach Christ even from envy and strife, and some also from goodwill: </a:t>
            </a:r>
            <a:r>
              <a:rPr lang="en-US" i="1" baseline="30000" dirty="0"/>
              <a:t>16</a:t>
            </a:r>
            <a:r>
              <a:rPr lang="en-US" i="1" dirty="0"/>
              <a:t> The former preach Christ from selfish ambition, not sincerely, supposing to add affliction to my chains; </a:t>
            </a:r>
            <a:r>
              <a:rPr lang="en-US" i="1" baseline="30000" dirty="0"/>
              <a:t>17</a:t>
            </a:r>
            <a:r>
              <a:rPr lang="en-US" i="1" dirty="0"/>
              <a:t> but the latter out of love, knowing that I am appointed for the defense of the gospel. </a:t>
            </a:r>
            <a:r>
              <a:rPr lang="en-US" i="1" baseline="30000" dirty="0"/>
              <a:t>18</a:t>
            </a:r>
            <a:r>
              <a:rPr lang="en-US" i="1" dirty="0"/>
              <a:t> What then? Only that in every way, whether in pretense or in truth, Christ is preached; and in this I rejoice, yes, and will rejoice.”</a:t>
            </a:r>
          </a:p>
          <a:p>
            <a:pPr marL="628650" lvl="1" indent="-171450">
              <a:buFont typeface="Arial" panose="020B0604020202020204" pitchFamily="34" charset="0"/>
              <a:buChar char="•"/>
            </a:pPr>
            <a:r>
              <a:rPr lang="en-US" i="0" dirty="0"/>
              <a:t>Much less is known about Paul’s second imprisonment, but it is believed that between the two he wrote 1 Timothy and Titus</a:t>
            </a:r>
          </a:p>
          <a:p>
            <a:pPr marL="628650" lvl="1" indent="-171450">
              <a:buFont typeface="Arial" panose="020B0604020202020204" pitchFamily="34" charset="0"/>
              <a:buChar char="•"/>
            </a:pPr>
            <a:r>
              <a:rPr lang="en-US" i="0" dirty="0"/>
              <a:t>He may also have spent time in Spain, though the scriptures say nothing of it.</a:t>
            </a:r>
          </a:p>
          <a:p>
            <a:pPr marL="628650" lvl="1" indent="-171450">
              <a:buFont typeface="Arial" panose="020B0604020202020204" pitchFamily="34" charset="0"/>
              <a:buChar char="•"/>
            </a:pPr>
            <a:r>
              <a:rPr lang="en-US" i="0" dirty="0"/>
              <a:t>It seems like 2 Timothy was written while he was imprisoned a second time.  And this time it ended with the Apostle’s death</a:t>
            </a:r>
          </a:p>
          <a:p>
            <a:pPr marL="1085850" lvl="2" indent="-171450">
              <a:buFont typeface="Arial" panose="020B0604020202020204" pitchFamily="34" charset="0"/>
              <a:buChar char="•"/>
            </a:pPr>
            <a:r>
              <a:rPr lang="en-US" i="0" dirty="0"/>
              <a:t>It also leaves us with a wonderful valedictory of his life.</a:t>
            </a:r>
          </a:p>
          <a:p>
            <a:pPr marL="0" lvl="0" indent="0">
              <a:buFont typeface="Arial" panose="020B0604020202020204" pitchFamily="34" charset="0"/>
              <a:buNone/>
            </a:pPr>
            <a:r>
              <a:rPr lang="en-US" b="1" dirty="0"/>
              <a:t>(2 Timothy 4:6-7),”</a:t>
            </a:r>
            <a:r>
              <a:rPr lang="en-US" i="1" dirty="0"/>
              <a:t>For I am already being poured out as a drink offering, and </a:t>
            </a:r>
            <a:r>
              <a:rPr lang="en-US" i="1" u="sng" dirty="0"/>
              <a:t>the time of my departure is at hand</a:t>
            </a:r>
            <a:r>
              <a:rPr lang="en-US" i="1" dirty="0"/>
              <a:t>. </a:t>
            </a:r>
            <a:r>
              <a:rPr lang="en-US" i="1" baseline="30000" dirty="0"/>
              <a:t>7</a:t>
            </a:r>
            <a:r>
              <a:rPr lang="en-US" i="1" dirty="0"/>
              <a:t> I have fought the good fight, I have finished the race, I have kept the faith.”</a:t>
            </a:r>
            <a:endParaRPr lang="en-US" dirty="0"/>
          </a:p>
        </p:txBody>
      </p:sp>
      <p:sp>
        <p:nvSpPr>
          <p:cNvPr id="4" name="Slide Number Placeholder 3">
            <a:extLst>
              <a:ext uri="{FF2B5EF4-FFF2-40B4-BE49-F238E27FC236}">
                <a16:creationId xmlns:a16="http://schemas.microsoft.com/office/drawing/2014/main" id="{F697D216-BB0D-4100-EDA4-A15B92C517F9}"/>
              </a:ext>
            </a:extLst>
          </p:cNvPr>
          <p:cNvSpPr>
            <a:spLocks noGrp="1"/>
          </p:cNvSpPr>
          <p:nvPr>
            <p:ph type="sldNum" sz="quarter" idx="5"/>
          </p:nvPr>
        </p:nvSpPr>
        <p:spPr/>
        <p:txBody>
          <a:bodyPr/>
          <a:lstStyle/>
          <a:p>
            <a:fld id="{5BD68EAD-B9AC-43DB-9A25-78E4CAA0D02D}" type="slidenum">
              <a:rPr lang="en-US" smtClean="0"/>
              <a:t>2</a:t>
            </a:fld>
            <a:endParaRPr lang="en-US"/>
          </a:p>
        </p:txBody>
      </p:sp>
    </p:spTree>
    <p:extLst>
      <p:ext uri="{BB962C8B-B14F-4D97-AF65-F5344CB8AC3E}">
        <p14:creationId xmlns:p14="http://schemas.microsoft.com/office/powerpoint/2010/main" val="3057284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E91B8-FD1B-33C7-DB25-B7F863F777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E623C3-0998-20D7-3DF3-0238EC47F6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B2CB6C-2F77-1D34-367E-793DB8D13E6D}"/>
              </a:ext>
            </a:extLst>
          </p:cNvPr>
          <p:cNvSpPr>
            <a:spLocks noGrp="1"/>
          </p:cNvSpPr>
          <p:nvPr>
            <p:ph type="body" idx="1"/>
          </p:nvPr>
        </p:nvSpPr>
        <p:spPr/>
        <p:txBody>
          <a:bodyPr/>
          <a:lstStyle/>
          <a:p>
            <a:pPr marL="171450" indent="-171450">
              <a:buFont typeface="Arial" panose="020B0604020202020204" pitchFamily="34" charset="0"/>
              <a:buChar char="•"/>
            </a:pPr>
            <a:r>
              <a:rPr lang="en-US" b="1" dirty="0"/>
              <a:t>Paul’s Eventual Death</a:t>
            </a:r>
          </a:p>
          <a:p>
            <a:pPr marL="628650" lvl="1" indent="-171450">
              <a:buFont typeface="Arial" panose="020B0604020202020204" pitchFamily="34" charset="0"/>
              <a:buChar char="•"/>
            </a:pPr>
            <a:r>
              <a:rPr lang="en-US" dirty="0"/>
              <a:t>Other than references in 2 Timothy to the fact that he was imprisoned, nothing in scripture reveals anything about his death.  2 Timothy 4:6-8 only notes that it was imminent.</a:t>
            </a:r>
          </a:p>
          <a:p>
            <a:pPr marL="628650" lvl="1" indent="-171450">
              <a:buFont typeface="Arial" panose="020B0604020202020204" pitchFamily="34" charset="0"/>
              <a:buChar char="•"/>
            </a:pPr>
            <a:r>
              <a:rPr lang="en-US" dirty="0">
                <a:solidFill>
                  <a:schemeClr val="tx1"/>
                </a:solidFill>
              </a:rPr>
              <a:t>I came across this quote from Britannica.</a:t>
            </a:r>
            <a:r>
              <a:rPr lang="en-US" dirty="0">
                <a:solidFill>
                  <a:schemeClr val="tx1"/>
                </a:solidFill>
                <a:latin typeface="+mn-lt"/>
              </a:rPr>
              <a:t>com  “</a:t>
            </a:r>
            <a:r>
              <a:rPr lang="en-US" b="0" i="0" dirty="0">
                <a:solidFill>
                  <a:schemeClr val="tx1"/>
                </a:solidFill>
                <a:effectLst/>
                <a:latin typeface="+mn-lt"/>
              </a:rPr>
              <a:t>The exact details of St. Paul’s death are unknown, but tradition holds that he was beheaded in Rome and thus died as a martyr for his faith. His death was perhaps part of the executions of Christians ordered by the Roman emperor Nero following the great fire in the city in 64.“</a:t>
            </a:r>
          </a:p>
          <a:p>
            <a:pPr marL="628650" lvl="1" indent="-171450">
              <a:buFont typeface="Arial" panose="020B0604020202020204" pitchFamily="34" charset="0"/>
              <a:buChar char="•"/>
            </a:pPr>
            <a:r>
              <a:rPr lang="en-US" b="0" i="0" dirty="0">
                <a:solidFill>
                  <a:srgbClr val="1A1A1A"/>
                </a:solidFill>
                <a:effectLst/>
                <a:latin typeface="+mn-lt"/>
              </a:rPr>
              <a:t>So, it seems the second imprisonment, where we see no indication of Paul’s confidence in being released, finished very differently for him.</a:t>
            </a:r>
            <a:endParaRPr lang="en-US" dirty="0">
              <a:latin typeface="+mn-lt"/>
            </a:endParaRPr>
          </a:p>
        </p:txBody>
      </p:sp>
      <p:sp>
        <p:nvSpPr>
          <p:cNvPr id="4" name="Slide Number Placeholder 3">
            <a:extLst>
              <a:ext uri="{FF2B5EF4-FFF2-40B4-BE49-F238E27FC236}">
                <a16:creationId xmlns:a16="http://schemas.microsoft.com/office/drawing/2014/main" id="{45577DFD-87A4-DD12-31D8-A5A4381A6A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D68EAD-B9AC-43DB-9A25-78E4CAA0D02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55963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D121E-FD93-4537-C6F7-F04E89D910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1687CE-24E9-6E73-C48F-6641DD6D40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A822E8-D458-6C36-05AF-2B98E3A85E54}"/>
              </a:ext>
            </a:extLst>
          </p:cNvPr>
          <p:cNvSpPr>
            <a:spLocks noGrp="1"/>
          </p:cNvSpPr>
          <p:nvPr>
            <p:ph type="body" idx="1"/>
          </p:nvPr>
        </p:nvSpPr>
        <p:spPr/>
        <p:txBody>
          <a:bodyPr/>
          <a:lstStyle/>
          <a:p>
            <a:pPr marL="171450" indent="-171450">
              <a:buFont typeface="Arial" panose="020B0604020202020204" pitchFamily="34" charset="0"/>
              <a:buChar char="•"/>
            </a:pPr>
            <a:r>
              <a:rPr lang="en-US" b="1" dirty="0"/>
              <a:t>Paul’s Motivation and Stewardship</a:t>
            </a:r>
          </a:p>
          <a:p>
            <a:pPr marL="0" indent="0">
              <a:buFont typeface="Arial" panose="020B0604020202020204" pitchFamily="34" charset="0"/>
              <a:buNone/>
            </a:pPr>
            <a:r>
              <a:rPr lang="en-US" b="1" dirty="0"/>
              <a:t>(Philippians 3:8-11), </a:t>
            </a:r>
            <a:r>
              <a:rPr lang="en-US" i="1" dirty="0"/>
              <a:t>“Yet indeed I also count all things loss for the excellence of the knowledge of Christ Jesus my Lord, for whom I have suffered the loss of all things, and count them as rubbish, that I may gain Christ </a:t>
            </a:r>
            <a:r>
              <a:rPr lang="en-US" i="1" baseline="30000" dirty="0"/>
              <a:t>9</a:t>
            </a:r>
            <a:r>
              <a:rPr lang="en-US" i="1" dirty="0"/>
              <a:t> and be found in Him, not having my own righteousness, which is from the law, but that which is through faith in Christ, the righteousness which is from God by faith; </a:t>
            </a:r>
            <a:r>
              <a:rPr lang="en-US" i="1" baseline="30000" dirty="0"/>
              <a:t>10</a:t>
            </a:r>
            <a:r>
              <a:rPr lang="en-US" i="1" dirty="0"/>
              <a:t> that I may know Him and the power of His resurrection, and the fellowship of His sufferings, being conformed to His death, </a:t>
            </a:r>
            <a:r>
              <a:rPr lang="en-US" i="1" baseline="30000" dirty="0"/>
              <a:t>11</a:t>
            </a:r>
            <a:r>
              <a:rPr lang="en-US" i="1" dirty="0"/>
              <a:t> if, by any means, I may attain to the resurrection from the dead.”</a:t>
            </a:r>
          </a:p>
          <a:p>
            <a:pPr marL="628650" lvl="1" indent="-171450">
              <a:buFont typeface="Arial" panose="020B0604020202020204" pitchFamily="34" charset="0"/>
              <a:buChar char="•"/>
            </a:pPr>
            <a:r>
              <a:rPr lang="en-US" b="1" dirty="0"/>
              <a:t>Motivation: </a:t>
            </a:r>
            <a:r>
              <a:rPr lang="en-US" dirty="0"/>
              <a:t>To gain Christ, and the blessings therein (the power of His resurrection, that he might attain himself to the resurrection from the dead).</a:t>
            </a:r>
          </a:p>
          <a:p>
            <a:pPr marL="0" lvl="0" indent="0">
              <a:buFont typeface="Arial" panose="020B0604020202020204" pitchFamily="34" charset="0"/>
              <a:buNone/>
            </a:pPr>
            <a:r>
              <a:rPr lang="en-US" b="1" dirty="0"/>
              <a:t>(Romans 1:14-15), </a:t>
            </a:r>
            <a:r>
              <a:rPr lang="en-US" i="1" dirty="0"/>
              <a:t>“I am a debtor both to Greeks and to barbarians, both to wise and to unwise. </a:t>
            </a:r>
            <a:r>
              <a:rPr lang="en-US" i="1" baseline="30000" dirty="0"/>
              <a:t>15</a:t>
            </a:r>
            <a:r>
              <a:rPr lang="en-US" i="1" dirty="0"/>
              <a:t> So, as much as is in me, I am ready to preach the gospel to you who are in Rome also.”</a:t>
            </a:r>
          </a:p>
          <a:p>
            <a:pPr marL="628650" lvl="1" indent="-171450">
              <a:buFont typeface="Arial" panose="020B0604020202020204" pitchFamily="34" charset="0"/>
              <a:buChar char="•"/>
            </a:pPr>
            <a:r>
              <a:rPr lang="en-US" b="1" dirty="0"/>
              <a:t>Motivation: </a:t>
            </a:r>
            <a:r>
              <a:rPr lang="en-US" dirty="0"/>
              <a:t>A sense of debt to Christ, transferred to his fellow man.</a:t>
            </a:r>
          </a:p>
          <a:p>
            <a:pPr marL="0" lvl="0" indent="0">
              <a:buFont typeface="Arial" panose="020B0604020202020204" pitchFamily="34" charset="0"/>
              <a:buNone/>
            </a:pPr>
            <a:r>
              <a:rPr lang="en-US" b="1" dirty="0"/>
              <a:t>(1 Corinthians 4:1-5), </a:t>
            </a:r>
            <a:r>
              <a:rPr lang="en-US" i="1" dirty="0"/>
              <a:t>“Let a man so consider us, as servants of Christ and stewards of the mysteries of God. </a:t>
            </a:r>
            <a:r>
              <a:rPr lang="en-US" i="1" baseline="30000" dirty="0"/>
              <a:t>2</a:t>
            </a:r>
            <a:r>
              <a:rPr lang="en-US" i="1" dirty="0"/>
              <a:t> Moreover it is required in stewards that one be found faithful. </a:t>
            </a:r>
            <a:r>
              <a:rPr lang="en-US" i="1" baseline="30000" dirty="0"/>
              <a:t>3</a:t>
            </a:r>
            <a:r>
              <a:rPr lang="en-US" i="1" dirty="0"/>
              <a:t> But with me it is a very small thing that I should be judged by you or by a human court. In fact, I do not even judge myself. </a:t>
            </a:r>
            <a:r>
              <a:rPr lang="en-US" i="1" baseline="30000" dirty="0"/>
              <a:t>4</a:t>
            </a:r>
            <a:r>
              <a:rPr lang="en-US" i="1" dirty="0"/>
              <a:t> For I know of nothing against myself, yet I am not justified by this; but He who judges me is the Lord. </a:t>
            </a:r>
            <a:r>
              <a:rPr lang="en-US" i="1" baseline="30000" dirty="0"/>
              <a:t>5</a:t>
            </a:r>
            <a:r>
              <a:rPr lang="en-US" i="1" dirty="0"/>
              <a:t> Therefore judge nothing before the time, until the Lord comes, who will both bring to light the hidden things of darkness and reveal the counsels of the hearts. Then each one’s praise will come from God.”</a:t>
            </a:r>
          </a:p>
          <a:p>
            <a:pPr marL="628650" lvl="1" indent="-171450">
              <a:buFont typeface="Arial" panose="020B0604020202020204" pitchFamily="34" charset="0"/>
              <a:buChar char="•"/>
            </a:pPr>
            <a:r>
              <a:rPr lang="en-US" b="1" dirty="0"/>
              <a:t>Motivation: </a:t>
            </a:r>
            <a:r>
              <a:rPr lang="en-US" dirty="0"/>
              <a:t>Responsibility of Stewardship</a:t>
            </a:r>
          </a:p>
        </p:txBody>
      </p:sp>
      <p:sp>
        <p:nvSpPr>
          <p:cNvPr id="4" name="Slide Number Placeholder 3">
            <a:extLst>
              <a:ext uri="{FF2B5EF4-FFF2-40B4-BE49-F238E27FC236}">
                <a16:creationId xmlns:a16="http://schemas.microsoft.com/office/drawing/2014/main" id="{D382B902-A936-49A6-7A86-BACBF635B3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D68EAD-B9AC-43DB-9A25-78E4CAA0D02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19760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84A6B-DD6A-2A08-EA1E-97794F3A96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6F3B26-DA28-2A73-ECA4-E5F2CC9CC4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DC39DA-35C7-D9C5-F68B-2BED2AFA1D34}"/>
              </a:ext>
            </a:extLst>
          </p:cNvPr>
          <p:cNvSpPr>
            <a:spLocks noGrp="1"/>
          </p:cNvSpPr>
          <p:nvPr>
            <p:ph type="body" idx="1"/>
          </p:nvPr>
        </p:nvSpPr>
        <p:spPr/>
        <p:txBody>
          <a:bodyPr/>
          <a:lstStyle/>
          <a:p>
            <a:r>
              <a:rPr lang="en-US" b="1" dirty="0"/>
              <a:t>Paul’s Reward</a:t>
            </a:r>
          </a:p>
          <a:p>
            <a:pPr marL="628650" lvl="1" indent="-171450">
              <a:buFont typeface="Arial" panose="020B0604020202020204" pitchFamily="34" charset="0"/>
              <a:buChar char="•"/>
            </a:pPr>
            <a:r>
              <a:rPr lang="en-US" dirty="0"/>
              <a:t>The same available to you and I</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(2 Timothy 4:6-7),”</a:t>
            </a:r>
            <a:r>
              <a:rPr lang="en-US" i="1" dirty="0"/>
              <a:t>For I am already being poured out as a drink offering, and </a:t>
            </a:r>
            <a:r>
              <a:rPr lang="en-US" i="1" u="sng" dirty="0"/>
              <a:t>the time of my departure is at hand</a:t>
            </a:r>
            <a:r>
              <a:rPr lang="en-US" i="1" dirty="0"/>
              <a:t>. </a:t>
            </a:r>
            <a:r>
              <a:rPr lang="en-US" i="1" baseline="30000" dirty="0"/>
              <a:t>7</a:t>
            </a:r>
            <a:r>
              <a:rPr lang="en-US" i="1" dirty="0"/>
              <a:t> I have fought the good fight, I have finished the race, I have kept the faith. </a:t>
            </a:r>
            <a:r>
              <a:rPr lang="en-US" i="1" baseline="30000" dirty="0"/>
              <a:t>8</a:t>
            </a:r>
            <a:r>
              <a:rPr lang="en-US" i="1" dirty="0"/>
              <a:t> </a:t>
            </a:r>
            <a:r>
              <a:rPr lang="en-US" i="1" u="sng" dirty="0"/>
              <a:t>Finally, there is laid up for me the crown of righteousness, which the Lord, the righteous Judge, will give to me on that Day, and not to me only but also to all who have loved His appearing</a:t>
            </a:r>
            <a:r>
              <a:rPr lang="en-US" i="1" dirty="0"/>
              <a:t>.”</a:t>
            </a:r>
          </a:p>
        </p:txBody>
      </p:sp>
      <p:sp>
        <p:nvSpPr>
          <p:cNvPr id="4" name="Slide Number Placeholder 3">
            <a:extLst>
              <a:ext uri="{FF2B5EF4-FFF2-40B4-BE49-F238E27FC236}">
                <a16:creationId xmlns:a16="http://schemas.microsoft.com/office/drawing/2014/main" id="{CA62B723-F763-BB12-8328-A76E13AE413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D68EAD-B9AC-43DB-9A25-78E4CAA0D02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09320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A0245-053B-CC04-0D77-02C9E94F78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3AA2F7-5528-936C-E7B0-CDAE09088F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2E7513-83D0-92C7-5D77-E8296ABAC22E}"/>
              </a:ext>
            </a:extLst>
          </p:cNvPr>
          <p:cNvSpPr>
            <a:spLocks noGrp="1"/>
          </p:cNvSpPr>
          <p:nvPr>
            <p:ph type="body" idx="1"/>
          </p:nvPr>
        </p:nvSpPr>
        <p:spPr/>
        <p:txBody>
          <a:bodyPr/>
          <a:lstStyle/>
          <a:p>
            <a:r>
              <a:rPr lang="en-US" b="1" dirty="0"/>
              <a:t>Conclusion:</a:t>
            </a:r>
          </a:p>
          <a:p>
            <a:pPr marL="171450" indent="-171450">
              <a:buFont typeface="Arial" panose="020B0604020202020204" pitchFamily="34" charset="0"/>
              <a:buChar char="•"/>
            </a:pPr>
            <a:r>
              <a:rPr lang="en-US" b="0" dirty="0"/>
              <a:t>Put simply – Paul was willing (and did) do anything and everything he could to perform his stewardship and please his Lord</a:t>
            </a:r>
          </a:p>
          <a:p>
            <a:pPr marL="171450" indent="-171450">
              <a:buFont typeface="Arial" panose="020B0604020202020204" pitchFamily="34" charset="0"/>
              <a:buChar char="•"/>
            </a:pPr>
            <a:r>
              <a:rPr lang="en-US" b="0" dirty="0"/>
              <a:t>What about you and me?</a:t>
            </a:r>
          </a:p>
        </p:txBody>
      </p:sp>
      <p:sp>
        <p:nvSpPr>
          <p:cNvPr id="4" name="Slide Number Placeholder 3">
            <a:extLst>
              <a:ext uri="{FF2B5EF4-FFF2-40B4-BE49-F238E27FC236}">
                <a16:creationId xmlns:a16="http://schemas.microsoft.com/office/drawing/2014/main" id="{7D1D93EC-C768-F618-4403-8182CFA9EFEB}"/>
              </a:ext>
            </a:extLst>
          </p:cNvPr>
          <p:cNvSpPr>
            <a:spLocks noGrp="1"/>
          </p:cNvSpPr>
          <p:nvPr>
            <p:ph type="sldNum" sz="quarter" idx="5"/>
          </p:nvPr>
        </p:nvSpPr>
        <p:spPr/>
        <p:txBody>
          <a:bodyPr/>
          <a:lstStyle/>
          <a:p>
            <a:fld id="{5BD68EAD-B9AC-43DB-9A25-78E4CAA0D02D}" type="slidenum">
              <a:rPr lang="en-US" smtClean="0"/>
              <a:t>6</a:t>
            </a:fld>
            <a:endParaRPr lang="en-US"/>
          </a:p>
        </p:txBody>
      </p:sp>
    </p:spTree>
    <p:extLst>
      <p:ext uri="{BB962C8B-B14F-4D97-AF65-F5344CB8AC3E}">
        <p14:creationId xmlns:p14="http://schemas.microsoft.com/office/powerpoint/2010/main" val="1527912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CE1F-FA46-AD8C-929E-9B535659C1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E09524-0CE7-D4A3-4239-6C38776F2B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5CE51D-EFE4-1A8E-F525-AFA27532B71F}"/>
              </a:ext>
            </a:extLst>
          </p:cNvPr>
          <p:cNvSpPr>
            <a:spLocks noGrp="1"/>
          </p:cNvSpPr>
          <p:nvPr>
            <p:ph type="dt" sz="half" idx="10"/>
          </p:nvPr>
        </p:nvSpPr>
        <p:spPr/>
        <p:txBody>
          <a:bodyPr/>
          <a:lstStyle/>
          <a:p>
            <a:fld id="{AF0F3CDF-E0C4-4D41-A6E2-A358436A1B04}" type="datetimeFigureOut">
              <a:rPr lang="en-US" smtClean="0"/>
              <a:t>2/16/2024</a:t>
            </a:fld>
            <a:endParaRPr lang="en-US"/>
          </a:p>
        </p:txBody>
      </p:sp>
      <p:sp>
        <p:nvSpPr>
          <p:cNvPr id="5" name="Footer Placeholder 4">
            <a:extLst>
              <a:ext uri="{FF2B5EF4-FFF2-40B4-BE49-F238E27FC236}">
                <a16:creationId xmlns:a16="http://schemas.microsoft.com/office/drawing/2014/main" id="{B2B5DFB7-D57C-4A2D-C215-A3CD2C0BE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FC8857-1431-8A4E-26E7-E08D7257755C}"/>
              </a:ext>
            </a:extLst>
          </p:cNvPr>
          <p:cNvSpPr>
            <a:spLocks noGrp="1"/>
          </p:cNvSpPr>
          <p:nvPr>
            <p:ph type="sldNum" sz="quarter" idx="12"/>
          </p:nvPr>
        </p:nvSpPr>
        <p:spPr/>
        <p:txBody>
          <a:bodyPr/>
          <a:lstStyle/>
          <a:p>
            <a:fld id="{B5B09E39-A51C-4F2B-891A-39AF981A8313}" type="slidenum">
              <a:rPr lang="en-US" smtClean="0"/>
              <a:t>‹#›</a:t>
            </a:fld>
            <a:endParaRPr lang="en-US"/>
          </a:p>
        </p:txBody>
      </p:sp>
    </p:spTree>
    <p:extLst>
      <p:ext uri="{BB962C8B-B14F-4D97-AF65-F5344CB8AC3E}">
        <p14:creationId xmlns:p14="http://schemas.microsoft.com/office/powerpoint/2010/main" val="1619717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330F-7560-3C3A-CD7C-D04925C09E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641BBD-8CE7-3399-8CD8-FED8A3E110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8FCE1-3AF9-A581-40C6-AE47547E253D}"/>
              </a:ext>
            </a:extLst>
          </p:cNvPr>
          <p:cNvSpPr>
            <a:spLocks noGrp="1"/>
          </p:cNvSpPr>
          <p:nvPr>
            <p:ph type="dt" sz="half" idx="10"/>
          </p:nvPr>
        </p:nvSpPr>
        <p:spPr/>
        <p:txBody>
          <a:bodyPr/>
          <a:lstStyle/>
          <a:p>
            <a:fld id="{AF0F3CDF-E0C4-4D41-A6E2-A358436A1B04}" type="datetimeFigureOut">
              <a:rPr lang="en-US" smtClean="0"/>
              <a:t>2/16/2024</a:t>
            </a:fld>
            <a:endParaRPr lang="en-US"/>
          </a:p>
        </p:txBody>
      </p:sp>
      <p:sp>
        <p:nvSpPr>
          <p:cNvPr id="5" name="Footer Placeholder 4">
            <a:extLst>
              <a:ext uri="{FF2B5EF4-FFF2-40B4-BE49-F238E27FC236}">
                <a16:creationId xmlns:a16="http://schemas.microsoft.com/office/drawing/2014/main" id="{8858F64B-4116-1862-CA4B-B4419E9963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B2EC8D-C4DF-ECC6-31C7-9A7B95B5404E}"/>
              </a:ext>
            </a:extLst>
          </p:cNvPr>
          <p:cNvSpPr>
            <a:spLocks noGrp="1"/>
          </p:cNvSpPr>
          <p:nvPr>
            <p:ph type="sldNum" sz="quarter" idx="12"/>
          </p:nvPr>
        </p:nvSpPr>
        <p:spPr/>
        <p:txBody>
          <a:bodyPr/>
          <a:lstStyle/>
          <a:p>
            <a:fld id="{B5B09E39-A51C-4F2B-891A-39AF981A8313}" type="slidenum">
              <a:rPr lang="en-US" smtClean="0"/>
              <a:t>‹#›</a:t>
            </a:fld>
            <a:endParaRPr lang="en-US"/>
          </a:p>
        </p:txBody>
      </p:sp>
    </p:spTree>
    <p:extLst>
      <p:ext uri="{BB962C8B-B14F-4D97-AF65-F5344CB8AC3E}">
        <p14:creationId xmlns:p14="http://schemas.microsoft.com/office/powerpoint/2010/main" val="201454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9D8CFC-EBD0-19C0-9220-A41BB947FC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985DD8-9C9F-E2CA-D51B-B3B53DD6BF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BAB837-23C3-3DE0-BFFB-B02F21D8527B}"/>
              </a:ext>
            </a:extLst>
          </p:cNvPr>
          <p:cNvSpPr>
            <a:spLocks noGrp="1"/>
          </p:cNvSpPr>
          <p:nvPr>
            <p:ph type="dt" sz="half" idx="10"/>
          </p:nvPr>
        </p:nvSpPr>
        <p:spPr/>
        <p:txBody>
          <a:bodyPr/>
          <a:lstStyle/>
          <a:p>
            <a:fld id="{AF0F3CDF-E0C4-4D41-A6E2-A358436A1B04}" type="datetimeFigureOut">
              <a:rPr lang="en-US" smtClean="0"/>
              <a:t>2/16/2024</a:t>
            </a:fld>
            <a:endParaRPr lang="en-US"/>
          </a:p>
        </p:txBody>
      </p:sp>
      <p:sp>
        <p:nvSpPr>
          <p:cNvPr id="5" name="Footer Placeholder 4">
            <a:extLst>
              <a:ext uri="{FF2B5EF4-FFF2-40B4-BE49-F238E27FC236}">
                <a16:creationId xmlns:a16="http://schemas.microsoft.com/office/drawing/2014/main" id="{B6088D3B-8F9A-1863-48AA-915C29786F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57ED31-7BF0-3C06-D08E-CB81E3C47814}"/>
              </a:ext>
            </a:extLst>
          </p:cNvPr>
          <p:cNvSpPr>
            <a:spLocks noGrp="1"/>
          </p:cNvSpPr>
          <p:nvPr>
            <p:ph type="sldNum" sz="quarter" idx="12"/>
          </p:nvPr>
        </p:nvSpPr>
        <p:spPr/>
        <p:txBody>
          <a:bodyPr/>
          <a:lstStyle/>
          <a:p>
            <a:fld id="{B5B09E39-A51C-4F2B-891A-39AF981A8313}" type="slidenum">
              <a:rPr lang="en-US" smtClean="0"/>
              <a:t>‹#›</a:t>
            </a:fld>
            <a:endParaRPr lang="en-US"/>
          </a:p>
        </p:txBody>
      </p:sp>
    </p:spTree>
    <p:extLst>
      <p:ext uri="{BB962C8B-B14F-4D97-AF65-F5344CB8AC3E}">
        <p14:creationId xmlns:p14="http://schemas.microsoft.com/office/powerpoint/2010/main" val="4238413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470DF-0997-5A0E-A7EC-B3599EC465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A5AC2D-1B27-A74B-E515-AEAB060EAB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A5A27-D13C-A69E-10C0-C285C172A95A}"/>
              </a:ext>
            </a:extLst>
          </p:cNvPr>
          <p:cNvSpPr>
            <a:spLocks noGrp="1"/>
          </p:cNvSpPr>
          <p:nvPr>
            <p:ph type="dt" sz="half" idx="10"/>
          </p:nvPr>
        </p:nvSpPr>
        <p:spPr/>
        <p:txBody>
          <a:bodyPr/>
          <a:lstStyle/>
          <a:p>
            <a:fld id="{AF0F3CDF-E0C4-4D41-A6E2-A358436A1B04}" type="datetimeFigureOut">
              <a:rPr lang="en-US" smtClean="0"/>
              <a:t>2/16/2024</a:t>
            </a:fld>
            <a:endParaRPr lang="en-US"/>
          </a:p>
        </p:txBody>
      </p:sp>
      <p:sp>
        <p:nvSpPr>
          <p:cNvPr id="5" name="Footer Placeholder 4">
            <a:extLst>
              <a:ext uri="{FF2B5EF4-FFF2-40B4-BE49-F238E27FC236}">
                <a16:creationId xmlns:a16="http://schemas.microsoft.com/office/drawing/2014/main" id="{C8039C56-ABA5-7BC2-4DEC-EC93A166BA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1AAD0-EF64-B4B5-0869-617BAF7F6417}"/>
              </a:ext>
            </a:extLst>
          </p:cNvPr>
          <p:cNvSpPr>
            <a:spLocks noGrp="1"/>
          </p:cNvSpPr>
          <p:nvPr>
            <p:ph type="sldNum" sz="quarter" idx="12"/>
          </p:nvPr>
        </p:nvSpPr>
        <p:spPr/>
        <p:txBody>
          <a:bodyPr/>
          <a:lstStyle/>
          <a:p>
            <a:fld id="{B5B09E39-A51C-4F2B-891A-39AF981A8313}" type="slidenum">
              <a:rPr lang="en-US" smtClean="0"/>
              <a:t>‹#›</a:t>
            </a:fld>
            <a:endParaRPr lang="en-US"/>
          </a:p>
        </p:txBody>
      </p:sp>
    </p:spTree>
    <p:extLst>
      <p:ext uri="{BB962C8B-B14F-4D97-AF65-F5344CB8AC3E}">
        <p14:creationId xmlns:p14="http://schemas.microsoft.com/office/powerpoint/2010/main" val="1439101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707C5-12A1-B795-E871-C74990AE1B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9BBC3D-0AB7-A30D-27A6-F98548B9D6D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80CEC3-9BBE-5E27-5DA8-350975415FAD}"/>
              </a:ext>
            </a:extLst>
          </p:cNvPr>
          <p:cNvSpPr>
            <a:spLocks noGrp="1"/>
          </p:cNvSpPr>
          <p:nvPr>
            <p:ph type="dt" sz="half" idx="10"/>
          </p:nvPr>
        </p:nvSpPr>
        <p:spPr/>
        <p:txBody>
          <a:bodyPr/>
          <a:lstStyle/>
          <a:p>
            <a:fld id="{AF0F3CDF-E0C4-4D41-A6E2-A358436A1B04}" type="datetimeFigureOut">
              <a:rPr lang="en-US" smtClean="0"/>
              <a:t>2/16/2024</a:t>
            </a:fld>
            <a:endParaRPr lang="en-US"/>
          </a:p>
        </p:txBody>
      </p:sp>
      <p:sp>
        <p:nvSpPr>
          <p:cNvPr id="5" name="Footer Placeholder 4">
            <a:extLst>
              <a:ext uri="{FF2B5EF4-FFF2-40B4-BE49-F238E27FC236}">
                <a16:creationId xmlns:a16="http://schemas.microsoft.com/office/drawing/2014/main" id="{F0CF5EA7-4598-879B-1E21-228AD0C7E9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AFAF4-58CC-E5C3-373D-0BCAD56AA5C0}"/>
              </a:ext>
            </a:extLst>
          </p:cNvPr>
          <p:cNvSpPr>
            <a:spLocks noGrp="1"/>
          </p:cNvSpPr>
          <p:nvPr>
            <p:ph type="sldNum" sz="quarter" idx="12"/>
          </p:nvPr>
        </p:nvSpPr>
        <p:spPr/>
        <p:txBody>
          <a:bodyPr/>
          <a:lstStyle/>
          <a:p>
            <a:fld id="{B5B09E39-A51C-4F2B-891A-39AF981A8313}" type="slidenum">
              <a:rPr lang="en-US" smtClean="0"/>
              <a:t>‹#›</a:t>
            </a:fld>
            <a:endParaRPr lang="en-US"/>
          </a:p>
        </p:txBody>
      </p:sp>
    </p:spTree>
    <p:extLst>
      <p:ext uri="{BB962C8B-B14F-4D97-AF65-F5344CB8AC3E}">
        <p14:creationId xmlns:p14="http://schemas.microsoft.com/office/powerpoint/2010/main" val="35140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912DB-2F83-BB5E-5076-700A7EAC7B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0CD444-8E3D-092F-83EB-F3EFDCBD91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158E60-1918-4DC8-37E5-E14EC03249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539730-3108-AC9E-3FEE-BA5BD6D3B200}"/>
              </a:ext>
            </a:extLst>
          </p:cNvPr>
          <p:cNvSpPr>
            <a:spLocks noGrp="1"/>
          </p:cNvSpPr>
          <p:nvPr>
            <p:ph type="dt" sz="half" idx="10"/>
          </p:nvPr>
        </p:nvSpPr>
        <p:spPr/>
        <p:txBody>
          <a:bodyPr/>
          <a:lstStyle/>
          <a:p>
            <a:fld id="{AF0F3CDF-E0C4-4D41-A6E2-A358436A1B04}" type="datetimeFigureOut">
              <a:rPr lang="en-US" smtClean="0"/>
              <a:t>2/16/2024</a:t>
            </a:fld>
            <a:endParaRPr lang="en-US"/>
          </a:p>
        </p:txBody>
      </p:sp>
      <p:sp>
        <p:nvSpPr>
          <p:cNvPr id="6" name="Footer Placeholder 5">
            <a:extLst>
              <a:ext uri="{FF2B5EF4-FFF2-40B4-BE49-F238E27FC236}">
                <a16:creationId xmlns:a16="http://schemas.microsoft.com/office/drawing/2014/main" id="{3CA4B174-920F-21D7-2218-B59B73E7F8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7726B7-FC49-2304-6C9E-45591D053809}"/>
              </a:ext>
            </a:extLst>
          </p:cNvPr>
          <p:cNvSpPr>
            <a:spLocks noGrp="1"/>
          </p:cNvSpPr>
          <p:nvPr>
            <p:ph type="sldNum" sz="quarter" idx="12"/>
          </p:nvPr>
        </p:nvSpPr>
        <p:spPr/>
        <p:txBody>
          <a:bodyPr/>
          <a:lstStyle/>
          <a:p>
            <a:fld id="{B5B09E39-A51C-4F2B-891A-39AF981A8313}" type="slidenum">
              <a:rPr lang="en-US" smtClean="0"/>
              <a:t>‹#›</a:t>
            </a:fld>
            <a:endParaRPr lang="en-US"/>
          </a:p>
        </p:txBody>
      </p:sp>
    </p:spTree>
    <p:extLst>
      <p:ext uri="{BB962C8B-B14F-4D97-AF65-F5344CB8AC3E}">
        <p14:creationId xmlns:p14="http://schemas.microsoft.com/office/powerpoint/2010/main" val="2294844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BAB9B-F7CD-DC5D-955E-3EE32B4C70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7ADFC2-FF3D-DE74-0518-3E6F6F8F04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8BB73A-5E8A-FA6D-371C-A634F97121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E6E1A5-0085-9C45-C31E-AE3A9A515A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F24FA9-7A0A-D7BD-1B88-0DB729AE7D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FE6352-D153-78D4-8C33-C131EAE0A4BE}"/>
              </a:ext>
            </a:extLst>
          </p:cNvPr>
          <p:cNvSpPr>
            <a:spLocks noGrp="1"/>
          </p:cNvSpPr>
          <p:nvPr>
            <p:ph type="dt" sz="half" idx="10"/>
          </p:nvPr>
        </p:nvSpPr>
        <p:spPr/>
        <p:txBody>
          <a:bodyPr/>
          <a:lstStyle/>
          <a:p>
            <a:fld id="{AF0F3CDF-E0C4-4D41-A6E2-A358436A1B04}" type="datetimeFigureOut">
              <a:rPr lang="en-US" smtClean="0"/>
              <a:t>2/16/2024</a:t>
            </a:fld>
            <a:endParaRPr lang="en-US"/>
          </a:p>
        </p:txBody>
      </p:sp>
      <p:sp>
        <p:nvSpPr>
          <p:cNvPr id="8" name="Footer Placeholder 7">
            <a:extLst>
              <a:ext uri="{FF2B5EF4-FFF2-40B4-BE49-F238E27FC236}">
                <a16:creationId xmlns:a16="http://schemas.microsoft.com/office/drawing/2014/main" id="{68F02DCF-FF27-A390-AA8A-997970ACF2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22C97F-BF26-2D0A-24EF-2FD3C1B4E053}"/>
              </a:ext>
            </a:extLst>
          </p:cNvPr>
          <p:cNvSpPr>
            <a:spLocks noGrp="1"/>
          </p:cNvSpPr>
          <p:nvPr>
            <p:ph type="sldNum" sz="quarter" idx="12"/>
          </p:nvPr>
        </p:nvSpPr>
        <p:spPr/>
        <p:txBody>
          <a:bodyPr/>
          <a:lstStyle/>
          <a:p>
            <a:fld id="{B5B09E39-A51C-4F2B-891A-39AF981A8313}" type="slidenum">
              <a:rPr lang="en-US" smtClean="0"/>
              <a:t>‹#›</a:t>
            </a:fld>
            <a:endParaRPr lang="en-US"/>
          </a:p>
        </p:txBody>
      </p:sp>
    </p:spTree>
    <p:extLst>
      <p:ext uri="{BB962C8B-B14F-4D97-AF65-F5344CB8AC3E}">
        <p14:creationId xmlns:p14="http://schemas.microsoft.com/office/powerpoint/2010/main" val="3673892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531A5-18DF-4FA6-F8F7-DD9AA2B24F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A09087-5EFD-76C1-B3AC-FE3D8E45B462}"/>
              </a:ext>
            </a:extLst>
          </p:cNvPr>
          <p:cNvSpPr>
            <a:spLocks noGrp="1"/>
          </p:cNvSpPr>
          <p:nvPr>
            <p:ph type="dt" sz="half" idx="10"/>
          </p:nvPr>
        </p:nvSpPr>
        <p:spPr/>
        <p:txBody>
          <a:bodyPr/>
          <a:lstStyle/>
          <a:p>
            <a:fld id="{AF0F3CDF-E0C4-4D41-A6E2-A358436A1B04}" type="datetimeFigureOut">
              <a:rPr lang="en-US" smtClean="0"/>
              <a:t>2/16/2024</a:t>
            </a:fld>
            <a:endParaRPr lang="en-US"/>
          </a:p>
        </p:txBody>
      </p:sp>
      <p:sp>
        <p:nvSpPr>
          <p:cNvPr id="4" name="Footer Placeholder 3">
            <a:extLst>
              <a:ext uri="{FF2B5EF4-FFF2-40B4-BE49-F238E27FC236}">
                <a16:creationId xmlns:a16="http://schemas.microsoft.com/office/drawing/2014/main" id="{6726EB3D-292C-4087-F52F-D3BC9FF6B4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9D3AEB-FE63-8879-8EA3-95DFD621D1D0}"/>
              </a:ext>
            </a:extLst>
          </p:cNvPr>
          <p:cNvSpPr>
            <a:spLocks noGrp="1"/>
          </p:cNvSpPr>
          <p:nvPr>
            <p:ph type="sldNum" sz="quarter" idx="12"/>
          </p:nvPr>
        </p:nvSpPr>
        <p:spPr/>
        <p:txBody>
          <a:bodyPr/>
          <a:lstStyle/>
          <a:p>
            <a:fld id="{B5B09E39-A51C-4F2B-891A-39AF981A8313}" type="slidenum">
              <a:rPr lang="en-US" smtClean="0"/>
              <a:t>‹#›</a:t>
            </a:fld>
            <a:endParaRPr lang="en-US"/>
          </a:p>
        </p:txBody>
      </p:sp>
    </p:spTree>
    <p:extLst>
      <p:ext uri="{BB962C8B-B14F-4D97-AF65-F5344CB8AC3E}">
        <p14:creationId xmlns:p14="http://schemas.microsoft.com/office/powerpoint/2010/main" val="3094572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4ED8A6-7A88-EE4C-0ADB-C7D4CF1BAA0A}"/>
              </a:ext>
            </a:extLst>
          </p:cNvPr>
          <p:cNvSpPr>
            <a:spLocks noGrp="1"/>
          </p:cNvSpPr>
          <p:nvPr>
            <p:ph type="dt" sz="half" idx="10"/>
          </p:nvPr>
        </p:nvSpPr>
        <p:spPr/>
        <p:txBody>
          <a:bodyPr/>
          <a:lstStyle/>
          <a:p>
            <a:fld id="{AF0F3CDF-E0C4-4D41-A6E2-A358436A1B04}" type="datetimeFigureOut">
              <a:rPr lang="en-US" smtClean="0"/>
              <a:t>2/16/2024</a:t>
            </a:fld>
            <a:endParaRPr lang="en-US"/>
          </a:p>
        </p:txBody>
      </p:sp>
      <p:sp>
        <p:nvSpPr>
          <p:cNvPr id="3" name="Footer Placeholder 2">
            <a:extLst>
              <a:ext uri="{FF2B5EF4-FFF2-40B4-BE49-F238E27FC236}">
                <a16:creationId xmlns:a16="http://schemas.microsoft.com/office/drawing/2014/main" id="{B21D57C8-11A3-756E-3FE1-678A40E7FE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613092-688D-C345-294C-97B7C96D03BE}"/>
              </a:ext>
            </a:extLst>
          </p:cNvPr>
          <p:cNvSpPr>
            <a:spLocks noGrp="1"/>
          </p:cNvSpPr>
          <p:nvPr>
            <p:ph type="sldNum" sz="quarter" idx="12"/>
          </p:nvPr>
        </p:nvSpPr>
        <p:spPr/>
        <p:txBody>
          <a:bodyPr/>
          <a:lstStyle/>
          <a:p>
            <a:fld id="{B5B09E39-A51C-4F2B-891A-39AF981A8313}" type="slidenum">
              <a:rPr lang="en-US" smtClean="0"/>
              <a:t>‹#›</a:t>
            </a:fld>
            <a:endParaRPr lang="en-US"/>
          </a:p>
        </p:txBody>
      </p:sp>
    </p:spTree>
    <p:extLst>
      <p:ext uri="{BB962C8B-B14F-4D97-AF65-F5344CB8AC3E}">
        <p14:creationId xmlns:p14="http://schemas.microsoft.com/office/powerpoint/2010/main" val="2632987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D9FA-47EE-C35E-41FE-25C6DC8A08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BBAD4-E5E0-0211-7684-DC5AF5C7E6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D7C750-C47D-101B-6BB5-855F316B73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79C17-B23B-F8DC-D625-EAE04A40117F}"/>
              </a:ext>
            </a:extLst>
          </p:cNvPr>
          <p:cNvSpPr>
            <a:spLocks noGrp="1"/>
          </p:cNvSpPr>
          <p:nvPr>
            <p:ph type="dt" sz="half" idx="10"/>
          </p:nvPr>
        </p:nvSpPr>
        <p:spPr/>
        <p:txBody>
          <a:bodyPr/>
          <a:lstStyle/>
          <a:p>
            <a:fld id="{AF0F3CDF-E0C4-4D41-A6E2-A358436A1B04}" type="datetimeFigureOut">
              <a:rPr lang="en-US" smtClean="0"/>
              <a:t>2/16/2024</a:t>
            </a:fld>
            <a:endParaRPr lang="en-US"/>
          </a:p>
        </p:txBody>
      </p:sp>
      <p:sp>
        <p:nvSpPr>
          <p:cNvPr id="6" name="Footer Placeholder 5">
            <a:extLst>
              <a:ext uri="{FF2B5EF4-FFF2-40B4-BE49-F238E27FC236}">
                <a16:creationId xmlns:a16="http://schemas.microsoft.com/office/drawing/2014/main" id="{FAFE33F6-8932-40F6-DAFC-4FB0F48E4F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04EACA-6475-FDB0-0A76-BC65AC2DE163}"/>
              </a:ext>
            </a:extLst>
          </p:cNvPr>
          <p:cNvSpPr>
            <a:spLocks noGrp="1"/>
          </p:cNvSpPr>
          <p:nvPr>
            <p:ph type="sldNum" sz="quarter" idx="12"/>
          </p:nvPr>
        </p:nvSpPr>
        <p:spPr/>
        <p:txBody>
          <a:bodyPr/>
          <a:lstStyle/>
          <a:p>
            <a:fld id="{B5B09E39-A51C-4F2B-891A-39AF981A8313}" type="slidenum">
              <a:rPr lang="en-US" smtClean="0"/>
              <a:t>‹#›</a:t>
            </a:fld>
            <a:endParaRPr lang="en-US"/>
          </a:p>
        </p:txBody>
      </p:sp>
    </p:spTree>
    <p:extLst>
      <p:ext uri="{BB962C8B-B14F-4D97-AF65-F5344CB8AC3E}">
        <p14:creationId xmlns:p14="http://schemas.microsoft.com/office/powerpoint/2010/main" val="1340060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DF42B-B5A3-055F-0C03-75B02B98BE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3CC7BF-76C8-8679-14FC-E9C3795DA6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F0015D-B300-27DD-9328-4B89C81D96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CFFA3E-64F7-7639-AB2A-07FE834DDBA9}"/>
              </a:ext>
            </a:extLst>
          </p:cNvPr>
          <p:cNvSpPr>
            <a:spLocks noGrp="1"/>
          </p:cNvSpPr>
          <p:nvPr>
            <p:ph type="dt" sz="half" idx="10"/>
          </p:nvPr>
        </p:nvSpPr>
        <p:spPr/>
        <p:txBody>
          <a:bodyPr/>
          <a:lstStyle/>
          <a:p>
            <a:fld id="{AF0F3CDF-E0C4-4D41-A6E2-A358436A1B04}" type="datetimeFigureOut">
              <a:rPr lang="en-US" smtClean="0"/>
              <a:t>2/16/2024</a:t>
            </a:fld>
            <a:endParaRPr lang="en-US"/>
          </a:p>
        </p:txBody>
      </p:sp>
      <p:sp>
        <p:nvSpPr>
          <p:cNvPr id="6" name="Footer Placeholder 5">
            <a:extLst>
              <a:ext uri="{FF2B5EF4-FFF2-40B4-BE49-F238E27FC236}">
                <a16:creationId xmlns:a16="http://schemas.microsoft.com/office/drawing/2014/main" id="{C5EDC85C-0359-D364-5755-5C80811097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8FA009-C207-F8AB-FECF-370B3F5724CA}"/>
              </a:ext>
            </a:extLst>
          </p:cNvPr>
          <p:cNvSpPr>
            <a:spLocks noGrp="1"/>
          </p:cNvSpPr>
          <p:nvPr>
            <p:ph type="sldNum" sz="quarter" idx="12"/>
          </p:nvPr>
        </p:nvSpPr>
        <p:spPr/>
        <p:txBody>
          <a:bodyPr/>
          <a:lstStyle/>
          <a:p>
            <a:fld id="{B5B09E39-A51C-4F2B-891A-39AF981A8313}" type="slidenum">
              <a:rPr lang="en-US" smtClean="0"/>
              <a:t>‹#›</a:t>
            </a:fld>
            <a:endParaRPr lang="en-US"/>
          </a:p>
        </p:txBody>
      </p:sp>
    </p:spTree>
    <p:extLst>
      <p:ext uri="{BB962C8B-B14F-4D97-AF65-F5344CB8AC3E}">
        <p14:creationId xmlns:p14="http://schemas.microsoft.com/office/powerpoint/2010/main" val="1590514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D75055-5A6F-A3E3-0466-4031E9C448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881E82-875E-7ED4-2196-39E7E269BC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B6B16-16DF-93B0-97AC-9DA573F040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0F3CDF-E0C4-4D41-A6E2-A358436A1B04}" type="datetimeFigureOut">
              <a:rPr lang="en-US" smtClean="0"/>
              <a:t>2/16/2024</a:t>
            </a:fld>
            <a:endParaRPr lang="en-US"/>
          </a:p>
        </p:txBody>
      </p:sp>
      <p:sp>
        <p:nvSpPr>
          <p:cNvPr id="5" name="Footer Placeholder 4">
            <a:extLst>
              <a:ext uri="{FF2B5EF4-FFF2-40B4-BE49-F238E27FC236}">
                <a16:creationId xmlns:a16="http://schemas.microsoft.com/office/drawing/2014/main" id="{86B7C3A9-B544-3C20-F289-F896EE4C6B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92418C6-B04E-2863-8ABA-1216F0527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5B09E39-A51C-4F2B-891A-39AF981A8313}" type="slidenum">
              <a:rPr lang="en-US" smtClean="0"/>
              <a:t>‹#›</a:t>
            </a:fld>
            <a:endParaRPr lang="en-US"/>
          </a:p>
        </p:txBody>
      </p:sp>
    </p:spTree>
    <p:extLst>
      <p:ext uri="{BB962C8B-B14F-4D97-AF65-F5344CB8AC3E}">
        <p14:creationId xmlns:p14="http://schemas.microsoft.com/office/powerpoint/2010/main" val="2514260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garment with a chain">
            <a:extLst>
              <a:ext uri="{FF2B5EF4-FFF2-40B4-BE49-F238E27FC236}">
                <a16:creationId xmlns:a16="http://schemas.microsoft.com/office/drawing/2014/main" id="{D6BDDE99-692B-1517-B659-41BE8A1946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6DEDDC3-5A53-716D-26A6-9BD65C43D9D0}"/>
              </a:ext>
            </a:extLst>
          </p:cNvPr>
          <p:cNvSpPr>
            <a:spLocks noGrp="1"/>
          </p:cNvSpPr>
          <p:nvPr>
            <p:ph type="ctrTitle"/>
          </p:nvPr>
        </p:nvSpPr>
        <p:spPr>
          <a:xfrm>
            <a:off x="880533" y="4629150"/>
            <a:ext cx="10414000" cy="1357313"/>
          </a:xfrm>
          <a:solidFill>
            <a:schemeClr val="tx1"/>
          </a:solidFill>
        </p:spPr>
        <p:txBody>
          <a:bodyPr>
            <a:normAutofit/>
          </a:bodyPr>
          <a:lstStyle/>
          <a:p>
            <a:r>
              <a:rPr lang="en-US" sz="6600" dirty="0">
                <a:solidFill>
                  <a:schemeClr val="accent5">
                    <a:lumMod val="20000"/>
                    <a:lumOff val="80000"/>
                  </a:schemeClr>
                </a:solidFill>
                <a:latin typeface="Nosifer" panose="02000000000000000000" pitchFamily="2" charset="0"/>
              </a:rPr>
              <a:t>“For I Am Ready”</a:t>
            </a:r>
          </a:p>
        </p:txBody>
      </p:sp>
      <p:sp>
        <p:nvSpPr>
          <p:cNvPr id="3" name="Subtitle 2">
            <a:extLst>
              <a:ext uri="{FF2B5EF4-FFF2-40B4-BE49-F238E27FC236}">
                <a16:creationId xmlns:a16="http://schemas.microsoft.com/office/drawing/2014/main" id="{BEBBCEA9-AD07-AC53-9CE3-C1A75339A8B6}"/>
              </a:ext>
            </a:extLst>
          </p:cNvPr>
          <p:cNvSpPr>
            <a:spLocks noGrp="1"/>
          </p:cNvSpPr>
          <p:nvPr>
            <p:ph type="subTitle" idx="1"/>
          </p:nvPr>
        </p:nvSpPr>
        <p:spPr>
          <a:xfrm>
            <a:off x="880533" y="5927848"/>
            <a:ext cx="10414000" cy="756138"/>
          </a:xfrm>
          <a:solidFill>
            <a:schemeClr val="tx1"/>
          </a:solidFill>
        </p:spPr>
        <p:txBody>
          <a:bodyPr>
            <a:normAutofit/>
          </a:bodyPr>
          <a:lstStyle/>
          <a:p>
            <a:r>
              <a:rPr lang="en-US" sz="4800" b="1" dirty="0">
                <a:solidFill>
                  <a:schemeClr val="accent5">
                    <a:lumMod val="20000"/>
                    <a:lumOff val="80000"/>
                  </a:schemeClr>
                </a:solidFill>
              </a:rPr>
              <a:t>Acts 21:13</a:t>
            </a:r>
          </a:p>
        </p:txBody>
      </p:sp>
    </p:spTree>
    <p:extLst>
      <p:ext uri="{BB962C8B-B14F-4D97-AF65-F5344CB8AC3E}">
        <p14:creationId xmlns:p14="http://schemas.microsoft.com/office/powerpoint/2010/main" val="961164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a14:imgEffect>
                    <a14:imgEffect>
                      <a14:brightnessContrast bright="-38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2745D800-3D71-1EB6-2C83-28F221F987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BBB594-3A9A-E395-2CDB-50E82B1C1034}"/>
              </a:ext>
            </a:extLst>
          </p:cNvPr>
          <p:cNvSpPr>
            <a:spLocks noGrp="1"/>
          </p:cNvSpPr>
          <p:nvPr>
            <p:ph type="ctrTitle"/>
          </p:nvPr>
        </p:nvSpPr>
        <p:spPr>
          <a:xfrm>
            <a:off x="234462" y="174382"/>
            <a:ext cx="11676184" cy="1009650"/>
          </a:xfrm>
          <a:solidFill>
            <a:schemeClr val="tx1">
              <a:alpha val="33000"/>
            </a:schemeClr>
          </a:solidFill>
        </p:spPr>
        <p:txBody>
          <a:bodyPr>
            <a:normAutofit/>
          </a:bodyPr>
          <a:lstStyle/>
          <a:p>
            <a:r>
              <a:rPr lang="en-US" sz="5400" dirty="0">
                <a:solidFill>
                  <a:schemeClr val="accent5">
                    <a:lumMod val="20000"/>
                    <a:lumOff val="80000"/>
                  </a:schemeClr>
                </a:solidFill>
                <a:latin typeface="Nosifer" panose="02000000000000000000" pitchFamily="2" charset="0"/>
              </a:rPr>
              <a:t>“For I Am Ready”</a:t>
            </a:r>
          </a:p>
        </p:txBody>
      </p:sp>
      <p:sp>
        <p:nvSpPr>
          <p:cNvPr id="3" name="Subtitle 2">
            <a:extLst>
              <a:ext uri="{FF2B5EF4-FFF2-40B4-BE49-F238E27FC236}">
                <a16:creationId xmlns:a16="http://schemas.microsoft.com/office/drawing/2014/main" id="{FBE34703-83C6-76FE-F5F1-1EA30B241934}"/>
              </a:ext>
            </a:extLst>
          </p:cNvPr>
          <p:cNvSpPr>
            <a:spLocks noGrp="1"/>
          </p:cNvSpPr>
          <p:nvPr>
            <p:ph type="subTitle" idx="1"/>
          </p:nvPr>
        </p:nvSpPr>
        <p:spPr>
          <a:xfrm>
            <a:off x="234462" y="1348154"/>
            <a:ext cx="11676184" cy="1259580"/>
          </a:xfrm>
          <a:solidFill>
            <a:schemeClr val="tx1">
              <a:alpha val="33000"/>
            </a:schemeClr>
          </a:solidFill>
        </p:spPr>
        <p:txBody>
          <a:bodyPr>
            <a:normAutofit/>
          </a:bodyPr>
          <a:lstStyle/>
          <a:p>
            <a:pPr>
              <a:spcBef>
                <a:spcPts val="0"/>
              </a:spcBef>
            </a:pPr>
            <a:r>
              <a:rPr lang="en-US" sz="4000" b="1" dirty="0">
                <a:solidFill>
                  <a:schemeClr val="accent6">
                    <a:lumMod val="20000"/>
                    <a:lumOff val="80000"/>
                  </a:schemeClr>
                </a:solidFill>
              </a:rPr>
              <a:t>Paul’s Two Imprisonments</a:t>
            </a:r>
          </a:p>
          <a:p>
            <a:pPr>
              <a:spcBef>
                <a:spcPts val="0"/>
              </a:spcBef>
            </a:pPr>
            <a:r>
              <a:rPr lang="en-US" sz="4000" dirty="0">
                <a:solidFill>
                  <a:schemeClr val="bg1">
                    <a:lumMod val="95000"/>
                  </a:schemeClr>
                </a:solidFill>
              </a:rPr>
              <a:t>Philippians 1:12-18; 2 Timothy 4:6-7</a:t>
            </a:r>
          </a:p>
          <a:p>
            <a:endParaRPr lang="en-US" sz="4800" b="1" dirty="0">
              <a:solidFill>
                <a:schemeClr val="bg1">
                  <a:lumMod val="95000"/>
                </a:schemeClr>
              </a:solidFill>
            </a:endParaRPr>
          </a:p>
        </p:txBody>
      </p:sp>
    </p:spTree>
    <p:extLst>
      <p:ext uri="{BB962C8B-B14F-4D97-AF65-F5344CB8AC3E}">
        <p14:creationId xmlns:p14="http://schemas.microsoft.com/office/powerpoint/2010/main" val="1001723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a14:imgEffect>
                    <a14:imgEffect>
                      <a14:brightnessContrast bright="-38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B17E1EA1-59BE-C0BD-9DDD-9F232F0093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8AACB8-B231-8911-28B6-85A25DBB791C}"/>
              </a:ext>
            </a:extLst>
          </p:cNvPr>
          <p:cNvSpPr>
            <a:spLocks noGrp="1"/>
          </p:cNvSpPr>
          <p:nvPr>
            <p:ph type="ctrTitle"/>
          </p:nvPr>
        </p:nvSpPr>
        <p:spPr>
          <a:xfrm>
            <a:off x="234462" y="174382"/>
            <a:ext cx="11676184" cy="1009650"/>
          </a:xfrm>
          <a:solidFill>
            <a:schemeClr val="tx1">
              <a:alpha val="33000"/>
            </a:schemeClr>
          </a:solidFill>
        </p:spPr>
        <p:txBody>
          <a:bodyPr>
            <a:normAutofit/>
          </a:bodyPr>
          <a:lstStyle/>
          <a:p>
            <a:r>
              <a:rPr lang="en-US" sz="5400" dirty="0">
                <a:solidFill>
                  <a:schemeClr val="accent5">
                    <a:lumMod val="20000"/>
                    <a:lumOff val="80000"/>
                  </a:schemeClr>
                </a:solidFill>
                <a:latin typeface="Nosifer" panose="02000000000000000000" pitchFamily="2" charset="0"/>
              </a:rPr>
              <a:t>“For I Am Ready”</a:t>
            </a:r>
          </a:p>
        </p:txBody>
      </p:sp>
      <p:sp>
        <p:nvSpPr>
          <p:cNvPr id="3" name="Subtitle 2">
            <a:extLst>
              <a:ext uri="{FF2B5EF4-FFF2-40B4-BE49-F238E27FC236}">
                <a16:creationId xmlns:a16="http://schemas.microsoft.com/office/drawing/2014/main" id="{92A55737-2DE9-5808-238C-D841A65091B5}"/>
              </a:ext>
            </a:extLst>
          </p:cNvPr>
          <p:cNvSpPr>
            <a:spLocks noGrp="1"/>
          </p:cNvSpPr>
          <p:nvPr>
            <p:ph type="subTitle" idx="1"/>
          </p:nvPr>
        </p:nvSpPr>
        <p:spPr>
          <a:xfrm>
            <a:off x="234462" y="1348154"/>
            <a:ext cx="11676184" cy="2563446"/>
          </a:xfrm>
          <a:solidFill>
            <a:schemeClr val="tx1">
              <a:alpha val="33000"/>
            </a:schemeClr>
          </a:solidFill>
        </p:spPr>
        <p:txBody>
          <a:bodyPr>
            <a:normAutofit/>
          </a:bodyPr>
          <a:lstStyle/>
          <a:p>
            <a:pPr>
              <a:spcBef>
                <a:spcPts val="0"/>
              </a:spcBef>
            </a:pPr>
            <a:r>
              <a:rPr lang="en-US" sz="4000" b="1" dirty="0">
                <a:solidFill>
                  <a:schemeClr val="accent6">
                    <a:lumMod val="20000"/>
                    <a:lumOff val="80000"/>
                  </a:schemeClr>
                </a:solidFill>
              </a:rPr>
              <a:t>Paul’s Two Imprisonments</a:t>
            </a:r>
          </a:p>
          <a:p>
            <a:pPr>
              <a:spcBef>
                <a:spcPts val="0"/>
              </a:spcBef>
            </a:pPr>
            <a:r>
              <a:rPr lang="en-US" sz="4000" dirty="0">
                <a:solidFill>
                  <a:schemeClr val="bg1">
                    <a:lumMod val="95000"/>
                  </a:schemeClr>
                </a:solidFill>
              </a:rPr>
              <a:t>Philippians 1:12-18; 2 Timothy 4:6-7</a:t>
            </a:r>
          </a:p>
          <a:p>
            <a:pPr>
              <a:spcBef>
                <a:spcPts val="0"/>
              </a:spcBef>
            </a:pPr>
            <a:endParaRPr lang="en-US" sz="1400" dirty="0">
              <a:solidFill>
                <a:schemeClr val="bg1">
                  <a:lumMod val="95000"/>
                </a:schemeClr>
              </a:solidFill>
            </a:endParaRPr>
          </a:p>
          <a:p>
            <a:pPr>
              <a:spcBef>
                <a:spcPts val="0"/>
              </a:spcBef>
            </a:pPr>
            <a:r>
              <a:rPr lang="en-US" sz="4000" b="1" dirty="0">
                <a:solidFill>
                  <a:schemeClr val="accent6">
                    <a:lumMod val="20000"/>
                    <a:lumOff val="80000"/>
                  </a:schemeClr>
                </a:solidFill>
              </a:rPr>
              <a:t>Paul’s Eventual Death</a:t>
            </a:r>
          </a:p>
          <a:p>
            <a:pPr>
              <a:spcBef>
                <a:spcPts val="0"/>
              </a:spcBef>
            </a:pPr>
            <a:r>
              <a:rPr lang="en-US" sz="4000" dirty="0">
                <a:solidFill>
                  <a:schemeClr val="bg1">
                    <a:lumMod val="95000"/>
                  </a:schemeClr>
                </a:solidFill>
              </a:rPr>
              <a:t>http://britannica.com</a:t>
            </a:r>
            <a:endParaRPr lang="en-US" sz="1200" dirty="0">
              <a:solidFill>
                <a:schemeClr val="bg1">
                  <a:lumMod val="95000"/>
                </a:schemeClr>
              </a:solidFill>
            </a:endParaRPr>
          </a:p>
        </p:txBody>
      </p:sp>
    </p:spTree>
    <p:extLst>
      <p:ext uri="{BB962C8B-B14F-4D97-AF65-F5344CB8AC3E}">
        <p14:creationId xmlns:p14="http://schemas.microsoft.com/office/powerpoint/2010/main" val="155517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a14:imgEffect>
                    <a14:imgEffect>
                      <a14:brightnessContrast bright="-38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BD08B0B9-9233-0162-C62B-D50AA6B440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FDD6AD-1F4F-5BF3-48AA-A19522AD76AB}"/>
              </a:ext>
            </a:extLst>
          </p:cNvPr>
          <p:cNvSpPr>
            <a:spLocks noGrp="1"/>
          </p:cNvSpPr>
          <p:nvPr>
            <p:ph type="ctrTitle"/>
          </p:nvPr>
        </p:nvSpPr>
        <p:spPr>
          <a:xfrm>
            <a:off x="234462" y="174382"/>
            <a:ext cx="11676184" cy="1009650"/>
          </a:xfrm>
          <a:solidFill>
            <a:schemeClr val="tx1">
              <a:alpha val="33000"/>
            </a:schemeClr>
          </a:solidFill>
        </p:spPr>
        <p:txBody>
          <a:bodyPr>
            <a:normAutofit/>
          </a:bodyPr>
          <a:lstStyle/>
          <a:p>
            <a:r>
              <a:rPr lang="en-US" sz="5400" dirty="0">
                <a:solidFill>
                  <a:schemeClr val="accent5">
                    <a:lumMod val="20000"/>
                    <a:lumOff val="80000"/>
                  </a:schemeClr>
                </a:solidFill>
                <a:latin typeface="Nosifer" panose="02000000000000000000" pitchFamily="2" charset="0"/>
              </a:rPr>
              <a:t>“For I Am Ready”</a:t>
            </a:r>
          </a:p>
        </p:txBody>
      </p:sp>
      <p:sp>
        <p:nvSpPr>
          <p:cNvPr id="3" name="Subtitle 2">
            <a:extLst>
              <a:ext uri="{FF2B5EF4-FFF2-40B4-BE49-F238E27FC236}">
                <a16:creationId xmlns:a16="http://schemas.microsoft.com/office/drawing/2014/main" id="{960EE3F2-BC26-D7F6-EEB1-F2F63D39F1C0}"/>
              </a:ext>
            </a:extLst>
          </p:cNvPr>
          <p:cNvSpPr>
            <a:spLocks noGrp="1"/>
          </p:cNvSpPr>
          <p:nvPr>
            <p:ph type="subTitle" idx="1"/>
          </p:nvPr>
        </p:nvSpPr>
        <p:spPr>
          <a:xfrm>
            <a:off x="234462" y="1348154"/>
            <a:ext cx="11676184" cy="3850380"/>
          </a:xfrm>
          <a:solidFill>
            <a:schemeClr val="tx1">
              <a:alpha val="33000"/>
            </a:schemeClr>
          </a:solidFill>
        </p:spPr>
        <p:txBody>
          <a:bodyPr>
            <a:normAutofit/>
          </a:bodyPr>
          <a:lstStyle/>
          <a:p>
            <a:pPr>
              <a:spcBef>
                <a:spcPts val="0"/>
              </a:spcBef>
            </a:pPr>
            <a:r>
              <a:rPr lang="en-US" sz="4000" b="1" dirty="0">
                <a:solidFill>
                  <a:schemeClr val="accent6">
                    <a:lumMod val="20000"/>
                    <a:lumOff val="80000"/>
                  </a:schemeClr>
                </a:solidFill>
              </a:rPr>
              <a:t>Paul’s Two Imprisonments</a:t>
            </a:r>
          </a:p>
          <a:p>
            <a:pPr>
              <a:spcBef>
                <a:spcPts val="0"/>
              </a:spcBef>
            </a:pPr>
            <a:r>
              <a:rPr lang="en-US" sz="4000" dirty="0">
                <a:solidFill>
                  <a:schemeClr val="bg1">
                    <a:lumMod val="95000"/>
                  </a:schemeClr>
                </a:solidFill>
              </a:rPr>
              <a:t>Philippians 1:12-18; 2 Timothy 4:6-7</a:t>
            </a:r>
          </a:p>
          <a:p>
            <a:pPr>
              <a:spcBef>
                <a:spcPts val="0"/>
              </a:spcBef>
            </a:pPr>
            <a:endParaRPr lang="en-US" sz="1400" dirty="0">
              <a:solidFill>
                <a:schemeClr val="bg1">
                  <a:lumMod val="95000"/>
                </a:schemeClr>
              </a:solidFill>
            </a:endParaRPr>
          </a:p>
          <a:p>
            <a:pPr>
              <a:spcBef>
                <a:spcPts val="0"/>
              </a:spcBef>
            </a:pPr>
            <a:r>
              <a:rPr lang="en-US" sz="4000" b="1" dirty="0">
                <a:solidFill>
                  <a:schemeClr val="accent6">
                    <a:lumMod val="20000"/>
                    <a:lumOff val="80000"/>
                  </a:schemeClr>
                </a:solidFill>
              </a:rPr>
              <a:t>Paul’s Eventual Death</a:t>
            </a:r>
          </a:p>
          <a:p>
            <a:pPr>
              <a:spcBef>
                <a:spcPts val="0"/>
              </a:spcBef>
            </a:pPr>
            <a:r>
              <a:rPr lang="en-US" sz="4000" dirty="0">
                <a:solidFill>
                  <a:schemeClr val="bg1">
                    <a:lumMod val="95000"/>
                  </a:schemeClr>
                </a:solidFill>
              </a:rPr>
              <a:t>http://britannica.com</a:t>
            </a:r>
            <a:endParaRPr lang="en-US" sz="1200" dirty="0">
              <a:solidFill>
                <a:schemeClr val="bg1">
                  <a:lumMod val="95000"/>
                </a:schemeClr>
              </a:solidFill>
            </a:endParaRPr>
          </a:p>
          <a:p>
            <a:pPr>
              <a:spcBef>
                <a:spcPts val="0"/>
              </a:spcBef>
            </a:pPr>
            <a:br>
              <a:rPr lang="en-US" sz="1400" b="1" dirty="0">
                <a:solidFill>
                  <a:schemeClr val="bg1">
                    <a:lumMod val="95000"/>
                  </a:schemeClr>
                </a:solidFill>
              </a:rPr>
            </a:br>
            <a:r>
              <a:rPr lang="en-US" sz="4000" b="1" dirty="0">
                <a:solidFill>
                  <a:schemeClr val="accent6">
                    <a:lumMod val="20000"/>
                    <a:lumOff val="80000"/>
                  </a:schemeClr>
                </a:solidFill>
              </a:rPr>
              <a:t>Paul’s Motivation and Stewardship</a:t>
            </a:r>
            <a:endParaRPr lang="en-US" sz="4400" b="1" dirty="0">
              <a:solidFill>
                <a:schemeClr val="accent6">
                  <a:lumMod val="20000"/>
                  <a:lumOff val="80000"/>
                </a:schemeClr>
              </a:solidFill>
            </a:endParaRPr>
          </a:p>
          <a:p>
            <a:pPr>
              <a:spcBef>
                <a:spcPts val="0"/>
              </a:spcBef>
            </a:pPr>
            <a:r>
              <a:rPr lang="en-US" sz="4000" dirty="0">
                <a:solidFill>
                  <a:schemeClr val="bg1">
                    <a:lumMod val="95000"/>
                  </a:schemeClr>
                </a:solidFill>
              </a:rPr>
              <a:t>Phil. 3:8-11; Romans 1:14-15; 1 Cor. 4:1-5</a:t>
            </a:r>
            <a:endParaRPr lang="en-US" sz="1400" dirty="0">
              <a:solidFill>
                <a:schemeClr val="bg1">
                  <a:lumMod val="95000"/>
                </a:schemeClr>
              </a:solidFill>
            </a:endParaRPr>
          </a:p>
        </p:txBody>
      </p:sp>
    </p:spTree>
    <p:extLst>
      <p:ext uri="{BB962C8B-B14F-4D97-AF65-F5344CB8AC3E}">
        <p14:creationId xmlns:p14="http://schemas.microsoft.com/office/powerpoint/2010/main" val="75586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a14:imgEffect>
                    <a14:imgEffect>
                      <a14:brightnessContrast bright="-38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8965748F-9013-D7F3-04E9-1AC7F41F61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821C18-DB90-E77C-4773-93F054FC9316}"/>
              </a:ext>
            </a:extLst>
          </p:cNvPr>
          <p:cNvSpPr>
            <a:spLocks noGrp="1"/>
          </p:cNvSpPr>
          <p:nvPr>
            <p:ph type="ctrTitle"/>
          </p:nvPr>
        </p:nvSpPr>
        <p:spPr>
          <a:xfrm>
            <a:off x="234462" y="174382"/>
            <a:ext cx="11676184" cy="1009650"/>
          </a:xfrm>
          <a:solidFill>
            <a:schemeClr val="tx1">
              <a:alpha val="33000"/>
            </a:schemeClr>
          </a:solidFill>
        </p:spPr>
        <p:txBody>
          <a:bodyPr>
            <a:normAutofit/>
          </a:bodyPr>
          <a:lstStyle/>
          <a:p>
            <a:r>
              <a:rPr lang="en-US" sz="5400" dirty="0">
                <a:solidFill>
                  <a:schemeClr val="accent5">
                    <a:lumMod val="20000"/>
                    <a:lumOff val="80000"/>
                  </a:schemeClr>
                </a:solidFill>
                <a:latin typeface="Nosifer" panose="02000000000000000000" pitchFamily="2" charset="0"/>
              </a:rPr>
              <a:t>“For I Am Ready”</a:t>
            </a:r>
          </a:p>
        </p:txBody>
      </p:sp>
      <p:sp>
        <p:nvSpPr>
          <p:cNvPr id="3" name="Subtitle 2">
            <a:extLst>
              <a:ext uri="{FF2B5EF4-FFF2-40B4-BE49-F238E27FC236}">
                <a16:creationId xmlns:a16="http://schemas.microsoft.com/office/drawing/2014/main" id="{5020D7F0-7319-36FB-A25C-DA2CF0A1B80F}"/>
              </a:ext>
            </a:extLst>
          </p:cNvPr>
          <p:cNvSpPr>
            <a:spLocks noGrp="1"/>
          </p:cNvSpPr>
          <p:nvPr>
            <p:ph type="subTitle" idx="1"/>
          </p:nvPr>
        </p:nvSpPr>
        <p:spPr>
          <a:xfrm>
            <a:off x="234462" y="1348153"/>
            <a:ext cx="11676184" cy="5287109"/>
          </a:xfrm>
          <a:solidFill>
            <a:schemeClr val="tx1">
              <a:alpha val="33000"/>
            </a:schemeClr>
          </a:solidFill>
        </p:spPr>
        <p:txBody>
          <a:bodyPr>
            <a:normAutofit/>
          </a:bodyPr>
          <a:lstStyle/>
          <a:p>
            <a:pPr>
              <a:spcBef>
                <a:spcPts val="0"/>
              </a:spcBef>
            </a:pPr>
            <a:r>
              <a:rPr lang="en-US" sz="4000" b="1" dirty="0">
                <a:solidFill>
                  <a:schemeClr val="accent6">
                    <a:lumMod val="20000"/>
                    <a:lumOff val="80000"/>
                  </a:schemeClr>
                </a:solidFill>
              </a:rPr>
              <a:t>Paul’s Two Imprisonments</a:t>
            </a:r>
          </a:p>
          <a:p>
            <a:pPr>
              <a:spcBef>
                <a:spcPts val="0"/>
              </a:spcBef>
            </a:pPr>
            <a:r>
              <a:rPr lang="en-US" sz="4000" dirty="0">
                <a:solidFill>
                  <a:schemeClr val="bg1">
                    <a:lumMod val="95000"/>
                  </a:schemeClr>
                </a:solidFill>
              </a:rPr>
              <a:t>Philippians 1:12-18; 2 Timothy 4:6-7</a:t>
            </a:r>
          </a:p>
          <a:p>
            <a:pPr>
              <a:spcBef>
                <a:spcPts val="0"/>
              </a:spcBef>
            </a:pPr>
            <a:endParaRPr lang="en-US" sz="1400" dirty="0">
              <a:solidFill>
                <a:schemeClr val="bg1">
                  <a:lumMod val="95000"/>
                </a:schemeClr>
              </a:solidFill>
            </a:endParaRPr>
          </a:p>
          <a:p>
            <a:pPr>
              <a:spcBef>
                <a:spcPts val="0"/>
              </a:spcBef>
            </a:pPr>
            <a:r>
              <a:rPr lang="en-US" sz="4000" b="1" dirty="0">
                <a:solidFill>
                  <a:schemeClr val="accent6">
                    <a:lumMod val="20000"/>
                    <a:lumOff val="80000"/>
                  </a:schemeClr>
                </a:solidFill>
              </a:rPr>
              <a:t>Paul’s Eventual Death</a:t>
            </a:r>
          </a:p>
          <a:p>
            <a:pPr>
              <a:spcBef>
                <a:spcPts val="0"/>
              </a:spcBef>
            </a:pPr>
            <a:r>
              <a:rPr lang="en-US" sz="4000" dirty="0">
                <a:solidFill>
                  <a:schemeClr val="bg1">
                    <a:lumMod val="95000"/>
                  </a:schemeClr>
                </a:solidFill>
              </a:rPr>
              <a:t>http://britannica.com</a:t>
            </a:r>
            <a:endParaRPr lang="en-US" sz="1200" dirty="0">
              <a:solidFill>
                <a:schemeClr val="bg1">
                  <a:lumMod val="95000"/>
                </a:schemeClr>
              </a:solidFill>
            </a:endParaRPr>
          </a:p>
          <a:p>
            <a:pPr>
              <a:spcBef>
                <a:spcPts val="0"/>
              </a:spcBef>
            </a:pPr>
            <a:br>
              <a:rPr lang="en-US" sz="1400" b="1" dirty="0">
                <a:solidFill>
                  <a:schemeClr val="bg1">
                    <a:lumMod val="95000"/>
                  </a:schemeClr>
                </a:solidFill>
              </a:rPr>
            </a:br>
            <a:r>
              <a:rPr lang="en-US" sz="4000" b="1" dirty="0">
                <a:solidFill>
                  <a:schemeClr val="accent6">
                    <a:lumMod val="20000"/>
                    <a:lumOff val="80000"/>
                  </a:schemeClr>
                </a:solidFill>
              </a:rPr>
              <a:t>Paul’s Motivation and Stewardship</a:t>
            </a:r>
            <a:endParaRPr lang="en-US" sz="4400" b="1" dirty="0">
              <a:solidFill>
                <a:schemeClr val="accent6">
                  <a:lumMod val="20000"/>
                  <a:lumOff val="80000"/>
                </a:schemeClr>
              </a:solidFill>
            </a:endParaRPr>
          </a:p>
          <a:p>
            <a:pPr>
              <a:spcBef>
                <a:spcPts val="0"/>
              </a:spcBef>
            </a:pPr>
            <a:r>
              <a:rPr lang="en-US" sz="4000" dirty="0">
                <a:solidFill>
                  <a:schemeClr val="bg1">
                    <a:lumMod val="95000"/>
                  </a:schemeClr>
                </a:solidFill>
              </a:rPr>
              <a:t>Phil. 3:8-11; Romans 1:14-15; 1 Cor. 4:1-5</a:t>
            </a:r>
            <a:endParaRPr lang="en-US" sz="1400" dirty="0">
              <a:solidFill>
                <a:schemeClr val="bg1">
                  <a:lumMod val="95000"/>
                </a:schemeClr>
              </a:solidFill>
            </a:endParaRPr>
          </a:p>
          <a:p>
            <a:pPr>
              <a:spcBef>
                <a:spcPts val="0"/>
              </a:spcBef>
            </a:pPr>
            <a:endParaRPr lang="en-US" sz="1400" dirty="0">
              <a:solidFill>
                <a:schemeClr val="bg1">
                  <a:lumMod val="95000"/>
                </a:schemeClr>
              </a:solidFill>
            </a:endParaRPr>
          </a:p>
          <a:p>
            <a:pPr>
              <a:spcBef>
                <a:spcPts val="0"/>
              </a:spcBef>
            </a:pPr>
            <a:r>
              <a:rPr lang="en-US" sz="4000" b="1" dirty="0">
                <a:solidFill>
                  <a:schemeClr val="accent6">
                    <a:lumMod val="20000"/>
                    <a:lumOff val="80000"/>
                  </a:schemeClr>
                </a:solidFill>
              </a:rPr>
              <a:t>Paul’s Reward</a:t>
            </a:r>
          </a:p>
          <a:p>
            <a:pPr>
              <a:spcBef>
                <a:spcPts val="0"/>
              </a:spcBef>
            </a:pPr>
            <a:r>
              <a:rPr lang="en-US" sz="4000" dirty="0">
                <a:solidFill>
                  <a:schemeClr val="bg1">
                    <a:lumMod val="95000"/>
                  </a:schemeClr>
                </a:solidFill>
              </a:rPr>
              <a:t>2 Timothy 4:6-8 esp. 8</a:t>
            </a:r>
          </a:p>
          <a:p>
            <a:endParaRPr lang="en-US" sz="4800" b="1" dirty="0">
              <a:solidFill>
                <a:schemeClr val="bg1">
                  <a:lumMod val="95000"/>
                </a:schemeClr>
              </a:solidFill>
            </a:endParaRPr>
          </a:p>
        </p:txBody>
      </p:sp>
    </p:spTree>
    <p:extLst>
      <p:ext uri="{BB962C8B-B14F-4D97-AF65-F5344CB8AC3E}">
        <p14:creationId xmlns:p14="http://schemas.microsoft.com/office/powerpoint/2010/main" val="321551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1000"/>
                                        <p:tgtEl>
                                          <p:spTgt spid="3">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fade">
                                      <p:cBhvr>
                                        <p:cTn id="10"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09B47-7C2C-B64E-CC0F-770487F17270}"/>
            </a:ext>
          </a:extLst>
        </p:cNvPr>
        <p:cNvGrpSpPr/>
        <p:nvPr/>
      </p:nvGrpSpPr>
      <p:grpSpPr>
        <a:xfrm>
          <a:off x="0" y="0"/>
          <a:ext cx="0" cy="0"/>
          <a:chOff x="0" y="0"/>
          <a:chExt cx="0" cy="0"/>
        </a:xfrm>
      </p:grpSpPr>
      <p:pic>
        <p:nvPicPr>
          <p:cNvPr id="5" name="Picture 4" descr="A person in a garment with a chain">
            <a:extLst>
              <a:ext uri="{FF2B5EF4-FFF2-40B4-BE49-F238E27FC236}">
                <a16:creationId xmlns:a16="http://schemas.microsoft.com/office/drawing/2014/main" id="{6727FC47-1BE0-958C-E8DA-FB85D6FF3A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B3AF223-7409-548A-61D8-FBEC965FF6C6}"/>
              </a:ext>
            </a:extLst>
          </p:cNvPr>
          <p:cNvSpPr>
            <a:spLocks noGrp="1"/>
          </p:cNvSpPr>
          <p:nvPr>
            <p:ph type="ctrTitle"/>
          </p:nvPr>
        </p:nvSpPr>
        <p:spPr>
          <a:xfrm>
            <a:off x="1524000" y="265494"/>
            <a:ext cx="9144000" cy="1357313"/>
          </a:xfrm>
          <a:solidFill>
            <a:schemeClr val="tx1"/>
          </a:solidFill>
        </p:spPr>
        <p:txBody>
          <a:bodyPr>
            <a:normAutofit/>
          </a:bodyPr>
          <a:lstStyle/>
          <a:p>
            <a:r>
              <a:rPr lang="en-US" sz="6600" dirty="0">
                <a:solidFill>
                  <a:schemeClr val="accent5">
                    <a:lumMod val="20000"/>
                    <a:lumOff val="80000"/>
                  </a:schemeClr>
                </a:solidFill>
                <a:latin typeface="Nosifer" panose="02000000000000000000" pitchFamily="2" charset="0"/>
              </a:rPr>
              <a:t>Conclusion</a:t>
            </a:r>
          </a:p>
        </p:txBody>
      </p:sp>
      <p:sp>
        <p:nvSpPr>
          <p:cNvPr id="3" name="Subtitle 2">
            <a:extLst>
              <a:ext uri="{FF2B5EF4-FFF2-40B4-BE49-F238E27FC236}">
                <a16:creationId xmlns:a16="http://schemas.microsoft.com/office/drawing/2014/main" id="{C6371E67-C96F-1E50-5B64-D01F80AF2A5D}"/>
              </a:ext>
            </a:extLst>
          </p:cNvPr>
          <p:cNvSpPr>
            <a:spLocks noGrp="1"/>
          </p:cNvSpPr>
          <p:nvPr>
            <p:ph type="subTitle" idx="1"/>
          </p:nvPr>
        </p:nvSpPr>
        <p:spPr>
          <a:xfrm>
            <a:off x="395468" y="4745620"/>
            <a:ext cx="11401064" cy="1938366"/>
          </a:xfrm>
          <a:solidFill>
            <a:schemeClr val="tx1"/>
          </a:solidFill>
        </p:spPr>
        <p:txBody>
          <a:bodyPr>
            <a:normAutofit/>
          </a:bodyPr>
          <a:lstStyle/>
          <a:p>
            <a:r>
              <a:rPr lang="en-US" sz="4800" b="1" dirty="0">
                <a:solidFill>
                  <a:schemeClr val="bg2"/>
                </a:solidFill>
              </a:rPr>
              <a:t>Paul did all possible to please His Lord.</a:t>
            </a:r>
          </a:p>
          <a:p>
            <a:endParaRPr lang="en-US" sz="800" b="1" dirty="0">
              <a:solidFill>
                <a:schemeClr val="bg2"/>
              </a:solidFill>
            </a:endParaRPr>
          </a:p>
          <a:p>
            <a:r>
              <a:rPr lang="en-US" sz="4800" b="1" dirty="0">
                <a:solidFill>
                  <a:schemeClr val="bg2"/>
                </a:solidFill>
              </a:rPr>
              <a:t>What about you?</a:t>
            </a:r>
          </a:p>
        </p:txBody>
      </p:sp>
    </p:spTree>
    <p:extLst>
      <p:ext uri="{BB962C8B-B14F-4D97-AF65-F5344CB8AC3E}">
        <p14:creationId xmlns:p14="http://schemas.microsoft.com/office/powerpoint/2010/main" val="1709233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228</TotalTime>
  <Words>1941</Words>
  <Application>Microsoft Office PowerPoint</Application>
  <PresentationFormat>Widescreen</PresentationFormat>
  <Paragraphs>95</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Aptos Display</vt:lpstr>
      <vt:lpstr>Arial</vt:lpstr>
      <vt:lpstr>Nosifer</vt:lpstr>
      <vt:lpstr>Source Sans Pro</vt:lpstr>
      <vt:lpstr>Office Theme</vt:lpstr>
      <vt:lpstr>“For I Am Ready”</vt:lpstr>
      <vt:lpstr>“For I Am Ready”</vt:lpstr>
      <vt:lpstr>“For I Am Ready”</vt:lpstr>
      <vt:lpstr>“For I Am Ready”</vt:lpstr>
      <vt:lpstr>“For I Am Ready”</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I Am Ready</dc:title>
  <dc:creator>Stan Cox</dc:creator>
  <cp:lastModifiedBy>Stan Cox</cp:lastModifiedBy>
  <cp:revision>1</cp:revision>
  <dcterms:created xsi:type="dcterms:W3CDTF">2024-02-14T16:35:41Z</dcterms:created>
  <dcterms:modified xsi:type="dcterms:W3CDTF">2024-02-17T04:23:51Z</dcterms:modified>
</cp:coreProperties>
</file>