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65" r:id="rId2"/>
    <p:sldId id="256" r:id="rId3"/>
    <p:sldId id="257" r:id="rId4"/>
    <p:sldId id="258" r:id="rId5"/>
    <p:sldId id="259" r:id="rId6"/>
    <p:sldId id="260" r:id="rId7"/>
    <p:sldId id="261" r:id="rId8"/>
    <p:sldId id="262" r:id="rId9"/>
    <p:sldId id="263" r:id="rId10"/>
    <p:sldId id="26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an Cox" initials="SC" lastIdx="1" clrIdx="0">
    <p:extLst>
      <p:ext uri="{19B8F6BF-5375-455C-9EA6-DF929625EA0E}">
        <p15:presenceInfo xmlns:p15="http://schemas.microsoft.com/office/powerpoint/2012/main" userId="9376f276357bfffd"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58280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390C821-8A1C-42B8-9F7E-1903E4CFE5D4}" v="67" dt="2020-05-09T22:30:13.89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51" autoAdjust="0"/>
    <p:restoredTop sz="39849" autoAdjust="0"/>
  </p:normalViewPr>
  <p:slideViewPr>
    <p:cSldViewPr snapToGrid="0">
      <p:cViewPr varScale="1">
        <p:scale>
          <a:sx n="30" d="100"/>
          <a:sy n="30" d="100"/>
        </p:scale>
        <p:origin x="2534" y="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an Cox" userId="9376f276357bfffd" providerId="LiveId" clId="{D390C821-8A1C-42B8-9F7E-1903E4CFE5D4}"/>
    <pc:docChg chg="undo custSel addSld delSld modSld">
      <pc:chgData name="Stan Cox" userId="9376f276357bfffd" providerId="LiveId" clId="{D390C821-8A1C-42B8-9F7E-1903E4CFE5D4}" dt="2020-05-10T01:45:11.011" v="5937" actId="948"/>
      <pc:docMkLst>
        <pc:docMk/>
      </pc:docMkLst>
      <pc:sldChg chg="modTransition modNotesTx">
        <pc:chgData name="Stan Cox" userId="9376f276357bfffd" providerId="LiveId" clId="{D390C821-8A1C-42B8-9F7E-1903E4CFE5D4}" dt="2020-05-09T17:19:29.486" v="1759" actId="20577"/>
        <pc:sldMkLst>
          <pc:docMk/>
          <pc:sldMk cId="1214543095" sldId="256"/>
        </pc:sldMkLst>
      </pc:sldChg>
      <pc:sldChg chg="modSp add mod modTransition modNotesTx">
        <pc:chgData name="Stan Cox" userId="9376f276357bfffd" providerId="LiveId" clId="{D390C821-8A1C-42B8-9F7E-1903E4CFE5D4}" dt="2020-05-09T18:36:51.403" v="2332" actId="947"/>
        <pc:sldMkLst>
          <pc:docMk/>
          <pc:sldMk cId="3435691220" sldId="257"/>
        </pc:sldMkLst>
        <pc:spChg chg="mod">
          <ac:chgData name="Stan Cox" userId="9376f276357bfffd" providerId="LiveId" clId="{D390C821-8A1C-42B8-9F7E-1903E4CFE5D4}" dt="2020-05-08T03:19:15.685" v="59" actId="20577"/>
          <ac:spMkLst>
            <pc:docMk/>
            <pc:sldMk cId="3435691220" sldId="257"/>
            <ac:spMk id="2" creationId="{04E6B17D-590A-4F14-A1B0-C55B100E8703}"/>
          </ac:spMkLst>
        </pc:spChg>
        <pc:spChg chg="mod">
          <ac:chgData name="Stan Cox" userId="9376f276357bfffd" providerId="LiveId" clId="{D390C821-8A1C-42B8-9F7E-1903E4CFE5D4}" dt="2020-05-09T18:35:52.602" v="2323" actId="20577"/>
          <ac:spMkLst>
            <pc:docMk/>
            <pc:sldMk cId="3435691220" sldId="257"/>
            <ac:spMk id="3" creationId="{65264CE7-F709-4FE6-A34E-AE961AB3D727}"/>
          </ac:spMkLst>
        </pc:spChg>
        <pc:picChg chg="mod">
          <ac:chgData name="Stan Cox" userId="9376f276357bfffd" providerId="LiveId" clId="{D390C821-8A1C-42B8-9F7E-1903E4CFE5D4}" dt="2020-05-08T03:19:42.782" v="76" actId="1037"/>
          <ac:picMkLst>
            <pc:docMk/>
            <pc:sldMk cId="3435691220" sldId="257"/>
            <ac:picMk id="7" creationId="{BCB9FC4D-DBFC-4E15-8E7F-FB6B782D8A56}"/>
          </ac:picMkLst>
        </pc:picChg>
      </pc:sldChg>
      <pc:sldChg chg="add del setBg">
        <pc:chgData name="Stan Cox" userId="9376f276357bfffd" providerId="LiveId" clId="{D390C821-8A1C-42B8-9F7E-1903E4CFE5D4}" dt="2020-05-08T03:18:25.959" v="1"/>
        <pc:sldMkLst>
          <pc:docMk/>
          <pc:sldMk cId="3852419035" sldId="257"/>
        </pc:sldMkLst>
      </pc:sldChg>
      <pc:sldChg chg="add del setBg">
        <pc:chgData name="Stan Cox" userId="9376f276357bfffd" providerId="LiveId" clId="{D390C821-8A1C-42B8-9F7E-1903E4CFE5D4}" dt="2020-05-08T03:20:47.322" v="130"/>
        <pc:sldMkLst>
          <pc:docMk/>
          <pc:sldMk cId="2145829232" sldId="258"/>
        </pc:sldMkLst>
      </pc:sldChg>
      <pc:sldChg chg="modSp add mod modTransition modNotesTx">
        <pc:chgData name="Stan Cox" userId="9376f276357bfffd" providerId="LiveId" clId="{D390C821-8A1C-42B8-9F7E-1903E4CFE5D4}" dt="2020-05-09T18:46:22.479" v="2612" actId="114"/>
        <pc:sldMkLst>
          <pc:docMk/>
          <pc:sldMk cId="3145838207" sldId="258"/>
        </pc:sldMkLst>
        <pc:spChg chg="mod">
          <ac:chgData name="Stan Cox" userId="9376f276357bfffd" providerId="LiveId" clId="{D390C821-8A1C-42B8-9F7E-1903E4CFE5D4}" dt="2020-05-08T03:21:02.557" v="147" actId="14100"/>
          <ac:spMkLst>
            <pc:docMk/>
            <pc:sldMk cId="3145838207" sldId="258"/>
            <ac:spMk id="2" creationId="{04E6B17D-590A-4F14-A1B0-C55B100E8703}"/>
          </ac:spMkLst>
        </pc:spChg>
        <pc:spChg chg="mod">
          <ac:chgData name="Stan Cox" userId="9376f276357bfffd" providerId="LiveId" clId="{D390C821-8A1C-42B8-9F7E-1903E4CFE5D4}" dt="2020-05-08T03:25:08.034" v="287" actId="1036"/>
          <ac:spMkLst>
            <pc:docMk/>
            <pc:sldMk cId="3145838207" sldId="258"/>
            <ac:spMk id="3" creationId="{65264CE7-F709-4FE6-A34E-AE961AB3D727}"/>
          </ac:spMkLst>
        </pc:spChg>
      </pc:sldChg>
      <pc:sldChg chg="add del setBg">
        <pc:chgData name="Stan Cox" userId="9376f276357bfffd" providerId="LiveId" clId="{D390C821-8A1C-42B8-9F7E-1903E4CFE5D4}" dt="2020-05-08T03:25:45.029" v="289"/>
        <pc:sldMkLst>
          <pc:docMk/>
          <pc:sldMk cId="3294419047" sldId="259"/>
        </pc:sldMkLst>
      </pc:sldChg>
      <pc:sldChg chg="modSp add mod modNotesTx">
        <pc:chgData name="Stan Cox" userId="9376f276357bfffd" providerId="LiveId" clId="{D390C821-8A1C-42B8-9F7E-1903E4CFE5D4}" dt="2020-05-09T19:10:25.536" v="2942" actId="113"/>
        <pc:sldMkLst>
          <pc:docMk/>
          <pc:sldMk cId="3399412203" sldId="259"/>
        </pc:sldMkLst>
        <pc:spChg chg="mod">
          <ac:chgData name="Stan Cox" userId="9376f276357bfffd" providerId="LiveId" clId="{D390C821-8A1C-42B8-9F7E-1903E4CFE5D4}" dt="2020-05-08T03:26:13.036" v="346" actId="20577"/>
          <ac:spMkLst>
            <pc:docMk/>
            <pc:sldMk cId="3399412203" sldId="259"/>
            <ac:spMk id="2" creationId="{04E6B17D-590A-4F14-A1B0-C55B100E8703}"/>
          </ac:spMkLst>
        </pc:spChg>
        <pc:spChg chg="mod">
          <ac:chgData name="Stan Cox" userId="9376f276357bfffd" providerId="LiveId" clId="{D390C821-8A1C-42B8-9F7E-1903E4CFE5D4}" dt="2020-05-09T19:09:31.622" v="2929" actId="20577"/>
          <ac:spMkLst>
            <pc:docMk/>
            <pc:sldMk cId="3399412203" sldId="259"/>
            <ac:spMk id="3" creationId="{65264CE7-F709-4FE6-A34E-AE961AB3D727}"/>
          </ac:spMkLst>
        </pc:spChg>
      </pc:sldChg>
      <pc:sldChg chg="new del">
        <pc:chgData name="Stan Cox" userId="9376f276357bfffd" providerId="LiveId" clId="{D390C821-8A1C-42B8-9F7E-1903E4CFE5D4}" dt="2020-05-08T03:22:29.639" v="222" actId="47"/>
        <pc:sldMkLst>
          <pc:docMk/>
          <pc:sldMk cId="3882107196" sldId="259"/>
        </pc:sldMkLst>
      </pc:sldChg>
      <pc:sldChg chg="add del setBg">
        <pc:chgData name="Stan Cox" userId="9376f276357bfffd" providerId="LiveId" clId="{D390C821-8A1C-42B8-9F7E-1903E4CFE5D4}" dt="2020-05-08T03:27:35.436" v="431"/>
        <pc:sldMkLst>
          <pc:docMk/>
          <pc:sldMk cId="3764854289" sldId="260"/>
        </pc:sldMkLst>
      </pc:sldChg>
      <pc:sldChg chg="modSp add mod modNotesTx">
        <pc:chgData name="Stan Cox" userId="9376f276357bfffd" providerId="LiveId" clId="{D390C821-8A1C-42B8-9F7E-1903E4CFE5D4}" dt="2020-05-09T20:36:19.061" v="3287" actId="20577"/>
        <pc:sldMkLst>
          <pc:docMk/>
          <pc:sldMk cId="4138416207" sldId="260"/>
        </pc:sldMkLst>
        <pc:spChg chg="mod">
          <ac:chgData name="Stan Cox" userId="9376f276357bfffd" providerId="LiveId" clId="{D390C821-8A1C-42B8-9F7E-1903E4CFE5D4}" dt="2020-05-08T03:28:35.475" v="527" actId="20577"/>
          <ac:spMkLst>
            <pc:docMk/>
            <pc:sldMk cId="4138416207" sldId="260"/>
            <ac:spMk id="2" creationId="{04E6B17D-590A-4F14-A1B0-C55B100E8703}"/>
          </ac:spMkLst>
        </pc:spChg>
        <pc:spChg chg="mod">
          <ac:chgData name="Stan Cox" userId="9376f276357bfffd" providerId="LiveId" clId="{D390C821-8A1C-42B8-9F7E-1903E4CFE5D4}" dt="2020-05-08T03:29:26.997" v="592" actId="20577"/>
          <ac:spMkLst>
            <pc:docMk/>
            <pc:sldMk cId="4138416207" sldId="260"/>
            <ac:spMk id="3" creationId="{65264CE7-F709-4FE6-A34E-AE961AB3D727}"/>
          </ac:spMkLst>
        </pc:spChg>
      </pc:sldChg>
      <pc:sldChg chg="addSp delSp modSp add mod addCm delCm modCm modNotesTx">
        <pc:chgData name="Stan Cox" userId="9376f276357bfffd" providerId="LiveId" clId="{D390C821-8A1C-42B8-9F7E-1903E4CFE5D4}" dt="2020-05-10T01:42:59.359" v="5910" actId="255"/>
        <pc:sldMkLst>
          <pc:docMk/>
          <pc:sldMk cId="2876773271" sldId="261"/>
        </pc:sldMkLst>
        <pc:spChg chg="mod">
          <ac:chgData name="Stan Cox" userId="9376f276357bfffd" providerId="LiveId" clId="{D390C821-8A1C-42B8-9F7E-1903E4CFE5D4}" dt="2020-05-08T03:31:33.766" v="628" actId="1076"/>
          <ac:spMkLst>
            <pc:docMk/>
            <pc:sldMk cId="2876773271" sldId="261"/>
            <ac:spMk id="2" creationId="{04E6B17D-590A-4F14-A1B0-C55B100E8703}"/>
          </ac:spMkLst>
        </pc:spChg>
        <pc:spChg chg="mod">
          <ac:chgData name="Stan Cox" userId="9376f276357bfffd" providerId="LiveId" clId="{D390C821-8A1C-42B8-9F7E-1903E4CFE5D4}" dt="2020-05-09T20:49:06.616" v="4012" actId="14100"/>
          <ac:spMkLst>
            <pc:docMk/>
            <pc:sldMk cId="2876773271" sldId="261"/>
            <ac:spMk id="3" creationId="{65264CE7-F709-4FE6-A34E-AE961AB3D727}"/>
          </ac:spMkLst>
        </pc:spChg>
        <pc:spChg chg="add del mod">
          <ac:chgData name="Stan Cox" userId="9376f276357bfffd" providerId="LiveId" clId="{D390C821-8A1C-42B8-9F7E-1903E4CFE5D4}" dt="2020-05-08T03:38:34.066" v="652" actId="478"/>
          <ac:spMkLst>
            <pc:docMk/>
            <pc:sldMk cId="2876773271" sldId="261"/>
            <ac:spMk id="9" creationId="{F6576B0E-FC1D-4A66-A78B-5D7D76309405}"/>
          </ac:spMkLst>
        </pc:spChg>
        <pc:spChg chg="add mod">
          <ac:chgData name="Stan Cox" userId="9376f276357bfffd" providerId="LiveId" clId="{D390C821-8A1C-42B8-9F7E-1903E4CFE5D4}" dt="2020-05-10T01:42:59.359" v="5910" actId="255"/>
          <ac:spMkLst>
            <pc:docMk/>
            <pc:sldMk cId="2876773271" sldId="261"/>
            <ac:spMk id="10" creationId="{045C1336-9614-4E16-B3FB-F73D358B8B8D}"/>
          </ac:spMkLst>
        </pc:spChg>
        <pc:picChg chg="add del mod">
          <ac:chgData name="Stan Cox" userId="9376f276357bfffd" providerId="LiveId" clId="{D390C821-8A1C-42B8-9F7E-1903E4CFE5D4}" dt="2020-05-08T03:33:22.596" v="634" actId="478"/>
          <ac:picMkLst>
            <pc:docMk/>
            <pc:sldMk cId="2876773271" sldId="261"/>
            <ac:picMk id="5" creationId="{4CFF9052-44DE-480A-A66C-46892D2C2CE3}"/>
          </ac:picMkLst>
        </pc:picChg>
        <pc:picChg chg="mod">
          <ac:chgData name="Stan Cox" userId="9376f276357bfffd" providerId="LiveId" clId="{D390C821-8A1C-42B8-9F7E-1903E4CFE5D4}" dt="2020-05-08T03:38:09.879" v="651" actId="1076"/>
          <ac:picMkLst>
            <pc:docMk/>
            <pc:sldMk cId="2876773271" sldId="261"/>
            <ac:picMk id="7" creationId="{BCB9FC4D-DBFC-4E15-8E7F-FB6B782D8A56}"/>
          </ac:picMkLst>
        </pc:picChg>
        <pc:picChg chg="add del mod">
          <ac:chgData name="Stan Cox" userId="9376f276357bfffd" providerId="LiveId" clId="{D390C821-8A1C-42B8-9F7E-1903E4CFE5D4}" dt="2020-05-08T03:35:26.269" v="640" actId="478"/>
          <ac:picMkLst>
            <pc:docMk/>
            <pc:sldMk cId="2876773271" sldId="261"/>
            <ac:picMk id="8" creationId="{4603E800-D940-47BF-9BF3-5A5B2F5DDE9A}"/>
          </ac:picMkLst>
        </pc:picChg>
      </pc:sldChg>
      <pc:sldChg chg="add del setBg">
        <pc:chgData name="Stan Cox" userId="9376f276357bfffd" providerId="LiveId" clId="{D390C821-8A1C-42B8-9F7E-1903E4CFE5D4}" dt="2020-05-08T03:30:37.753" v="594"/>
        <pc:sldMkLst>
          <pc:docMk/>
          <pc:sldMk cId="3115006454" sldId="261"/>
        </pc:sldMkLst>
      </pc:sldChg>
      <pc:sldChg chg="add del setBg">
        <pc:chgData name="Stan Cox" userId="9376f276357bfffd" providerId="LiveId" clId="{D390C821-8A1C-42B8-9F7E-1903E4CFE5D4}" dt="2020-05-08T03:44:31.791" v="747"/>
        <pc:sldMkLst>
          <pc:docMk/>
          <pc:sldMk cId="782109402" sldId="262"/>
        </pc:sldMkLst>
      </pc:sldChg>
      <pc:sldChg chg="modSp add mod modNotesTx">
        <pc:chgData name="Stan Cox" userId="9376f276357bfffd" providerId="LiveId" clId="{D390C821-8A1C-42B8-9F7E-1903E4CFE5D4}" dt="2020-05-10T01:45:11.011" v="5937" actId="948"/>
        <pc:sldMkLst>
          <pc:docMk/>
          <pc:sldMk cId="3328344750" sldId="262"/>
        </pc:sldMkLst>
        <pc:spChg chg="mod">
          <ac:chgData name="Stan Cox" userId="9376f276357bfffd" providerId="LiveId" clId="{D390C821-8A1C-42B8-9F7E-1903E4CFE5D4}" dt="2020-05-09T21:16:43.624" v="5470" actId="20577"/>
          <ac:spMkLst>
            <pc:docMk/>
            <pc:sldMk cId="3328344750" sldId="262"/>
            <ac:spMk id="3" creationId="{65264CE7-F709-4FE6-A34E-AE961AB3D727}"/>
          </ac:spMkLst>
        </pc:spChg>
        <pc:spChg chg="mod">
          <ac:chgData name="Stan Cox" userId="9376f276357bfffd" providerId="LiveId" clId="{D390C821-8A1C-42B8-9F7E-1903E4CFE5D4}" dt="2020-05-10T01:45:11.011" v="5937" actId="948"/>
          <ac:spMkLst>
            <pc:docMk/>
            <pc:sldMk cId="3328344750" sldId="262"/>
            <ac:spMk id="10" creationId="{045C1336-9614-4E16-B3FB-F73D358B8B8D}"/>
          </ac:spMkLst>
        </pc:spChg>
      </pc:sldChg>
      <pc:sldChg chg="modSp add mod modNotesTx">
        <pc:chgData name="Stan Cox" userId="9376f276357bfffd" providerId="LiveId" clId="{D390C821-8A1C-42B8-9F7E-1903E4CFE5D4}" dt="2020-05-10T01:44:49.993" v="5936" actId="948"/>
        <pc:sldMkLst>
          <pc:docMk/>
          <pc:sldMk cId="1542909272" sldId="263"/>
        </pc:sldMkLst>
        <pc:spChg chg="mod">
          <ac:chgData name="Stan Cox" userId="9376f276357bfffd" providerId="LiveId" clId="{D390C821-8A1C-42B8-9F7E-1903E4CFE5D4}" dt="2020-05-10T01:44:26.787" v="5934" actId="1036"/>
          <ac:spMkLst>
            <pc:docMk/>
            <pc:sldMk cId="1542909272" sldId="263"/>
            <ac:spMk id="3" creationId="{65264CE7-F709-4FE6-A34E-AE961AB3D727}"/>
          </ac:spMkLst>
        </pc:spChg>
        <pc:spChg chg="mod">
          <ac:chgData name="Stan Cox" userId="9376f276357bfffd" providerId="LiveId" clId="{D390C821-8A1C-42B8-9F7E-1903E4CFE5D4}" dt="2020-05-10T01:44:49.993" v="5936" actId="948"/>
          <ac:spMkLst>
            <pc:docMk/>
            <pc:sldMk cId="1542909272" sldId="263"/>
            <ac:spMk id="10" creationId="{045C1336-9614-4E16-B3FB-F73D358B8B8D}"/>
          </ac:spMkLst>
        </pc:spChg>
        <pc:picChg chg="mod">
          <ac:chgData name="Stan Cox" userId="9376f276357bfffd" providerId="LiveId" clId="{D390C821-8A1C-42B8-9F7E-1903E4CFE5D4}" dt="2020-05-09T20:59:20.592" v="4865" actId="1076"/>
          <ac:picMkLst>
            <pc:docMk/>
            <pc:sldMk cId="1542909272" sldId="263"/>
            <ac:picMk id="7" creationId="{BCB9FC4D-DBFC-4E15-8E7F-FB6B782D8A56}"/>
          </ac:picMkLst>
        </pc:picChg>
      </pc:sldChg>
      <pc:sldChg chg="add del setBg">
        <pc:chgData name="Stan Cox" userId="9376f276357bfffd" providerId="LiveId" clId="{D390C821-8A1C-42B8-9F7E-1903E4CFE5D4}" dt="2020-05-08T03:46:08.307" v="810"/>
        <pc:sldMkLst>
          <pc:docMk/>
          <pc:sldMk cId="4089635229" sldId="263"/>
        </pc:sldMkLst>
      </pc:sldChg>
      <pc:sldChg chg="add del setBg">
        <pc:chgData name="Stan Cox" userId="9376f276357bfffd" providerId="LiveId" clId="{D390C821-8A1C-42B8-9F7E-1903E4CFE5D4}" dt="2020-05-09T21:21:01.514" v="5636"/>
        <pc:sldMkLst>
          <pc:docMk/>
          <pc:sldMk cId="2712374445" sldId="264"/>
        </pc:sldMkLst>
      </pc:sldChg>
      <pc:sldChg chg="modSp add mod modNotesTx">
        <pc:chgData name="Stan Cox" userId="9376f276357bfffd" providerId="LiveId" clId="{D390C821-8A1C-42B8-9F7E-1903E4CFE5D4}" dt="2020-05-09T21:26:36.676" v="5906" actId="114"/>
        <pc:sldMkLst>
          <pc:docMk/>
          <pc:sldMk cId="4272679254" sldId="264"/>
        </pc:sldMkLst>
        <pc:spChg chg="mod">
          <ac:chgData name="Stan Cox" userId="9376f276357bfffd" providerId="LiveId" clId="{D390C821-8A1C-42B8-9F7E-1903E4CFE5D4}" dt="2020-05-09T21:24:03.767" v="5838" actId="1035"/>
          <ac:spMkLst>
            <pc:docMk/>
            <pc:sldMk cId="4272679254" sldId="264"/>
            <ac:spMk id="2" creationId="{04E6B17D-590A-4F14-A1B0-C55B100E8703}"/>
          </ac:spMkLst>
        </pc:spChg>
        <pc:spChg chg="mod">
          <ac:chgData name="Stan Cox" userId="9376f276357bfffd" providerId="LiveId" clId="{D390C821-8A1C-42B8-9F7E-1903E4CFE5D4}" dt="2020-05-09T21:24:29.146" v="5858" actId="20577"/>
          <ac:spMkLst>
            <pc:docMk/>
            <pc:sldMk cId="4272679254" sldId="264"/>
            <ac:spMk id="3" creationId="{65264CE7-F709-4FE6-A34E-AE961AB3D727}"/>
          </ac:spMkLst>
        </pc:spChg>
      </pc:sldChg>
      <pc:sldChg chg="new setBg">
        <pc:chgData name="Stan Cox" userId="9376f276357bfffd" providerId="LiveId" clId="{D390C821-8A1C-42B8-9F7E-1903E4CFE5D4}" dt="2020-05-09T22:30:13.895" v="5908"/>
        <pc:sldMkLst>
          <pc:docMk/>
          <pc:sldMk cId="3063470805" sldId="265"/>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09447C-BD46-4D67-999A-6C538E089D2A}" type="datetimeFigureOut">
              <a:rPr lang="en-US" smtClean="0"/>
              <a:t>5/9/2020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4C4D253-D356-4E2D-BF12-10B7141F591D}" type="slidenum">
              <a:rPr lang="en-US" smtClean="0"/>
              <a:t>‹#›</a:t>
            </a:fld>
            <a:endParaRPr lang="en-US"/>
          </a:p>
        </p:txBody>
      </p:sp>
    </p:spTree>
    <p:extLst>
      <p:ext uri="{BB962C8B-B14F-4D97-AF65-F5344CB8AC3E}">
        <p14:creationId xmlns:p14="http://schemas.microsoft.com/office/powerpoint/2010/main" val="10182543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mn-lt"/>
                <a:ea typeface="+mn-ea"/>
                <a:cs typeface="+mn-cs"/>
              </a:rPr>
              <a:t>Peter shares an important exhortation in 1 Peter 3</a:t>
            </a:r>
          </a:p>
          <a:p>
            <a:pPr marL="628650" lvl="1" indent="-171450">
              <a:buFont typeface="Arial" panose="020B0604020202020204" pitchFamily="34" charset="0"/>
              <a:buChar char="•"/>
            </a:pPr>
            <a:r>
              <a:rPr lang="en-US" sz="1200" b="1" i="0" kern="1200" dirty="0">
                <a:solidFill>
                  <a:schemeClr val="tx1"/>
                </a:solidFill>
                <a:effectLst/>
                <a:latin typeface="+mn-lt"/>
                <a:ea typeface="+mn-ea"/>
                <a:cs typeface="+mn-cs"/>
              </a:rPr>
              <a:t>Context:  </a:t>
            </a:r>
            <a:r>
              <a:rPr lang="en-US" sz="1200" b="0" i="0" kern="1200" dirty="0">
                <a:solidFill>
                  <a:schemeClr val="tx1"/>
                </a:solidFill>
                <a:effectLst/>
                <a:latin typeface="+mn-lt"/>
                <a:ea typeface="+mn-ea"/>
                <a:cs typeface="+mn-cs"/>
              </a:rPr>
              <a:t>Following good is typically a tactic that will lead to a life void of conflict or strife</a:t>
            </a:r>
          </a:p>
          <a:p>
            <a:pPr marL="628650" lvl="1" indent="-171450">
              <a:buFont typeface="Arial" panose="020B0604020202020204" pitchFamily="34" charset="0"/>
              <a:buChar char="•"/>
            </a:pPr>
            <a:r>
              <a:rPr lang="en-US" sz="1200" b="0" i="0" kern="1200" dirty="0">
                <a:solidFill>
                  <a:schemeClr val="tx1"/>
                </a:solidFill>
                <a:effectLst/>
                <a:latin typeface="+mn-lt"/>
                <a:ea typeface="+mn-ea"/>
                <a:cs typeface="+mn-cs"/>
              </a:rPr>
              <a:t>Basically, if you do good, people will like and respect you!</a:t>
            </a:r>
          </a:p>
          <a:p>
            <a:pPr marL="628650" lvl="1" indent="-171450">
              <a:buFont typeface="Arial" panose="020B0604020202020204" pitchFamily="34" charset="0"/>
              <a:buChar char="•"/>
            </a:pPr>
            <a:r>
              <a:rPr lang="en-US" sz="1200" b="0" i="0" kern="1200" dirty="0">
                <a:solidFill>
                  <a:schemeClr val="tx1"/>
                </a:solidFill>
                <a:effectLst/>
                <a:latin typeface="+mn-lt"/>
                <a:ea typeface="+mn-ea"/>
                <a:cs typeface="+mn-cs"/>
              </a:rPr>
              <a:t>However, when you live a life of righteousness, there is potential for some to persecute or harm you.</a:t>
            </a:r>
          </a:p>
          <a:p>
            <a:pPr marL="628650" lvl="1" indent="-171450">
              <a:buFont typeface="Arial" panose="020B0604020202020204" pitchFamily="34" charset="0"/>
              <a:buChar char="•"/>
            </a:pPr>
            <a:r>
              <a:rPr lang="en-US" sz="1200" b="0" i="0" kern="1200" dirty="0">
                <a:solidFill>
                  <a:schemeClr val="tx1"/>
                </a:solidFill>
                <a:effectLst/>
                <a:latin typeface="+mn-lt"/>
                <a:ea typeface="+mn-ea"/>
                <a:cs typeface="+mn-cs"/>
              </a:rPr>
              <a:t>(</a:t>
            </a:r>
            <a:r>
              <a:rPr lang="en-US" sz="1200" b="1" i="0" kern="1200" dirty="0">
                <a:solidFill>
                  <a:schemeClr val="tx1"/>
                </a:solidFill>
                <a:effectLst/>
                <a:latin typeface="+mn-lt"/>
                <a:ea typeface="+mn-ea"/>
                <a:cs typeface="+mn-cs"/>
              </a:rPr>
              <a:t>3:14</a:t>
            </a:r>
            <a:r>
              <a:rPr lang="en-US" sz="1200" b="0" i="0" kern="1200" dirty="0">
                <a:solidFill>
                  <a:schemeClr val="tx1"/>
                </a:solidFill>
                <a:effectLst/>
                <a:latin typeface="+mn-lt"/>
                <a:ea typeface="+mn-ea"/>
                <a:cs typeface="+mn-cs"/>
              </a:rPr>
              <a:t> – </a:t>
            </a:r>
            <a:r>
              <a:rPr lang="en-US" sz="1200" b="0" i="1" kern="1200" dirty="0">
                <a:solidFill>
                  <a:schemeClr val="tx1"/>
                </a:solidFill>
                <a:effectLst/>
                <a:latin typeface="+mn-lt"/>
                <a:ea typeface="+mn-ea"/>
                <a:cs typeface="+mn-cs"/>
              </a:rPr>
              <a:t>“But even if you should suffer for righteousness sake, you are blessed…”</a:t>
            </a:r>
            <a:r>
              <a:rPr lang="en-US" sz="1200" b="0" i="0" kern="1200" dirty="0">
                <a:solidFill>
                  <a:schemeClr val="tx1"/>
                </a:solidFill>
                <a:effectLst/>
                <a:latin typeface="+mn-lt"/>
                <a:ea typeface="+mn-ea"/>
                <a:cs typeface="+mn-cs"/>
              </a:rPr>
              <a:t>)</a:t>
            </a:r>
          </a:p>
          <a:p>
            <a:pPr marL="628650" lvl="1" indent="-171450">
              <a:buFont typeface="Arial" panose="020B0604020202020204" pitchFamily="34" charset="0"/>
              <a:buChar char="•"/>
            </a:pPr>
            <a:r>
              <a:rPr lang="en-US" sz="1200" b="1" i="0" kern="1200" dirty="0">
                <a:solidFill>
                  <a:schemeClr val="tx1"/>
                </a:solidFill>
                <a:effectLst/>
                <a:latin typeface="+mn-lt"/>
                <a:ea typeface="+mn-ea"/>
                <a:cs typeface="+mn-cs"/>
              </a:rPr>
              <a:t>Peter’s exhortation:  How to respond to those who may object to your life and convictions…</a:t>
            </a:r>
          </a:p>
          <a:p>
            <a:r>
              <a:rPr lang="en-US" sz="1200" b="1" i="0" kern="1200" dirty="0">
                <a:solidFill>
                  <a:schemeClr val="tx1"/>
                </a:solidFill>
                <a:effectLst/>
                <a:latin typeface="+mn-lt"/>
                <a:ea typeface="+mn-ea"/>
                <a:cs typeface="+mn-cs"/>
              </a:rPr>
              <a:t>(1 Peter 3:15), </a:t>
            </a:r>
            <a:r>
              <a:rPr lang="en-US" sz="1200" b="0" i="0" kern="1200" dirty="0">
                <a:solidFill>
                  <a:schemeClr val="tx1"/>
                </a:solidFill>
                <a:effectLst/>
                <a:latin typeface="+mn-lt"/>
                <a:ea typeface="+mn-ea"/>
                <a:cs typeface="+mn-cs"/>
              </a:rPr>
              <a:t>“</a:t>
            </a:r>
            <a:r>
              <a:rPr lang="en-US" dirty="0"/>
              <a:t>But sanctify the Lord God in your hearts, and always be ready to give a defense to everyone who asks you a reason for the hope that is in you, with meekness and fear.”</a:t>
            </a:r>
            <a:endParaRPr lang="en-US" sz="1200" b="0" i="0"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b="0" i="0" kern="1200" dirty="0">
                <a:solidFill>
                  <a:schemeClr val="tx1"/>
                </a:solidFill>
                <a:effectLst/>
                <a:latin typeface="+mn-lt"/>
                <a:ea typeface="+mn-ea"/>
                <a:cs typeface="+mn-cs"/>
              </a:rPr>
              <a:t>Such a reasoned response bring shame to those who oppose your life and convictions.  It also brings God’s blessings</a:t>
            </a:r>
          </a:p>
          <a:p>
            <a:pPr marL="0" lvl="0" indent="0">
              <a:buFont typeface="Arial" panose="020B0604020202020204" pitchFamily="34" charset="0"/>
              <a:buNone/>
            </a:pPr>
            <a:r>
              <a:rPr lang="en-US" sz="1200" b="1" i="0" kern="1200" dirty="0">
                <a:solidFill>
                  <a:schemeClr val="tx1"/>
                </a:solidFill>
                <a:effectLst/>
                <a:latin typeface="+mn-lt"/>
                <a:ea typeface="+mn-ea"/>
                <a:cs typeface="+mn-cs"/>
              </a:rPr>
              <a:t>(1 Peter 3:16-17), </a:t>
            </a:r>
            <a:r>
              <a:rPr lang="en-US" sz="1200" b="0" i="1" kern="1200" dirty="0">
                <a:solidFill>
                  <a:schemeClr val="tx1"/>
                </a:solidFill>
                <a:effectLst/>
                <a:latin typeface="+mn-lt"/>
                <a:ea typeface="+mn-ea"/>
                <a:cs typeface="+mn-cs"/>
              </a:rPr>
              <a:t>“</a:t>
            </a:r>
            <a:r>
              <a:rPr lang="en-US" i="1" dirty="0"/>
              <a:t>having a good conscience, that when they defame you as evildoers, those who revile your good conduct in Christ may be ashamed.</a:t>
            </a:r>
            <a:r>
              <a:rPr lang="en-US" i="1" baseline="30000" dirty="0"/>
              <a:t> 17</a:t>
            </a:r>
            <a:r>
              <a:rPr lang="en-US" i="1" dirty="0"/>
              <a:t> For it is better, if it is the will of God, to suffer for doing good than for doing evil.”</a:t>
            </a:r>
            <a:endParaRPr lang="en-US" sz="1200" b="0" i="1"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b="1" i="0" kern="1200" dirty="0">
                <a:solidFill>
                  <a:schemeClr val="tx1"/>
                </a:solidFill>
                <a:effectLst/>
                <a:latin typeface="+mn-lt"/>
                <a:ea typeface="+mn-ea"/>
                <a:cs typeface="+mn-cs"/>
              </a:rPr>
              <a:t>Let’s consider the passage more closely:</a:t>
            </a:r>
          </a:p>
          <a:p>
            <a:pPr marL="628650" lvl="1" indent="-171450">
              <a:buFont typeface="Arial" panose="020B0604020202020204" pitchFamily="34" charset="0"/>
              <a:buChar char="•"/>
            </a:pPr>
            <a:endParaRPr lang="en-US" sz="1200" b="0" i="0" kern="1200" dirty="0">
              <a:solidFill>
                <a:schemeClr val="tx1"/>
              </a:solidFill>
              <a:effectLst/>
              <a:latin typeface="+mn-lt"/>
              <a:ea typeface="+mn-ea"/>
              <a:cs typeface="+mn-cs"/>
            </a:endParaRPr>
          </a:p>
          <a:p>
            <a:pPr marL="0" lvl="0" indent="0">
              <a:buFont typeface="Arial" panose="020B0604020202020204" pitchFamily="34" charset="0"/>
              <a:buNone/>
            </a:pPr>
            <a:r>
              <a:rPr lang="en-US" sz="1200" b="0" i="0" kern="1200" dirty="0">
                <a:solidFill>
                  <a:schemeClr val="tx1"/>
                </a:solidFill>
                <a:effectLst/>
                <a:latin typeface="+mn-lt"/>
                <a:ea typeface="+mn-ea"/>
                <a:cs typeface="+mn-cs"/>
              </a:rPr>
              <a:t>Sermon based on an article by Joe R. Price</a:t>
            </a:r>
          </a:p>
        </p:txBody>
      </p:sp>
      <p:sp>
        <p:nvSpPr>
          <p:cNvPr id="4" name="Slide Number Placeholder 3"/>
          <p:cNvSpPr>
            <a:spLocks noGrp="1"/>
          </p:cNvSpPr>
          <p:nvPr>
            <p:ph type="sldNum" sz="quarter" idx="5"/>
          </p:nvPr>
        </p:nvSpPr>
        <p:spPr/>
        <p:txBody>
          <a:bodyPr/>
          <a:lstStyle/>
          <a:p>
            <a:fld id="{A4C4D253-D356-4E2D-BF12-10B7141F591D}" type="slidenum">
              <a:rPr lang="en-US" smtClean="0"/>
              <a:t>2</a:t>
            </a:fld>
            <a:endParaRPr lang="en-US"/>
          </a:p>
        </p:txBody>
      </p:sp>
    </p:spTree>
    <p:extLst>
      <p:ext uri="{BB962C8B-B14F-4D97-AF65-F5344CB8AC3E}">
        <p14:creationId xmlns:p14="http://schemas.microsoft.com/office/powerpoint/2010/main" val="2204289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cap="small" baseline="0" dirty="0">
                <a:solidFill>
                  <a:schemeClr val="tx1"/>
                </a:solidFill>
                <a:effectLst/>
                <a:latin typeface="+mn-lt"/>
                <a:ea typeface="+mn-ea"/>
                <a:cs typeface="+mn-cs"/>
              </a:rPr>
              <a:t>Sanctify the Lord God in your hearts. </a:t>
            </a:r>
          </a:p>
          <a:p>
            <a:pPr marL="628650" lvl="1" indent="-171450">
              <a:buFont typeface="Arial" panose="020B0604020202020204" pitchFamily="34" charset="0"/>
              <a:buChar char="•"/>
            </a:pPr>
            <a:r>
              <a:rPr lang="en-US" sz="1200" b="0" i="0" kern="1200" dirty="0">
                <a:solidFill>
                  <a:schemeClr val="tx1"/>
                </a:solidFill>
                <a:effectLst/>
                <a:latin typeface="+mn-lt"/>
                <a:ea typeface="+mn-ea"/>
                <a:cs typeface="+mn-cs"/>
              </a:rPr>
              <a:t>Sanctify – generally the term means to separate from that which is profane.  As such, it is a recognition or veneration of something.  The Lord God is holy.  We must venerate and recognize the importance of Christ in our hearts.</a:t>
            </a:r>
          </a:p>
          <a:p>
            <a:pPr marL="628650" lvl="1" indent="-171450">
              <a:buFont typeface="Arial" panose="020B0604020202020204" pitchFamily="34" charset="0"/>
              <a:buChar char="•"/>
            </a:pPr>
            <a:r>
              <a:rPr lang="en-US" sz="1200" b="1" i="0" kern="1200" dirty="0">
                <a:solidFill>
                  <a:schemeClr val="tx1"/>
                </a:solidFill>
                <a:effectLst/>
                <a:latin typeface="+mn-lt"/>
                <a:ea typeface="+mn-ea"/>
                <a:cs typeface="+mn-cs"/>
              </a:rPr>
              <a:t>He is our Savior, and the ruler of our lives</a:t>
            </a:r>
          </a:p>
          <a:p>
            <a:pPr marL="0" lvl="0" indent="0">
              <a:buFont typeface="Arial" panose="020B0604020202020204" pitchFamily="34" charset="0"/>
              <a:buNone/>
            </a:pPr>
            <a:r>
              <a:rPr lang="en-US" sz="1200" b="1" i="0" kern="1200" dirty="0">
                <a:solidFill>
                  <a:schemeClr val="tx1"/>
                </a:solidFill>
                <a:effectLst/>
                <a:latin typeface="+mn-lt"/>
                <a:ea typeface="+mn-ea"/>
                <a:cs typeface="+mn-cs"/>
              </a:rPr>
              <a:t>(Matthew 6:24), </a:t>
            </a:r>
            <a:r>
              <a:rPr lang="en-US" i="1" dirty="0"/>
              <a:t>“No one can serve two masters; for either he will hate the one and love the other, or else he will be loyal to the one and despise the other. You cannot serve God and mammon.”</a:t>
            </a:r>
            <a:endParaRPr lang="en-US" sz="1200" b="0" i="1" kern="1200" dirty="0">
              <a:solidFill>
                <a:schemeClr val="tx1"/>
              </a:solidFill>
              <a:effectLst/>
              <a:latin typeface="+mn-lt"/>
              <a:ea typeface="+mn-ea"/>
              <a:cs typeface="+mn-cs"/>
            </a:endParaRPr>
          </a:p>
          <a:p>
            <a:pPr marL="0" lvl="0" indent="0">
              <a:buFont typeface="Arial" panose="020B0604020202020204" pitchFamily="34" charset="0"/>
              <a:buNone/>
            </a:pPr>
            <a:r>
              <a:rPr lang="en-US" sz="1200" b="1" i="0" kern="1200" dirty="0">
                <a:solidFill>
                  <a:schemeClr val="tx1"/>
                </a:solidFill>
                <a:effectLst/>
                <a:latin typeface="+mn-lt"/>
                <a:ea typeface="+mn-ea"/>
                <a:cs typeface="+mn-cs"/>
              </a:rPr>
              <a:t>(Matthew 6:33), </a:t>
            </a:r>
            <a:r>
              <a:rPr lang="en-US" sz="1200" b="0" i="1" kern="1200" dirty="0">
                <a:solidFill>
                  <a:schemeClr val="tx1"/>
                </a:solidFill>
                <a:effectLst/>
                <a:latin typeface="+mn-lt"/>
                <a:ea typeface="+mn-ea"/>
                <a:cs typeface="+mn-cs"/>
              </a:rPr>
              <a:t>“</a:t>
            </a:r>
            <a:r>
              <a:rPr lang="en-US" i="1" dirty="0"/>
              <a:t>But seek first the kingdom of God and His righteousness, and all these things shall be added to you.”</a:t>
            </a:r>
          </a:p>
          <a:p>
            <a:pPr marL="0" lvl="0" indent="0">
              <a:buFont typeface="Arial" panose="020B0604020202020204" pitchFamily="34" charset="0"/>
              <a:buNone/>
            </a:pPr>
            <a:r>
              <a:rPr lang="en-US" sz="1200" b="1" i="0" kern="1200" dirty="0">
                <a:solidFill>
                  <a:schemeClr val="tx1"/>
                </a:solidFill>
                <a:effectLst/>
                <a:latin typeface="+mn-lt"/>
                <a:ea typeface="+mn-ea"/>
                <a:cs typeface="+mn-cs"/>
              </a:rPr>
              <a:t>(Luke 6:46), </a:t>
            </a:r>
            <a:r>
              <a:rPr lang="en-US" sz="1200" b="0" i="1" kern="1200" dirty="0">
                <a:solidFill>
                  <a:schemeClr val="tx1"/>
                </a:solidFill>
                <a:effectLst/>
                <a:latin typeface="+mn-lt"/>
                <a:ea typeface="+mn-ea"/>
                <a:cs typeface="+mn-cs"/>
              </a:rPr>
              <a:t>“</a:t>
            </a:r>
            <a:r>
              <a:rPr lang="en-US" i="1" dirty="0"/>
              <a:t>But why do you call Me ‘Lord, Lord,’ and not do the things which I say?”</a:t>
            </a:r>
            <a:endParaRPr lang="en-US" sz="1200" b="0" i="1"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b="1" i="0" kern="1200" dirty="0">
                <a:solidFill>
                  <a:schemeClr val="tx1"/>
                </a:solidFill>
                <a:effectLst/>
                <a:latin typeface="+mn-lt"/>
                <a:ea typeface="+mn-ea"/>
                <a:cs typeface="+mn-cs"/>
              </a:rPr>
              <a:t>Our first objective is ALWAYS to please the Lord </a:t>
            </a:r>
          </a:p>
          <a:p>
            <a:pPr marL="0" lvl="0" indent="0">
              <a:buFont typeface="Arial" panose="020B0604020202020204" pitchFamily="34" charset="0"/>
              <a:buNone/>
            </a:pPr>
            <a:r>
              <a:rPr lang="en-US" sz="1200" b="1" i="0" kern="1200" dirty="0">
                <a:solidFill>
                  <a:schemeClr val="tx1"/>
                </a:solidFill>
                <a:effectLst/>
                <a:latin typeface="+mn-lt"/>
                <a:ea typeface="+mn-ea"/>
                <a:cs typeface="+mn-cs"/>
              </a:rPr>
              <a:t>(2 Corinthians 5:9-10), </a:t>
            </a:r>
            <a:r>
              <a:rPr lang="en-US" sz="1200" b="0" i="1" kern="1200" dirty="0">
                <a:solidFill>
                  <a:schemeClr val="tx1"/>
                </a:solidFill>
                <a:effectLst/>
                <a:latin typeface="+mn-lt"/>
                <a:ea typeface="+mn-ea"/>
                <a:cs typeface="+mn-cs"/>
              </a:rPr>
              <a:t>“</a:t>
            </a:r>
            <a:r>
              <a:rPr lang="en-US" i="1" dirty="0"/>
              <a:t>Therefore we make it our aim, whether present or absent, to be well pleasing to Him.</a:t>
            </a:r>
            <a:r>
              <a:rPr lang="en-US" i="1" baseline="30000" dirty="0"/>
              <a:t> 10</a:t>
            </a:r>
            <a:r>
              <a:rPr lang="en-US" i="1" dirty="0"/>
              <a:t> For we must all appear before the judgment seat of Christ, that each one may receive the things done in the body, according to what he has done, whether good or bad.”</a:t>
            </a:r>
            <a:r>
              <a:rPr lang="en-US" sz="1200" b="0" i="1" kern="1200" dirty="0">
                <a:solidFill>
                  <a:schemeClr val="tx1"/>
                </a:solidFill>
                <a:effectLst/>
                <a:latin typeface="+mn-lt"/>
                <a:ea typeface="+mn-ea"/>
                <a:cs typeface="+mn-cs"/>
              </a:rPr>
              <a:t> </a:t>
            </a:r>
          </a:p>
          <a:p>
            <a:pPr marL="628650" lvl="1" indent="-171450">
              <a:buFont typeface="Arial" panose="020B0604020202020204" pitchFamily="34" charset="0"/>
              <a:buChar char="•"/>
            </a:pPr>
            <a:r>
              <a:rPr lang="en-US" sz="1200" b="1" i="0" kern="1200" dirty="0">
                <a:solidFill>
                  <a:schemeClr val="tx1"/>
                </a:solidFill>
                <a:effectLst/>
                <a:latin typeface="+mn-lt"/>
                <a:ea typeface="+mn-ea"/>
                <a:cs typeface="+mn-cs"/>
              </a:rPr>
              <a:t>Unless we give Him our abiding allegiance, we will be ill-equipped to give an answer for our hope.</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4C4D253-D356-4E2D-BF12-10B7141F591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640886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cap="small" baseline="0" dirty="0">
                <a:solidFill>
                  <a:schemeClr val="tx1"/>
                </a:solidFill>
                <a:effectLst/>
                <a:latin typeface="+mn-lt"/>
                <a:ea typeface="+mn-ea"/>
                <a:cs typeface="+mn-cs"/>
              </a:rPr>
              <a:t>Always be ready. </a:t>
            </a:r>
          </a:p>
          <a:p>
            <a:pPr marL="628650" lvl="1" indent="-171450">
              <a:buFont typeface="Arial" panose="020B0604020202020204" pitchFamily="34" charset="0"/>
              <a:buChar char="•"/>
            </a:pPr>
            <a:r>
              <a:rPr lang="en-US" sz="1200" b="0" i="0" kern="1200" dirty="0">
                <a:solidFill>
                  <a:schemeClr val="tx1"/>
                </a:solidFill>
                <a:effectLst/>
                <a:latin typeface="+mn-lt"/>
                <a:ea typeface="+mn-ea"/>
                <a:cs typeface="+mn-cs"/>
              </a:rPr>
              <a:t>Preparedness is essential to living faithfully</a:t>
            </a:r>
          </a:p>
          <a:p>
            <a:pPr marL="0" indent="0">
              <a:buFont typeface="Arial" panose="020B0604020202020204" pitchFamily="34" charset="0"/>
              <a:buNone/>
            </a:pPr>
            <a:r>
              <a:rPr lang="en-US" sz="1200" b="1" i="0" kern="1200" dirty="0">
                <a:solidFill>
                  <a:schemeClr val="tx1"/>
                </a:solidFill>
                <a:effectLst/>
                <a:latin typeface="+mn-lt"/>
                <a:ea typeface="+mn-ea"/>
                <a:cs typeface="+mn-cs"/>
              </a:rPr>
              <a:t>(Matthew 26:41), [Jesus’ admonition to His disciples, when he was in the Garden praying, and they fell asleep], </a:t>
            </a:r>
            <a:r>
              <a:rPr lang="en-US" sz="1200" b="0" i="1" kern="1200" dirty="0">
                <a:solidFill>
                  <a:schemeClr val="tx1"/>
                </a:solidFill>
                <a:effectLst/>
                <a:latin typeface="+mn-lt"/>
                <a:ea typeface="+mn-ea"/>
                <a:cs typeface="+mn-cs"/>
              </a:rPr>
              <a:t>“</a:t>
            </a:r>
            <a:r>
              <a:rPr lang="en-US" i="1" dirty="0"/>
              <a:t>Watch and pray, lest you enter into temptation. The spirit indeed is willing, but the flesh is weak.”</a:t>
            </a:r>
            <a:endParaRPr lang="en-US" sz="1200" b="0" i="1"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b="0" i="0" kern="1200" dirty="0">
                <a:solidFill>
                  <a:schemeClr val="tx1"/>
                </a:solidFill>
                <a:effectLst/>
                <a:latin typeface="+mn-lt"/>
                <a:ea typeface="+mn-ea"/>
                <a:cs typeface="+mn-cs"/>
              </a:rPr>
              <a:t>In Christ, the gospel prepares us to fight against and be victorious over sin and Satan. </a:t>
            </a:r>
          </a:p>
          <a:p>
            <a:pPr marL="628650" lvl="1" indent="-171450">
              <a:buFont typeface="Arial" panose="020B0604020202020204" pitchFamily="34" charset="0"/>
              <a:buChar char="•"/>
            </a:pPr>
            <a:r>
              <a:rPr lang="en-US" sz="1200" b="0" i="0" kern="1200" dirty="0">
                <a:solidFill>
                  <a:schemeClr val="tx1"/>
                </a:solidFill>
                <a:effectLst/>
                <a:latin typeface="+mn-lt"/>
                <a:ea typeface="+mn-ea"/>
                <a:cs typeface="+mn-cs"/>
              </a:rPr>
              <a:t>To do so we must equip ourselves with God’s word through study, meditation and obedience </a:t>
            </a:r>
          </a:p>
          <a:p>
            <a:pPr marL="0" lvl="0" indent="0">
              <a:buFont typeface="Arial" panose="020B0604020202020204" pitchFamily="34" charset="0"/>
              <a:buNone/>
            </a:pPr>
            <a:r>
              <a:rPr lang="en-US" sz="1200" b="1" i="0" kern="1200" dirty="0">
                <a:solidFill>
                  <a:schemeClr val="tx1"/>
                </a:solidFill>
                <a:effectLst/>
                <a:latin typeface="+mn-lt"/>
                <a:ea typeface="+mn-ea"/>
                <a:cs typeface="+mn-cs"/>
              </a:rPr>
              <a:t>(Ephesians 6:15), </a:t>
            </a:r>
            <a:r>
              <a:rPr lang="en-US" sz="1200" b="0" i="1" kern="1200" dirty="0">
                <a:solidFill>
                  <a:schemeClr val="tx1"/>
                </a:solidFill>
                <a:effectLst/>
                <a:latin typeface="+mn-lt"/>
                <a:ea typeface="+mn-ea"/>
                <a:cs typeface="+mn-cs"/>
              </a:rPr>
              <a:t>“</a:t>
            </a:r>
            <a:r>
              <a:rPr lang="en-US" i="1" dirty="0"/>
              <a:t>and having shod your feet with the </a:t>
            </a:r>
            <a:r>
              <a:rPr lang="en-US" b="1" i="1" dirty="0"/>
              <a:t>preparation of </a:t>
            </a:r>
            <a:r>
              <a:rPr lang="en-US" i="1" dirty="0"/>
              <a:t>the gospel of peace”</a:t>
            </a:r>
            <a:endParaRPr lang="en-US" sz="1200" b="0" i="1" kern="1200" dirty="0">
              <a:solidFill>
                <a:schemeClr val="tx1"/>
              </a:solidFill>
              <a:effectLst/>
              <a:latin typeface="+mn-lt"/>
              <a:ea typeface="+mn-ea"/>
              <a:cs typeface="+mn-cs"/>
            </a:endParaRPr>
          </a:p>
          <a:p>
            <a:pPr marL="0" lvl="0" indent="0">
              <a:buFont typeface="Arial" panose="020B0604020202020204" pitchFamily="34" charset="0"/>
              <a:buNone/>
            </a:pPr>
            <a:r>
              <a:rPr lang="en-US" sz="1200" b="1" i="0" kern="1200" dirty="0">
                <a:solidFill>
                  <a:schemeClr val="tx1"/>
                </a:solidFill>
                <a:effectLst/>
                <a:latin typeface="+mn-lt"/>
                <a:ea typeface="+mn-ea"/>
                <a:cs typeface="+mn-cs"/>
              </a:rPr>
              <a:t>(Ephesians 6:10-13), </a:t>
            </a:r>
            <a:r>
              <a:rPr lang="en-US" sz="1200" b="0" i="1" kern="1200" dirty="0">
                <a:solidFill>
                  <a:schemeClr val="tx1"/>
                </a:solidFill>
                <a:effectLst/>
                <a:latin typeface="+mn-lt"/>
                <a:ea typeface="+mn-ea"/>
                <a:cs typeface="+mn-cs"/>
              </a:rPr>
              <a:t>“</a:t>
            </a:r>
            <a:r>
              <a:rPr lang="en-US" i="1" dirty="0"/>
              <a:t>Finally, my brethren, be strong in the Lord and in the power of His might.</a:t>
            </a:r>
            <a:r>
              <a:rPr lang="en-US" i="1" baseline="30000" dirty="0"/>
              <a:t> 11</a:t>
            </a:r>
            <a:r>
              <a:rPr lang="en-US" i="1" dirty="0"/>
              <a:t> Put on the whole armor of God, that you may be able to stand against the wiles of the devil.</a:t>
            </a:r>
            <a:r>
              <a:rPr lang="en-US" i="1" baseline="30000" dirty="0"/>
              <a:t> 12</a:t>
            </a:r>
            <a:r>
              <a:rPr lang="en-US" i="1" dirty="0"/>
              <a:t> For we do not wrestle against flesh and blood, but against principalities, against powers, against the rulers of the darkness of this age, against spiritual hosts of wickedness in the heavenly places.</a:t>
            </a:r>
            <a:r>
              <a:rPr lang="en-US" i="1" baseline="30000" dirty="0"/>
              <a:t> 13</a:t>
            </a:r>
            <a:r>
              <a:rPr lang="en-US" i="1" dirty="0"/>
              <a:t> Therefore take up the whole armor of God, that you may be able to withstand in the evil day, and having done all, to stand.”</a:t>
            </a:r>
            <a:endParaRPr lang="en-US" sz="1200" b="0" i="1" kern="1200" dirty="0">
              <a:solidFill>
                <a:schemeClr val="tx1"/>
              </a:solidFill>
              <a:effectLst/>
              <a:latin typeface="+mn-lt"/>
              <a:ea typeface="+mn-ea"/>
              <a:cs typeface="+mn-cs"/>
            </a:endParaRPr>
          </a:p>
          <a:p>
            <a:pPr marL="0" lvl="0" indent="0">
              <a:buFont typeface="Arial" panose="020B0604020202020204" pitchFamily="34" charset="0"/>
              <a:buNone/>
            </a:pPr>
            <a:r>
              <a:rPr lang="en-US" sz="1200" b="1" i="0" kern="1200" dirty="0">
                <a:solidFill>
                  <a:schemeClr val="tx1"/>
                </a:solidFill>
                <a:effectLst/>
                <a:latin typeface="+mn-lt"/>
                <a:ea typeface="+mn-ea"/>
                <a:cs typeface="+mn-cs"/>
              </a:rPr>
              <a:t>(1 Timothy 4:13-16), </a:t>
            </a:r>
            <a:r>
              <a:rPr lang="en-US" sz="1200" b="0" i="1" kern="1200" dirty="0">
                <a:solidFill>
                  <a:schemeClr val="tx1"/>
                </a:solidFill>
                <a:effectLst/>
                <a:latin typeface="+mn-lt"/>
                <a:ea typeface="+mn-ea"/>
                <a:cs typeface="+mn-cs"/>
              </a:rPr>
              <a:t>“</a:t>
            </a:r>
            <a:r>
              <a:rPr lang="en-US" i="1" dirty="0"/>
              <a:t>Till I come, </a:t>
            </a:r>
            <a:r>
              <a:rPr lang="en-US" b="1" i="1" dirty="0"/>
              <a:t>give attention to </a:t>
            </a:r>
            <a:r>
              <a:rPr lang="en-US" i="1" dirty="0"/>
              <a:t>reading, to exhortation, to doctrine.</a:t>
            </a:r>
            <a:r>
              <a:rPr lang="en-US" i="1" baseline="30000" dirty="0"/>
              <a:t> 14</a:t>
            </a:r>
            <a:r>
              <a:rPr lang="en-US" i="1" dirty="0"/>
              <a:t> </a:t>
            </a:r>
            <a:r>
              <a:rPr lang="en-US" b="1" i="1" dirty="0"/>
              <a:t>Do not neglect </a:t>
            </a:r>
            <a:r>
              <a:rPr lang="en-US" i="1" dirty="0"/>
              <a:t>the gift that is in you, which was given to you by prophecy with the laying on of the hands of the eldership.</a:t>
            </a:r>
            <a:r>
              <a:rPr lang="en-US" i="1" baseline="30000" dirty="0"/>
              <a:t> 15</a:t>
            </a:r>
            <a:r>
              <a:rPr lang="en-US" i="1" dirty="0"/>
              <a:t> </a:t>
            </a:r>
            <a:r>
              <a:rPr lang="en-US" b="1" i="1" dirty="0"/>
              <a:t>Meditate</a:t>
            </a:r>
            <a:r>
              <a:rPr lang="en-US" i="1" dirty="0"/>
              <a:t> on these things; </a:t>
            </a:r>
            <a:r>
              <a:rPr lang="en-US" b="1" i="1" dirty="0"/>
              <a:t>give yourself entirely </a:t>
            </a:r>
            <a:r>
              <a:rPr lang="en-US" i="1" dirty="0"/>
              <a:t>to them, that your progress may be evident to all.</a:t>
            </a:r>
            <a:r>
              <a:rPr lang="en-US" i="1" baseline="30000" dirty="0"/>
              <a:t> 16</a:t>
            </a:r>
            <a:r>
              <a:rPr lang="en-US" i="1" dirty="0"/>
              <a:t> </a:t>
            </a:r>
            <a:r>
              <a:rPr lang="en-US" b="1" i="1" dirty="0"/>
              <a:t>Take heed to yourself and to the doctrine</a:t>
            </a:r>
            <a:r>
              <a:rPr lang="en-US" i="1" dirty="0"/>
              <a:t>. </a:t>
            </a:r>
            <a:r>
              <a:rPr lang="en-US" b="1" i="1" dirty="0"/>
              <a:t>Continue in them</a:t>
            </a:r>
            <a:r>
              <a:rPr lang="en-US" i="1" dirty="0"/>
              <a:t>, for in doing this you will save both yourself and those who hear you.”</a:t>
            </a:r>
            <a:endParaRPr lang="en-US" sz="1200" b="0" i="1" kern="1200" dirty="0">
              <a:solidFill>
                <a:schemeClr val="tx1"/>
              </a:solidFill>
              <a:effectLst/>
              <a:latin typeface="+mn-lt"/>
              <a:ea typeface="+mn-ea"/>
              <a:cs typeface="+mn-cs"/>
            </a:endParaRPr>
          </a:p>
          <a:p>
            <a:pPr marL="0" lvl="0" indent="0">
              <a:buFont typeface="Arial" panose="020B0604020202020204" pitchFamily="34" charset="0"/>
              <a:buNone/>
            </a:pPr>
            <a:r>
              <a:rPr lang="en-US" sz="1200" b="1" i="0" kern="1200" dirty="0">
                <a:solidFill>
                  <a:schemeClr val="tx1"/>
                </a:solidFill>
                <a:effectLst/>
                <a:latin typeface="+mn-lt"/>
                <a:ea typeface="+mn-ea"/>
                <a:cs typeface="+mn-cs"/>
              </a:rPr>
              <a:t>(James 1:22-25), </a:t>
            </a:r>
            <a:r>
              <a:rPr lang="en-US" sz="1200" b="0" i="1" kern="1200" dirty="0">
                <a:solidFill>
                  <a:schemeClr val="tx1"/>
                </a:solidFill>
                <a:effectLst/>
                <a:latin typeface="+mn-lt"/>
                <a:ea typeface="+mn-ea"/>
                <a:cs typeface="+mn-cs"/>
              </a:rPr>
              <a:t>“</a:t>
            </a:r>
            <a:r>
              <a:rPr lang="en-US" i="1" dirty="0"/>
              <a:t>But be doers of the word, and not hearers only, deceiving yourselves.</a:t>
            </a:r>
            <a:r>
              <a:rPr lang="en-US" i="1" baseline="30000" dirty="0"/>
              <a:t> 23</a:t>
            </a:r>
            <a:r>
              <a:rPr lang="en-US" i="1" dirty="0"/>
              <a:t> For if anyone is a hearer of the word and not a doer, he is like a man observing his natural face in a mirror;</a:t>
            </a:r>
            <a:r>
              <a:rPr lang="en-US" i="1" baseline="30000" dirty="0"/>
              <a:t> 24</a:t>
            </a:r>
            <a:r>
              <a:rPr lang="en-US" i="1" dirty="0"/>
              <a:t> for he observes himself, goes away, and immediately forgets what kind of man he was.</a:t>
            </a:r>
            <a:r>
              <a:rPr lang="en-US" i="1" baseline="30000" dirty="0"/>
              <a:t> 25</a:t>
            </a:r>
            <a:r>
              <a:rPr lang="en-US" i="1" dirty="0"/>
              <a:t> But he who looks into the perfect law of liberty and continues in it, and is not a forgetful hearer but a doer of the work, this one will be blessed in what he does.”</a:t>
            </a:r>
            <a:endParaRPr lang="en-US" sz="1200" b="0" i="1"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4C4D253-D356-4E2D-BF12-10B7141F591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459246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cap="small" baseline="0" dirty="0">
                <a:solidFill>
                  <a:schemeClr val="tx1"/>
                </a:solidFill>
                <a:effectLst/>
                <a:latin typeface="+mn-lt"/>
                <a:ea typeface="+mn-ea"/>
                <a:cs typeface="+mn-cs"/>
              </a:rPr>
              <a:t>To give a defense to everyone who asks you a reason for the hope that is in you. </a:t>
            </a:r>
          </a:p>
          <a:p>
            <a:pPr marL="628650" lvl="1" indent="-171450">
              <a:buFont typeface="Arial" panose="020B0604020202020204" pitchFamily="34" charset="0"/>
              <a:buChar char="•"/>
            </a:pPr>
            <a:r>
              <a:rPr lang="en-US" sz="1200" b="0" i="0" kern="1200" dirty="0">
                <a:solidFill>
                  <a:schemeClr val="tx1"/>
                </a:solidFill>
                <a:effectLst/>
                <a:latin typeface="+mn-lt"/>
                <a:ea typeface="+mn-ea"/>
                <a:cs typeface="+mn-cs"/>
              </a:rPr>
              <a:t>A “defense” is an answer (</a:t>
            </a:r>
            <a:r>
              <a:rPr lang="en-US" sz="1200" b="0" i="1" kern="1200" dirty="0">
                <a:solidFill>
                  <a:schemeClr val="tx1"/>
                </a:solidFill>
                <a:effectLst/>
                <a:latin typeface="+mn-lt"/>
                <a:ea typeface="+mn-ea"/>
                <a:cs typeface="+mn-cs"/>
              </a:rPr>
              <a:t>apologia</a:t>
            </a:r>
            <a:r>
              <a:rPr lang="en-US" sz="1200" b="0" i="0" kern="1200" dirty="0">
                <a:solidFill>
                  <a:schemeClr val="tx1"/>
                </a:solidFill>
                <a:effectLst/>
                <a:latin typeface="+mn-lt"/>
                <a:ea typeface="+mn-ea"/>
                <a:cs typeface="+mn-cs"/>
              </a:rPr>
              <a:t>), a “reasoned statement or argument” (</a:t>
            </a:r>
            <a:r>
              <a:rPr lang="en-US" sz="1200" b="0" i="1" kern="1200" dirty="0">
                <a:solidFill>
                  <a:schemeClr val="tx1"/>
                </a:solidFill>
                <a:effectLst/>
                <a:latin typeface="+mn-lt"/>
                <a:ea typeface="+mn-ea"/>
                <a:cs typeface="+mn-cs"/>
              </a:rPr>
              <a:t>Thayer</a:t>
            </a:r>
            <a:r>
              <a:rPr lang="en-US" sz="1200" b="0" i="0" kern="1200" dirty="0">
                <a:solidFill>
                  <a:schemeClr val="tx1"/>
                </a:solidFill>
                <a:effectLst/>
                <a:latin typeface="+mn-lt"/>
                <a:ea typeface="+mn-ea"/>
                <a:cs typeface="+mn-cs"/>
              </a:rPr>
              <a:t>). </a:t>
            </a:r>
          </a:p>
          <a:p>
            <a:pPr marL="628650" lvl="1" indent="-171450">
              <a:buFont typeface="Arial" panose="020B0604020202020204" pitchFamily="34" charset="0"/>
              <a:buChar char="•"/>
            </a:pPr>
            <a:r>
              <a:rPr lang="en-US" sz="1200" b="1" i="0" kern="1200" dirty="0">
                <a:solidFill>
                  <a:schemeClr val="tx1"/>
                </a:solidFill>
                <a:effectLst/>
                <a:latin typeface="+mn-lt"/>
                <a:ea typeface="+mn-ea"/>
                <a:cs typeface="+mn-cs"/>
              </a:rPr>
              <a:t>Paul gave a defense of his faith before a violent mob in Jerusalem who were seeking to harm him.</a:t>
            </a:r>
          </a:p>
          <a:p>
            <a:pPr marL="0" lvl="0" indent="0">
              <a:buFont typeface="Arial" panose="020B0604020202020204" pitchFamily="34" charset="0"/>
              <a:buNone/>
            </a:pPr>
            <a:r>
              <a:rPr lang="en-US" sz="1200" b="1" i="0" kern="1200" dirty="0">
                <a:solidFill>
                  <a:schemeClr val="tx1"/>
                </a:solidFill>
                <a:effectLst/>
                <a:latin typeface="+mn-lt"/>
                <a:ea typeface="+mn-ea"/>
                <a:cs typeface="+mn-cs"/>
              </a:rPr>
              <a:t>(Acts 22:1-2), </a:t>
            </a:r>
            <a:r>
              <a:rPr lang="en-US" sz="1200" b="0" i="1" kern="1200" dirty="0">
                <a:solidFill>
                  <a:schemeClr val="tx1"/>
                </a:solidFill>
                <a:effectLst/>
                <a:latin typeface="+mn-lt"/>
                <a:ea typeface="+mn-ea"/>
                <a:cs typeface="+mn-cs"/>
              </a:rPr>
              <a:t>“</a:t>
            </a:r>
            <a:r>
              <a:rPr lang="en-US" i="1" dirty="0"/>
              <a:t>Brethren and fathers, hear my defense before you now.”</a:t>
            </a:r>
            <a:r>
              <a:rPr lang="en-US" i="1" baseline="30000" dirty="0"/>
              <a:t> 2</a:t>
            </a:r>
            <a:r>
              <a:rPr lang="en-US" i="1" dirty="0"/>
              <a:t> And when they heard that he spoke to them in the Hebrew language, they kept all the more silent.”</a:t>
            </a:r>
            <a:endParaRPr lang="en-US" sz="1200" b="0" i="1"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b="1" i="0" kern="1200" dirty="0">
                <a:solidFill>
                  <a:schemeClr val="tx1"/>
                </a:solidFill>
                <a:effectLst/>
                <a:latin typeface="+mn-lt"/>
                <a:ea typeface="+mn-ea"/>
                <a:cs typeface="+mn-cs"/>
              </a:rPr>
              <a:t>He gave a defense of his work as a gospel preacher </a:t>
            </a:r>
          </a:p>
          <a:p>
            <a:pPr marL="0" lvl="0" indent="0">
              <a:buFont typeface="Arial" panose="020B0604020202020204" pitchFamily="34" charset="0"/>
              <a:buNone/>
            </a:pPr>
            <a:r>
              <a:rPr lang="en-US" sz="1200" b="1" i="0" kern="1200" dirty="0">
                <a:solidFill>
                  <a:schemeClr val="tx1"/>
                </a:solidFill>
                <a:effectLst/>
                <a:latin typeface="+mn-lt"/>
                <a:ea typeface="+mn-ea"/>
                <a:cs typeface="+mn-cs"/>
              </a:rPr>
              <a:t>(1 Corinthians 9:3), [false accusations made to the Corinthians about Paul’s apostleship], </a:t>
            </a:r>
            <a:r>
              <a:rPr lang="en-US" sz="1200" b="0" i="1" kern="1200" dirty="0">
                <a:solidFill>
                  <a:schemeClr val="tx1"/>
                </a:solidFill>
                <a:effectLst/>
                <a:latin typeface="+mn-lt"/>
                <a:ea typeface="+mn-ea"/>
                <a:cs typeface="+mn-cs"/>
              </a:rPr>
              <a:t>“</a:t>
            </a:r>
            <a:r>
              <a:rPr lang="en-US" i="1" dirty="0"/>
              <a:t>My defense to those who examine me is this:”</a:t>
            </a:r>
            <a:endParaRPr lang="en-US" sz="1200" b="0" i="1"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b="1" i="0" kern="1200" dirty="0">
                <a:solidFill>
                  <a:schemeClr val="tx1"/>
                </a:solidFill>
                <a:effectLst/>
                <a:latin typeface="+mn-lt"/>
                <a:ea typeface="+mn-ea"/>
                <a:cs typeface="+mn-cs"/>
              </a:rPr>
              <a:t>Paul was “appointed for the defense of the gospel” (1:17), and the Philippian saints had fellowship with him in that work </a:t>
            </a:r>
          </a:p>
          <a:p>
            <a:pPr marL="0" lvl="0" indent="0">
              <a:buFont typeface="Arial" panose="020B0604020202020204" pitchFamily="34" charset="0"/>
              <a:buNone/>
            </a:pPr>
            <a:r>
              <a:rPr lang="en-US" sz="1200" b="1" i="0" kern="1200" dirty="0">
                <a:solidFill>
                  <a:schemeClr val="tx1"/>
                </a:solidFill>
                <a:effectLst/>
                <a:latin typeface="+mn-lt"/>
                <a:ea typeface="+mn-ea"/>
                <a:cs typeface="+mn-cs"/>
              </a:rPr>
              <a:t>(Philippians 1:7), </a:t>
            </a:r>
            <a:r>
              <a:rPr lang="en-US" sz="1200" b="0" i="1" kern="1200" dirty="0">
                <a:solidFill>
                  <a:schemeClr val="tx1"/>
                </a:solidFill>
                <a:effectLst/>
                <a:latin typeface="+mn-lt"/>
                <a:ea typeface="+mn-ea"/>
                <a:cs typeface="+mn-cs"/>
              </a:rPr>
              <a:t>“</a:t>
            </a:r>
            <a:r>
              <a:rPr lang="en-US" i="1" dirty="0"/>
              <a:t>just as it is right for me to think this of you all, because I have you in my heart, inasmuch as both in my chains and in the defense and confirmation of the gospel, you all are partakers with me of grace.”</a:t>
            </a:r>
            <a:endParaRPr lang="en-US" sz="1200" b="0" i="1"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b="1" i="0" kern="1200" dirty="0">
                <a:solidFill>
                  <a:schemeClr val="tx1"/>
                </a:solidFill>
                <a:effectLst/>
                <a:latin typeface="+mn-lt"/>
                <a:ea typeface="+mn-ea"/>
                <a:cs typeface="+mn-cs"/>
              </a:rPr>
              <a:t>The answer or defense we give for our hope </a:t>
            </a:r>
            <a:r>
              <a:rPr lang="en-US" sz="1200" b="1" i="0" u="sng" kern="1200" dirty="0">
                <a:solidFill>
                  <a:schemeClr val="tx1"/>
                </a:solidFill>
                <a:effectLst/>
                <a:latin typeface="+mn-lt"/>
                <a:ea typeface="+mn-ea"/>
                <a:cs typeface="+mn-cs"/>
              </a:rPr>
              <a:t>must come from God’s word</a:t>
            </a:r>
            <a:r>
              <a:rPr lang="en-US" sz="1200" b="1" i="0" kern="1200" dirty="0">
                <a:solidFill>
                  <a:schemeClr val="tx1"/>
                </a:solidFill>
                <a:effectLst/>
                <a:latin typeface="+mn-lt"/>
                <a:ea typeface="+mn-ea"/>
                <a:cs typeface="+mn-cs"/>
              </a:rPr>
              <a:t>, since it is the very source that produces and assures our faith and hope</a:t>
            </a:r>
          </a:p>
          <a:p>
            <a:pPr marL="0" lvl="0" indent="0">
              <a:buFont typeface="Arial" panose="020B0604020202020204" pitchFamily="34" charset="0"/>
              <a:buNone/>
            </a:pPr>
            <a:r>
              <a:rPr lang="en-US" sz="1200" b="1" i="0" kern="1200" dirty="0">
                <a:solidFill>
                  <a:schemeClr val="tx1"/>
                </a:solidFill>
                <a:effectLst/>
                <a:latin typeface="+mn-lt"/>
                <a:ea typeface="+mn-ea"/>
                <a:cs typeface="+mn-cs"/>
              </a:rPr>
              <a:t>(Romans 10:17), </a:t>
            </a:r>
            <a:r>
              <a:rPr lang="en-US" sz="1200" b="0" i="1" kern="1200" dirty="0">
                <a:solidFill>
                  <a:schemeClr val="tx1"/>
                </a:solidFill>
                <a:effectLst/>
                <a:latin typeface="+mn-lt"/>
                <a:ea typeface="+mn-ea"/>
                <a:cs typeface="+mn-cs"/>
              </a:rPr>
              <a:t>“</a:t>
            </a:r>
            <a:r>
              <a:rPr lang="en-US" i="1" dirty="0"/>
              <a:t>So then faith comes by hearing, and hearing by the word of God.”</a:t>
            </a:r>
            <a:endParaRPr lang="en-US" sz="1200" b="0" i="1"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4C4D253-D356-4E2D-BF12-10B7141F591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580352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cap="small" baseline="0" dirty="0">
                <a:solidFill>
                  <a:schemeClr val="tx1"/>
                </a:solidFill>
                <a:effectLst/>
                <a:latin typeface="+mn-lt"/>
                <a:ea typeface="+mn-ea"/>
                <a:cs typeface="+mn-cs"/>
              </a:rPr>
              <a:t>With meekness and fear, (16) ...having a good conscience... </a:t>
            </a:r>
          </a:p>
          <a:p>
            <a:pPr marL="628650" lvl="1" indent="-171450">
              <a:buFont typeface="Arial" panose="020B0604020202020204" pitchFamily="34" charset="0"/>
              <a:buChar char="•"/>
            </a:pPr>
            <a:r>
              <a:rPr lang="en-US" sz="1200" b="1" i="0" kern="1200" dirty="0">
                <a:solidFill>
                  <a:schemeClr val="tx1"/>
                </a:solidFill>
                <a:effectLst/>
                <a:latin typeface="+mn-lt"/>
                <a:ea typeface="+mn-ea"/>
                <a:cs typeface="+mn-cs"/>
              </a:rPr>
              <a:t>Meekness is gentleness of spirit </a:t>
            </a:r>
          </a:p>
          <a:p>
            <a:pPr marL="0" lvl="0" indent="0">
              <a:buFont typeface="Arial" panose="020B0604020202020204" pitchFamily="34" charset="0"/>
              <a:buNone/>
            </a:pPr>
            <a:r>
              <a:rPr lang="en-US" sz="1200" b="1" i="0" kern="1200" dirty="0">
                <a:solidFill>
                  <a:schemeClr val="tx1"/>
                </a:solidFill>
                <a:effectLst/>
                <a:latin typeface="+mn-lt"/>
                <a:ea typeface="+mn-ea"/>
                <a:cs typeface="+mn-cs"/>
              </a:rPr>
              <a:t>(Galatians 5:23), [It is listed as one of the fruit of the Spirit]</a:t>
            </a:r>
          </a:p>
          <a:p>
            <a:pPr marL="0" lvl="0" indent="0">
              <a:buFont typeface="Arial" panose="020B0604020202020204" pitchFamily="34" charset="0"/>
              <a:buNone/>
            </a:pPr>
            <a:r>
              <a:rPr lang="en-US" sz="1200" b="1" i="0" kern="1200" dirty="0">
                <a:solidFill>
                  <a:schemeClr val="tx1"/>
                </a:solidFill>
                <a:effectLst/>
                <a:latin typeface="+mn-lt"/>
                <a:ea typeface="+mn-ea"/>
                <a:cs typeface="+mn-cs"/>
              </a:rPr>
              <a:t>(Galatians 6:1), </a:t>
            </a:r>
            <a:r>
              <a:rPr lang="en-US" sz="1200" b="0" i="1" kern="1200" dirty="0">
                <a:solidFill>
                  <a:schemeClr val="tx1"/>
                </a:solidFill>
                <a:effectLst/>
                <a:latin typeface="+mn-lt"/>
                <a:ea typeface="+mn-ea"/>
                <a:cs typeface="+mn-cs"/>
              </a:rPr>
              <a:t>“</a:t>
            </a:r>
            <a:r>
              <a:rPr lang="en-US" i="1" dirty="0"/>
              <a:t>Brethren, if a man is overtaken in any trespass, you who are spiritual restore such a one in a spirit of gentleness </a:t>
            </a:r>
            <a:r>
              <a:rPr lang="en-US" b="1" dirty="0"/>
              <a:t>[meekness], </a:t>
            </a:r>
            <a:r>
              <a:rPr lang="en-US" i="1" dirty="0"/>
              <a:t>considering yourself lest you also be tempted.”</a:t>
            </a:r>
            <a:endParaRPr lang="en-US" sz="1200" b="0" i="1"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b="1" i="0" kern="1200" dirty="0">
                <a:solidFill>
                  <a:schemeClr val="tx1"/>
                </a:solidFill>
                <a:effectLst/>
                <a:latin typeface="+mn-lt"/>
                <a:ea typeface="+mn-ea"/>
                <a:cs typeface="+mn-cs"/>
              </a:rPr>
              <a:t>Giving an answer for one’s faith with an air of superiority and conceit destroys effective teaching (not to mention the soul of the teacher). </a:t>
            </a:r>
          </a:p>
          <a:p>
            <a:pPr marL="628650" lvl="1" indent="-171450">
              <a:buFont typeface="Arial" panose="020B0604020202020204" pitchFamily="34" charset="0"/>
              <a:buChar char="•"/>
            </a:pPr>
            <a:r>
              <a:rPr lang="en-US" sz="1200" b="0" i="0" kern="1200" dirty="0">
                <a:solidFill>
                  <a:schemeClr val="tx1"/>
                </a:solidFill>
                <a:effectLst/>
                <a:latin typeface="+mn-lt"/>
                <a:ea typeface="+mn-ea"/>
                <a:cs typeface="+mn-cs"/>
              </a:rPr>
              <a:t>The Lord’s servant must teach with patient humility </a:t>
            </a:r>
          </a:p>
          <a:p>
            <a:pPr marL="0" lvl="0" indent="0">
              <a:buFont typeface="Arial" panose="020B0604020202020204" pitchFamily="34" charset="0"/>
              <a:buNone/>
            </a:pPr>
            <a:r>
              <a:rPr lang="en-US" sz="1200" b="1" i="0" kern="1200" dirty="0">
                <a:solidFill>
                  <a:schemeClr val="tx1"/>
                </a:solidFill>
                <a:effectLst/>
                <a:latin typeface="+mn-lt"/>
                <a:ea typeface="+mn-ea"/>
                <a:cs typeface="+mn-cs"/>
              </a:rPr>
              <a:t>(2 Timothy 2:24-26), </a:t>
            </a:r>
            <a:r>
              <a:rPr lang="en-US" sz="1200" b="0" i="1" kern="1200" dirty="0">
                <a:solidFill>
                  <a:schemeClr val="tx1"/>
                </a:solidFill>
                <a:effectLst/>
                <a:latin typeface="+mn-lt"/>
                <a:ea typeface="+mn-ea"/>
                <a:cs typeface="+mn-cs"/>
              </a:rPr>
              <a:t>“</a:t>
            </a:r>
            <a:r>
              <a:rPr lang="en-US" i="1" dirty="0"/>
              <a:t>And a servant of the Lord must not quarrel but be gentle to all, able to teach, patient,</a:t>
            </a:r>
            <a:r>
              <a:rPr lang="en-US" i="1" baseline="30000" dirty="0"/>
              <a:t> 25</a:t>
            </a:r>
            <a:r>
              <a:rPr lang="en-US" i="1" dirty="0"/>
              <a:t> in humility correcting those who are in opposition, if God perhaps will grant them repentance, so that they may know the truth,</a:t>
            </a:r>
            <a:r>
              <a:rPr lang="en-US" i="1" baseline="30000" dirty="0"/>
              <a:t> 26</a:t>
            </a:r>
            <a:r>
              <a:rPr lang="en-US" i="1" dirty="0"/>
              <a:t> and that they may come to their senses and escape the snare of the devil, having been taken captive by him to do his will.”</a:t>
            </a:r>
            <a:endParaRPr lang="en-US" sz="1200" b="0" i="1"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b="0" i="0" kern="1200" dirty="0">
                <a:solidFill>
                  <a:schemeClr val="tx1"/>
                </a:solidFill>
                <a:effectLst/>
                <a:latin typeface="+mn-lt"/>
                <a:ea typeface="+mn-ea"/>
                <a:cs typeface="+mn-cs"/>
              </a:rPr>
              <a:t>Doing so serves both the Lord and the person who is lost.</a:t>
            </a:r>
          </a:p>
          <a:p>
            <a:pPr marL="628650" lvl="1" indent="-171450">
              <a:buFont typeface="Arial" panose="020B0604020202020204" pitchFamily="34" charset="0"/>
              <a:buChar char="•"/>
            </a:pPr>
            <a:r>
              <a:rPr lang="en-US" sz="1200" b="1" i="0" kern="1200" dirty="0">
                <a:solidFill>
                  <a:schemeClr val="tx1"/>
                </a:solidFill>
                <a:effectLst/>
                <a:latin typeface="+mn-lt"/>
                <a:ea typeface="+mn-ea"/>
                <a:cs typeface="+mn-cs"/>
              </a:rPr>
              <a:t>Fear of God compels us to be careful to honor Him in the answers we give and the lives we live </a:t>
            </a:r>
          </a:p>
          <a:p>
            <a:pPr marL="0" lvl="0" indent="0">
              <a:buFont typeface="Arial" panose="020B0604020202020204" pitchFamily="34" charset="0"/>
              <a:buNone/>
            </a:pPr>
            <a:r>
              <a:rPr lang="en-US" sz="1200" b="1" i="0" kern="1200" dirty="0">
                <a:solidFill>
                  <a:schemeClr val="tx1"/>
                </a:solidFill>
                <a:effectLst/>
                <a:latin typeface="+mn-lt"/>
                <a:ea typeface="+mn-ea"/>
                <a:cs typeface="+mn-cs"/>
              </a:rPr>
              <a:t>(Matthew 10:28), </a:t>
            </a:r>
            <a:r>
              <a:rPr lang="en-US" sz="1200" b="0" i="1" kern="1200" dirty="0">
                <a:solidFill>
                  <a:schemeClr val="tx1"/>
                </a:solidFill>
                <a:effectLst/>
                <a:latin typeface="+mn-lt"/>
                <a:ea typeface="+mn-ea"/>
                <a:cs typeface="+mn-cs"/>
              </a:rPr>
              <a:t>“</a:t>
            </a:r>
            <a:r>
              <a:rPr lang="en-US" i="1" dirty="0"/>
              <a:t>And do not fear those who kill the body but cannot kill the soul. But rather fear Him who is able to destroy both soul and body in hell.”</a:t>
            </a:r>
            <a:endParaRPr lang="en-US" sz="1200" b="0" i="1"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b="1" i="0" kern="1200" dirty="0">
                <a:solidFill>
                  <a:schemeClr val="tx1"/>
                </a:solidFill>
                <a:effectLst/>
                <a:latin typeface="+mn-lt"/>
                <a:ea typeface="+mn-ea"/>
                <a:cs typeface="+mn-cs"/>
              </a:rPr>
              <a:t>Respect for God and His truth results in a good conscience.</a:t>
            </a:r>
          </a:p>
          <a:p>
            <a:pPr marL="628650" lvl="1" indent="-171450">
              <a:buFont typeface="Arial" panose="020B0604020202020204" pitchFamily="34" charset="0"/>
              <a:buChar char="•"/>
            </a:pPr>
            <a:endParaRPr lang="en-US" sz="1200" b="1" i="0" kern="1200" dirty="0">
              <a:solidFill>
                <a:schemeClr val="tx1"/>
              </a:solidFill>
              <a:effectLst/>
              <a:latin typeface="+mn-lt"/>
              <a:ea typeface="+mn-ea"/>
              <a:cs typeface="+mn-cs"/>
            </a:endParaRPr>
          </a:p>
          <a:p>
            <a:r>
              <a:rPr lang="en-US" sz="1200" b="1" i="0" kern="1200" cap="small" baseline="0" dirty="0">
                <a:solidFill>
                  <a:schemeClr val="tx1"/>
                </a:solidFill>
                <a:effectLst/>
                <a:latin typeface="+mn-lt"/>
                <a:ea typeface="+mn-ea"/>
                <a:cs typeface="+mn-cs"/>
              </a:rPr>
              <a:t>Finally, consider a few ways brethren choose to “give an answer” when asked about their hope.</a:t>
            </a:r>
          </a:p>
          <a:p>
            <a:pPr marL="628650" lvl="1" indent="-171450">
              <a:buFont typeface="Arial" panose="020B0604020202020204" pitchFamily="34" charset="0"/>
              <a:buChar char="•"/>
            </a:pPr>
            <a:r>
              <a:rPr lang="en-US" sz="1200" b="1" i="0" kern="1200" cap="none" baseline="0" dirty="0">
                <a:solidFill>
                  <a:schemeClr val="tx1"/>
                </a:solidFill>
                <a:effectLst/>
                <a:latin typeface="+mn-lt"/>
                <a:ea typeface="+mn-ea"/>
                <a:cs typeface="+mn-cs"/>
              </a:rPr>
              <a:t>The first couple are  unfortunate, the third acceptable.</a:t>
            </a:r>
          </a:p>
          <a:p>
            <a:pPr marL="628650" lvl="1" indent="-171450">
              <a:buFont typeface="Arial" panose="020B0604020202020204" pitchFamily="34" charset="0"/>
              <a:buChar char="•"/>
            </a:pPr>
            <a:r>
              <a:rPr lang="en-US" sz="1200" b="0" i="0" kern="1200" dirty="0">
                <a:solidFill>
                  <a:schemeClr val="tx1"/>
                </a:solidFill>
                <a:effectLst/>
                <a:latin typeface="+mn-lt"/>
                <a:ea typeface="+mn-ea"/>
                <a:cs typeface="+mn-cs"/>
              </a:rPr>
              <a:t>By comparing these answers to the inspired exhortation of 1 Peter 3:15 we</a:t>
            </a:r>
            <a:r>
              <a:rPr lang="en-US" sz="1200" b="1" i="0" kern="1200" dirty="0">
                <a:solidFill>
                  <a:schemeClr val="tx1"/>
                </a:solidFill>
                <a:effectLst/>
                <a:latin typeface="+mn-lt"/>
                <a:ea typeface="+mn-ea"/>
                <a:cs typeface="+mn-cs"/>
              </a:rPr>
              <a:t> learn how to please God with the answers we give.</a:t>
            </a:r>
          </a:p>
          <a:p>
            <a:pPr marL="628650" lvl="1" indent="-171450">
              <a:buFont typeface="Arial" panose="020B0604020202020204" pitchFamily="34" charset="0"/>
              <a:buChar char="•"/>
            </a:pPr>
            <a:r>
              <a:rPr lang="en-US" sz="1200" b="1" i="0" kern="1200" dirty="0">
                <a:solidFill>
                  <a:schemeClr val="tx1"/>
                </a:solidFill>
                <a:effectLst/>
                <a:latin typeface="+mn-lt"/>
                <a:ea typeface="+mn-ea"/>
                <a:cs typeface="+mn-cs"/>
              </a:rPr>
              <a:t>[CLICK TO NEXT SLIDE FOR FIRST EXAMPLE]</a:t>
            </a:r>
          </a:p>
          <a:p>
            <a:pPr marL="628650" lvl="1" indent="-171450">
              <a:buFont typeface="Arial" panose="020B0604020202020204" pitchFamily="34" charset="0"/>
              <a:buChar char="•"/>
            </a:pPr>
            <a:endParaRPr lang="en-US" sz="1200" b="1" i="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4C4D253-D356-4E2D-BF12-10B7141F591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852148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cap="small" baseline="0" dirty="0">
                <a:solidFill>
                  <a:schemeClr val="tx1"/>
                </a:solidFill>
                <a:effectLst/>
                <a:latin typeface="+mn-lt"/>
                <a:ea typeface="+mn-ea"/>
                <a:cs typeface="+mn-cs"/>
              </a:rPr>
              <a:t>“We teach the truth.” </a:t>
            </a:r>
          </a:p>
          <a:p>
            <a:pPr marL="628650" lvl="1" indent="-171450">
              <a:buFont typeface="Arial" panose="020B0604020202020204" pitchFamily="34" charset="0"/>
              <a:buChar char="•"/>
            </a:pPr>
            <a:r>
              <a:rPr lang="en-US" sz="1200" b="1" i="0" kern="1200" dirty="0">
                <a:solidFill>
                  <a:schemeClr val="tx1"/>
                </a:solidFill>
                <a:effectLst/>
                <a:latin typeface="+mn-lt"/>
                <a:ea typeface="+mn-ea"/>
                <a:cs typeface="+mn-cs"/>
              </a:rPr>
              <a:t>When anyone asks you what you believe, and you respond in this way, it begs the question.  (Proves nothing!)</a:t>
            </a:r>
          </a:p>
          <a:p>
            <a:pPr marL="628650" lvl="1" indent="-171450">
              <a:buFont typeface="Arial" panose="020B0604020202020204" pitchFamily="34" charset="0"/>
              <a:buChar char="•"/>
            </a:pPr>
            <a:r>
              <a:rPr lang="en-US" sz="1200" b="0" i="0" kern="1200" dirty="0">
                <a:solidFill>
                  <a:schemeClr val="tx1"/>
                </a:solidFill>
                <a:effectLst/>
                <a:latin typeface="+mn-lt"/>
                <a:ea typeface="+mn-ea"/>
                <a:cs typeface="+mn-cs"/>
              </a:rPr>
              <a:t>“beg the question”  a weird phrase that has it’s origin with Aristotle.  Basically, it means to assume a conclusion.</a:t>
            </a:r>
          </a:p>
          <a:p>
            <a:pPr marL="628650" lvl="1" indent="-171450">
              <a:buFont typeface="Arial" panose="020B0604020202020204" pitchFamily="34" charset="0"/>
              <a:buChar char="•"/>
            </a:pPr>
            <a:r>
              <a:rPr lang="en-US" sz="1200" b="0" i="0" kern="1200" dirty="0">
                <a:solidFill>
                  <a:schemeClr val="tx1"/>
                </a:solidFill>
                <a:effectLst/>
                <a:latin typeface="+mn-lt"/>
                <a:ea typeface="+mn-ea"/>
                <a:cs typeface="+mn-cs"/>
              </a:rPr>
              <a:t>In other words… I ignore the question, and assume that since I say I teach the truth, the question has been answered!</a:t>
            </a:r>
          </a:p>
          <a:p>
            <a:pPr marL="628650" lvl="1" indent="-171450">
              <a:buFont typeface="Arial" panose="020B0604020202020204" pitchFamily="34" charset="0"/>
              <a:buChar char="•"/>
            </a:pPr>
            <a:r>
              <a:rPr lang="en-US" sz="1200" b="1" i="0" kern="1200" dirty="0">
                <a:solidFill>
                  <a:schemeClr val="tx1"/>
                </a:solidFill>
                <a:effectLst/>
                <a:latin typeface="+mn-lt"/>
                <a:ea typeface="+mn-ea"/>
                <a:cs typeface="+mn-cs"/>
              </a:rPr>
              <a:t>Everyone claims to teach the truth!  (Baptists, Catholics, Mormon’s)</a:t>
            </a:r>
          </a:p>
          <a:p>
            <a:pPr marL="628650" lvl="1" indent="-171450">
              <a:buFont typeface="Arial" panose="020B0604020202020204" pitchFamily="34" charset="0"/>
              <a:buChar char="•"/>
            </a:pPr>
            <a:r>
              <a:rPr lang="en-US" sz="1200" b="0" i="0" kern="1200" dirty="0">
                <a:solidFill>
                  <a:schemeClr val="tx1"/>
                </a:solidFill>
                <a:effectLst/>
                <a:latin typeface="+mn-lt"/>
                <a:ea typeface="+mn-ea"/>
                <a:cs typeface="+mn-cs"/>
              </a:rPr>
              <a:t>The question is, what does the Bible say!  The answer you give needs to be from God’s word!</a:t>
            </a:r>
          </a:p>
          <a:p>
            <a:pPr marL="171450" lvl="0" indent="-171450">
              <a:buFont typeface="Arial" panose="020B0604020202020204" pitchFamily="34" charset="0"/>
              <a:buChar char="•"/>
            </a:pPr>
            <a:r>
              <a:rPr lang="en-US" sz="1200" b="1" i="0" kern="1200" dirty="0">
                <a:solidFill>
                  <a:schemeClr val="tx1"/>
                </a:solidFill>
                <a:effectLst/>
                <a:latin typeface="+mn-lt"/>
                <a:ea typeface="+mn-ea"/>
                <a:cs typeface="+mn-cs"/>
              </a:rPr>
              <a:t>“What do you teach is the purpose of water baptism?”</a:t>
            </a:r>
          </a:p>
          <a:p>
            <a:pPr marL="0" lvl="0" indent="0">
              <a:buFont typeface="Arial" panose="020B0604020202020204" pitchFamily="34" charset="0"/>
              <a:buNone/>
            </a:pPr>
            <a:r>
              <a:rPr lang="en-US" sz="1200" b="1" i="0" kern="1200" dirty="0">
                <a:solidFill>
                  <a:schemeClr val="tx1"/>
                </a:solidFill>
                <a:effectLst/>
                <a:latin typeface="+mn-lt"/>
                <a:ea typeface="+mn-ea"/>
                <a:cs typeface="+mn-cs"/>
              </a:rPr>
              <a:t>(Acts 2:38), </a:t>
            </a:r>
            <a:r>
              <a:rPr lang="en-US" sz="1200" b="0" i="1" kern="1200" dirty="0">
                <a:solidFill>
                  <a:schemeClr val="tx1"/>
                </a:solidFill>
                <a:effectLst/>
                <a:latin typeface="+mn-lt"/>
                <a:ea typeface="+mn-ea"/>
                <a:cs typeface="+mn-cs"/>
              </a:rPr>
              <a:t>“</a:t>
            </a:r>
            <a:r>
              <a:rPr lang="en-US" i="1" dirty="0"/>
              <a:t>Then Peter said to them, “Repent, and let every one of you be baptized in the name of Jesus Christ for the remission of sins; and you shall receive the gift of the Holy Spirit.”</a:t>
            </a:r>
            <a:endParaRPr lang="en-US" sz="1200" b="0" i="1" kern="1200" dirty="0">
              <a:solidFill>
                <a:schemeClr val="tx1"/>
              </a:solidFill>
              <a:effectLst/>
              <a:latin typeface="+mn-lt"/>
              <a:ea typeface="+mn-ea"/>
              <a:cs typeface="+mn-cs"/>
            </a:endParaRPr>
          </a:p>
          <a:p>
            <a:pPr marL="0" lvl="0" indent="0">
              <a:buFont typeface="Arial" panose="020B0604020202020204" pitchFamily="34" charset="0"/>
              <a:buNone/>
            </a:pPr>
            <a:r>
              <a:rPr lang="en-US" sz="1200" b="1" i="0" kern="1200" dirty="0">
                <a:solidFill>
                  <a:schemeClr val="tx1"/>
                </a:solidFill>
                <a:effectLst/>
                <a:latin typeface="+mn-lt"/>
                <a:ea typeface="+mn-ea"/>
                <a:cs typeface="+mn-cs"/>
              </a:rPr>
              <a:t>(Acts 22:16), </a:t>
            </a:r>
            <a:r>
              <a:rPr lang="en-US" sz="1200" b="0" i="1" kern="1200" dirty="0">
                <a:solidFill>
                  <a:schemeClr val="tx1"/>
                </a:solidFill>
                <a:effectLst/>
                <a:latin typeface="+mn-lt"/>
                <a:ea typeface="+mn-ea"/>
                <a:cs typeface="+mn-cs"/>
              </a:rPr>
              <a:t>“</a:t>
            </a:r>
            <a:r>
              <a:rPr lang="en-US" i="1" dirty="0"/>
              <a:t>And now why are you waiting? Arise and be baptized, and wash away your sins, calling on the name of the Lord.”</a:t>
            </a:r>
          </a:p>
          <a:p>
            <a:pPr marL="628650" lvl="1" indent="-171450">
              <a:buFont typeface="Arial" panose="020B0604020202020204" pitchFamily="34" charset="0"/>
              <a:buChar char="•"/>
            </a:pPr>
            <a:r>
              <a:rPr lang="en-US" sz="1200" b="1" i="0" kern="1200" dirty="0">
                <a:solidFill>
                  <a:schemeClr val="tx1"/>
                </a:solidFill>
                <a:effectLst/>
                <a:latin typeface="+mn-lt"/>
                <a:ea typeface="+mn-ea"/>
                <a:cs typeface="+mn-cs"/>
              </a:rPr>
              <a:t>Bible Conclusion:  </a:t>
            </a:r>
            <a:r>
              <a:rPr lang="en-US" sz="1200" b="0" i="0" kern="1200" dirty="0">
                <a:solidFill>
                  <a:schemeClr val="tx1"/>
                </a:solidFill>
                <a:effectLst/>
                <a:latin typeface="+mn-lt"/>
                <a:ea typeface="+mn-ea"/>
                <a:cs typeface="+mn-cs"/>
              </a:rPr>
              <a:t>Baptism is necessary to take away, wash away, or remit your sins.  You have to be baptized to be saved!</a:t>
            </a:r>
          </a:p>
          <a:p>
            <a:pPr marL="171450" lvl="0" indent="-171450">
              <a:buFont typeface="Arial" panose="020B0604020202020204" pitchFamily="34" charset="0"/>
              <a:buChar char="•"/>
            </a:pPr>
            <a:r>
              <a:rPr lang="en-US" sz="1200" b="1" i="0" kern="1200" dirty="0">
                <a:solidFill>
                  <a:schemeClr val="tx1"/>
                </a:solidFill>
                <a:effectLst/>
                <a:latin typeface="+mn-lt"/>
                <a:ea typeface="+mn-ea"/>
                <a:cs typeface="+mn-cs"/>
              </a:rPr>
              <a:t>What do you teach and practice on Marriage, Divorce and Remarriage?</a:t>
            </a:r>
          </a:p>
          <a:p>
            <a:pPr marL="628650" lvl="1" indent="-171450">
              <a:buFont typeface="Arial" panose="020B0604020202020204" pitchFamily="34" charset="0"/>
              <a:buChar char="•"/>
            </a:pPr>
            <a:r>
              <a:rPr lang="en-US" sz="1200" b="0" i="0" kern="1200" dirty="0">
                <a:solidFill>
                  <a:schemeClr val="tx1"/>
                </a:solidFill>
                <a:effectLst/>
                <a:latin typeface="+mn-lt"/>
                <a:ea typeface="+mn-ea"/>
                <a:cs typeface="+mn-cs"/>
              </a:rPr>
              <a:t>One preacher, when asked that before a gospel meeting, said, “I teach the truth”, and refused to answer further!)  He was not invited.</a:t>
            </a:r>
          </a:p>
          <a:p>
            <a:pPr marL="0" lvl="0" indent="0">
              <a:buFont typeface="Arial" panose="020B0604020202020204" pitchFamily="34" charset="0"/>
              <a:buNone/>
            </a:pPr>
            <a:r>
              <a:rPr lang="en-US" sz="1200" b="1" i="0" kern="1200" dirty="0">
                <a:solidFill>
                  <a:schemeClr val="tx1"/>
                </a:solidFill>
                <a:effectLst/>
                <a:latin typeface="+mn-lt"/>
                <a:ea typeface="+mn-ea"/>
                <a:cs typeface="+mn-cs"/>
              </a:rPr>
              <a:t>(Matthew 19:9), </a:t>
            </a:r>
            <a:r>
              <a:rPr lang="en-US" sz="1200" b="0" i="1" kern="1200" dirty="0">
                <a:solidFill>
                  <a:schemeClr val="tx1"/>
                </a:solidFill>
                <a:effectLst/>
                <a:latin typeface="+mn-lt"/>
                <a:ea typeface="+mn-ea"/>
                <a:cs typeface="+mn-cs"/>
              </a:rPr>
              <a:t>“</a:t>
            </a:r>
            <a:r>
              <a:rPr lang="en-US" i="1" dirty="0"/>
              <a:t>And now why are you waiting? Arise and be baptized, and wash away your sins, calling on the name of the Lord.’”</a:t>
            </a:r>
            <a:endParaRPr lang="en-US" sz="1200" b="0" i="1" kern="1200" dirty="0">
              <a:solidFill>
                <a:schemeClr val="tx1"/>
              </a:solidFill>
              <a:effectLst/>
              <a:latin typeface="+mn-lt"/>
              <a:ea typeface="+mn-ea"/>
              <a:cs typeface="+mn-cs"/>
            </a:endParaRPr>
          </a:p>
          <a:p>
            <a:pPr marL="0" lvl="0" indent="0">
              <a:buFont typeface="Arial" panose="020B0604020202020204" pitchFamily="34" charset="0"/>
              <a:buNone/>
            </a:pPr>
            <a:r>
              <a:rPr lang="en-US" sz="1200" b="1" i="0" kern="1200" dirty="0">
                <a:solidFill>
                  <a:schemeClr val="tx1"/>
                </a:solidFill>
                <a:effectLst/>
                <a:latin typeface="+mn-lt"/>
                <a:ea typeface="+mn-ea"/>
                <a:cs typeface="+mn-cs"/>
              </a:rPr>
              <a:t>(Romans 7:2-3), </a:t>
            </a:r>
            <a:r>
              <a:rPr lang="en-US" sz="1200" b="0" i="1" kern="1200" dirty="0">
                <a:solidFill>
                  <a:schemeClr val="tx1"/>
                </a:solidFill>
                <a:effectLst/>
                <a:latin typeface="+mn-lt"/>
                <a:ea typeface="+mn-ea"/>
                <a:cs typeface="+mn-cs"/>
              </a:rPr>
              <a:t>“</a:t>
            </a:r>
            <a:r>
              <a:rPr lang="en-US" i="1" dirty="0"/>
              <a:t>For the woman who has a husband is bound by the law to her husband as long as he lives. But if the husband dies, she is released from the law of her husband.</a:t>
            </a:r>
            <a:r>
              <a:rPr lang="en-US" i="1" baseline="30000" dirty="0"/>
              <a:t> 3</a:t>
            </a:r>
            <a:r>
              <a:rPr lang="en-US" i="1" dirty="0"/>
              <a:t> So then if, while her husband lives, she marries another man, she will be called an adulteress; but if her husband dies, she is free from that law, so that she is no adulteress, though she has married another man.”</a:t>
            </a:r>
            <a:endParaRPr lang="en-US" sz="1200" b="0" i="1"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b="0" i="0" kern="1200" dirty="0">
                <a:solidFill>
                  <a:schemeClr val="tx1"/>
                </a:solidFill>
                <a:effectLst/>
                <a:latin typeface="+mn-lt"/>
                <a:ea typeface="+mn-ea"/>
                <a:cs typeface="+mn-cs"/>
              </a:rPr>
              <a:t>Bible Conclusion:  One man, one woman, for a lifetime.  One exception</a:t>
            </a:r>
          </a:p>
          <a:p>
            <a:pPr marL="171450" lvl="0" indent="-171450">
              <a:buFont typeface="Arial" panose="020B0604020202020204" pitchFamily="34" charset="0"/>
              <a:buChar char="•"/>
            </a:pPr>
            <a:r>
              <a:rPr lang="en-US" sz="1200" b="1" i="0" kern="1200" dirty="0">
                <a:solidFill>
                  <a:schemeClr val="tx1"/>
                </a:solidFill>
                <a:effectLst/>
                <a:latin typeface="+mn-lt"/>
                <a:ea typeface="+mn-ea"/>
                <a:cs typeface="+mn-cs"/>
              </a:rPr>
              <a:t>Note:  Giving a Bible answer may lead to additional questions and more opportunities to teach</a:t>
            </a:r>
          </a:p>
          <a:p>
            <a:pPr marL="171450" lvl="0" indent="-171450">
              <a:buFont typeface="Arial" panose="020B0604020202020204" pitchFamily="34" charset="0"/>
              <a:buChar char="•"/>
            </a:pPr>
            <a:r>
              <a:rPr lang="en-US" sz="1200" b="0" i="0" kern="1200" dirty="0">
                <a:solidFill>
                  <a:schemeClr val="tx1"/>
                </a:solidFill>
                <a:effectLst/>
                <a:latin typeface="+mn-lt"/>
                <a:ea typeface="+mn-ea"/>
                <a:cs typeface="+mn-cs"/>
              </a:rPr>
              <a:t>Bible answers hold authority, and weigh heavier than mere opinions</a:t>
            </a:r>
          </a:p>
          <a:p>
            <a:pPr marL="171450" lvl="0" indent="-171450">
              <a:buFont typeface="Arial" panose="020B0604020202020204" pitchFamily="34" charset="0"/>
              <a:buChar char="•"/>
            </a:pPr>
            <a:r>
              <a:rPr lang="en-US" sz="1200" b="1" i="0" kern="1200" dirty="0">
                <a:solidFill>
                  <a:schemeClr val="tx1"/>
                </a:solidFill>
                <a:effectLst/>
                <a:latin typeface="+mn-lt"/>
                <a:ea typeface="+mn-ea"/>
                <a:cs typeface="+mn-cs"/>
              </a:rPr>
              <a:t>Just saying, “I teach the truth” is shortsighted at the least.  Evasive at the worst.</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4C4D253-D356-4E2D-BF12-10B7141F591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282352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cap="small" baseline="0" dirty="0">
                <a:solidFill>
                  <a:schemeClr val="tx1"/>
                </a:solidFill>
                <a:effectLst/>
                <a:latin typeface="+mn-lt"/>
                <a:ea typeface="+mn-ea"/>
                <a:cs typeface="+mn-cs"/>
              </a:rPr>
              <a:t>“I will not dignify your question with an answer.” </a:t>
            </a:r>
          </a:p>
          <a:p>
            <a:pPr marL="628650" lvl="1" indent="-171450">
              <a:buFont typeface="Arial" panose="020B0604020202020204" pitchFamily="34" charset="0"/>
              <a:buChar char="•"/>
            </a:pPr>
            <a:r>
              <a:rPr lang="en-US" sz="1200" b="1" i="0" kern="1200" dirty="0">
                <a:solidFill>
                  <a:schemeClr val="tx1"/>
                </a:solidFill>
                <a:effectLst/>
                <a:latin typeface="+mn-lt"/>
                <a:ea typeface="+mn-ea"/>
                <a:cs typeface="+mn-cs"/>
              </a:rPr>
              <a:t>It is true we must assess the nature of questions to determine a proper and wise reply </a:t>
            </a:r>
          </a:p>
          <a:p>
            <a:r>
              <a:rPr lang="en-US" sz="1200" b="1" i="0" kern="1200" dirty="0">
                <a:solidFill>
                  <a:schemeClr val="tx1"/>
                </a:solidFill>
                <a:effectLst/>
                <a:latin typeface="+mn-lt"/>
                <a:ea typeface="+mn-ea"/>
                <a:cs typeface="+mn-cs"/>
              </a:rPr>
              <a:t>(Proverbs 26:4-5), </a:t>
            </a:r>
            <a:r>
              <a:rPr lang="en-US" sz="1200" b="0" i="1" kern="1200" dirty="0">
                <a:solidFill>
                  <a:schemeClr val="tx1"/>
                </a:solidFill>
                <a:effectLst/>
                <a:latin typeface="+mn-lt"/>
                <a:ea typeface="+mn-ea"/>
                <a:cs typeface="+mn-cs"/>
              </a:rPr>
              <a:t>“</a:t>
            </a:r>
            <a:r>
              <a:rPr lang="en-US" i="1" dirty="0"/>
              <a:t>Do not answer a fool according to his folly, lest you also be like him. </a:t>
            </a:r>
            <a:r>
              <a:rPr lang="en-US" i="1" baseline="30000" dirty="0"/>
              <a:t>5</a:t>
            </a:r>
            <a:r>
              <a:rPr lang="en-US" i="1" dirty="0"/>
              <a:t> Answer a fool according to his folly, lest he be wise in his own eyes.”</a:t>
            </a:r>
          </a:p>
          <a:p>
            <a:pPr marL="1085850" lvl="2" indent="-171450">
              <a:buFont typeface="Arial" panose="020B0604020202020204" pitchFamily="34" charset="0"/>
              <a:buChar char="•"/>
            </a:pPr>
            <a:r>
              <a:rPr lang="en-US" sz="1200" b="1" i="0" kern="1200" dirty="0">
                <a:solidFill>
                  <a:schemeClr val="tx1"/>
                </a:solidFill>
                <a:effectLst/>
                <a:latin typeface="+mn-lt"/>
                <a:ea typeface="+mn-ea"/>
                <a:cs typeface="+mn-cs"/>
              </a:rPr>
              <a:t>Albert Barnes:  </a:t>
            </a:r>
            <a:r>
              <a:rPr lang="en-US" sz="1200" b="0" i="0" kern="1200" dirty="0">
                <a:solidFill>
                  <a:schemeClr val="tx1"/>
                </a:solidFill>
                <a:effectLst/>
                <a:latin typeface="+mn-lt"/>
                <a:ea typeface="+mn-ea"/>
                <a:cs typeface="+mn-cs"/>
              </a:rPr>
              <a:t>Two sides of a truth. To “answer a fool according to his folly” is in 26:4 to bandy words with him, to descend to his level of coarse anger and vile abuse; in 26:5 it is to say the right word at the right time, to expose his unwisdom and untruth to others and to himself, not by a teaching beyond his reach, but by words that he is just able to apprehend.</a:t>
            </a:r>
          </a:p>
          <a:p>
            <a:pPr marL="628650" lvl="1" indent="-171450">
              <a:buFont typeface="Arial" panose="020B0604020202020204" pitchFamily="34" charset="0"/>
              <a:buChar char="•"/>
            </a:pPr>
            <a:r>
              <a:rPr lang="en-US" sz="1200" b="1" i="0" kern="1200" dirty="0">
                <a:solidFill>
                  <a:schemeClr val="tx1"/>
                </a:solidFill>
                <a:effectLst/>
                <a:latin typeface="+mn-lt"/>
                <a:ea typeface="+mn-ea"/>
                <a:cs typeface="+mn-cs"/>
              </a:rPr>
              <a:t>In fact, Christ chose not to answer Herod when questioned</a:t>
            </a:r>
          </a:p>
          <a:p>
            <a:r>
              <a:rPr lang="en-US" sz="1200" b="1" i="0" kern="1200" dirty="0">
                <a:solidFill>
                  <a:schemeClr val="tx1"/>
                </a:solidFill>
                <a:effectLst/>
                <a:latin typeface="+mn-lt"/>
                <a:ea typeface="+mn-ea"/>
                <a:cs typeface="+mn-cs"/>
              </a:rPr>
              <a:t>(Luke 23:6-11), </a:t>
            </a:r>
            <a:r>
              <a:rPr lang="en-US" sz="1200" b="0" i="1" kern="1200" dirty="0">
                <a:solidFill>
                  <a:schemeClr val="tx1"/>
                </a:solidFill>
                <a:effectLst/>
                <a:latin typeface="+mn-lt"/>
                <a:ea typeface="+mn-ea"/>
                <a:cs typeface="+mn-cs"/>
              </a:rPr>
              <a:t>“</a:t>
            </a:r>
            <a:r>
              <a:rPr lang="en-US" i="1" dirty="0"/>
              <a:t>When Pilate heard of Galilee, he asked if the Man were a Galilean.</a:t>
            </a:r>
            <a:r>
              <a:rPr lang="en-US" i="1" baseline="30000" dirty="0"/>
              <a:t> 7</a:t>
            </a:r>
            <a:r>
              <a:rPr lang="en-US" i="1" dirty="0"/>
              <a:t> And as soon as he knew that He belonged to Herod's jurisdiction, he sent Him to Herod, who was also in Jerusalem at that time.</a:t>
            </a:r>
            <a:r>
              <a:rPr lang="en-US" i="1" baseline="30000" dirty="0"/>
              <a:t> 8</a:t>
            </a:r>
            <a:r>
              <a:rPr lang="en-US" i="1" dirty="0"/>
              <a:t> Now when Herod saw Jesus, he was exceedingly glad; for he had desired for a long time to see Him, because he had heard many things about Him, and he hoped to see some miracle done by Him.</a:t>
            </a:r>
            <a:r>
              <a:rPr lang="en-US" i="1" baseline="30000" dirty="0"/>
              <a:t> 9</a:t>
            </a:r>
            <a:r>
              <a:rPr lang="en-US" i="1" dirty="0"/>
              <a:t> Then he questioned Him with many words, but He answered him nothing.</a:t>
            </a:r>
            <a:r>
              <a:rPr lang="en-US" i="1" baseline="30000" dirty="0"/>
              <a:t> 10</a:t>
            </a:r>
            <a:r>
              <a:rPr lang="en-US" i="1" dirty="0"/>
              <a:t> And the chief priests and scribes stood and vehemently accused Him.</a:t>
            </a:r>
            <a:r>
              <a:rPr lang="en-US" i="1" baseline="30000" dirty="0"/>
              <a:t> 11</a:t>
            </a:r>
            <a:r>
              <a:rPr lang="en-US" i="1" dirty="0"/>
              <a:t> Then Herod, with his men of war, treated Him with contempt and mocked Him, arrayed Him in a gorgeous robe, and sent Him back to Pilate.”</a:t>
            </a:r>
            <a:endParaRPr lang="en-US" sz="1200" b="0" i="1"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b="0" i="0" kern="1200" dirty="0">
                <a:solidFill>
                  <a:schemeClr val="tx1"/>
                </a:solidFill>
                <a:effectLst/>
                <a:latin typeface="+mn-lt"/>
                <a:ea typeface="+mn-ea"/>
                <a:cs typeface="+mn-cs"/>
              </a:rPr>
              <a:t>The text tells us Jesus was being treated with contempt; answering was futile.</a:t>
            </a:r>
          </a:p>
          <a:p>
            <a:pPr marL="171450" indent="-171450">
              <a:buFont typeface="Arial" panose="020B0604020202020204" pitchFamily="34" charset="0"/>
              <a:buChar char="•"/>
            </a:pPr>
            <a:r>
              <a:rPr lang="en-US" sz="1200" b="1" i="0" kern="1200" dirty="0">
                <a:solidFill>
                  <a:schemeClr val="tx1"/>
                </a:solidFill>
                <a:effectLst/>
                <a:latin typeface="+mn-lt"/>
                <a:ea typeface="+mn-ea"/>
                <a:cs typeface="+mn-cs"/>
              </a:rPr>
              <a:t>Some, however, choose not to answer questions sincerely offered </a:t>
            </a:r>
          </a:p>
          <a:p>
            <a:pPr marL="628650" lvl="1" indent="-171450">
              <a:buFont typeface="Arial" panose="020B0604020202020204" pitchFamily="34" charset="0"/>
              <a:buChar char="•"/>
            </a:pPr>
            <a:r>
              <a:rPr lang="en-US" sz="1200" b="0" i="0" kern="1200" dirty="0">
                <a:solidFill>
                  <a:schemeClr val="tx1"/>
                </a:solidFill>
                <a:effectLst/>
                <a:latin typeface="+mn-lt"/>
                <a:ea typeface="+mn-ea"/>
                <a:cs typeface="+mn-cs"/>
              </a:rPr>
              <a:t>Because they believe their reputation is sufficient to satisfy the questioner; they are above being questioned.</a:t>
            </a:r>
          </a:p>
          <a:p>
            <a:pPr marL="628650" lvl="1" indent="-171450">
              <a:buFont typeface="Arial" panose="020B0604020202020204" pitchFamily="34" charset="0"/>
              <a:buChar char="•"/>
            </a:pPr>
            <a:r>
              <a:rPr lang="en-US" sz="1200" b="0" i="0" kern="1200" dirty="0">
                <a:solidFill>
                  <a:schemeClr val="tx1"/>
                </a:solidFill>
                <a:effectLst/>
                <a:latin typeface="+mn-lt"/>
                <a:ea typeface="+mn-ea"/>
                <a:cs typeface="+mn-cs"/>
              </a:rPr>
              <a:t>Because they are ashamed to admit that they don’t know the answer, and worry their ignorance will become known.</a:t>
            </a:r>
          </a:p>
          <a:p>
            <a:pPr marL="628650" lvl="1" indent="-171450">
              <a:buFont typeface="Arial" panose="020B0604020202020204" pitchFamily="34" charset="0"/>
              <a:buChar char="•"/>
            </a:pPr>
            <a:r>
              <a:rPr lang="en-US" sz="1200" b="0" i="0" kern="1200" dirty="0">
                <a:solidFill>
                  <a:schemeClr val="tx1"/>
                </a:solidFill>
                <a:effectLst/>
                <a:latin typeface="+mn-lt"/>
                <a:ea typeface="+mn-ea"/>
                <a:cs typeface="+mn-cs"/>
              </a:rPr>
              <a:t>No sincere inquiry deserves to be ignored or rebuffed!</a:t>
            </a:r>
          </a:p>
          <a:p>
            <a:pPr marL="0" lvl="0" indent="0">
              <a:buFont typeface="Arial" panose="020B0604020202020204" pitchFamily="34" charset="0"/>
              <a:buNone/>
            </a:pPr>
            <a:r>
              <a:rPr lang="en-US" sz="1200" b="1" i="0" kern="1200" dirty="0">
                <a:solidFill>
                  <a:schemeClr val="tx1"/>
                </a:solidFill>
                <a:effectLst/>
                <a:latin typeface="+mn-lt"/>
                <a:ea typeface="+mn-ea"/>
                <a:cs typeface="+mn-cs"/>
              </a:rPr>
              <a:t>(Acts 20:26-27), [Paul’s affirmation to the Ephesians elders], </a:t>
            </a:r>
            <a:r>
              <a:rPr lang="en-US" sz="1200" b="0" i="1" kern="1200" dirty="0">
                <a:solidFill>
                  <a:schemeClr val="tx1"/>
                </a:solidFill>
                <a:effectLst/>
                <a:latin typeface="+mn-lt"/>
                <a:ea typeface="+mn-ea"/>
                <a:cs typeface="+mn-cs"/>
              </a:rPr>
              <a:t>“</a:t>
            </a:r>
            <a:r>
              <a:rPr lang="en-US" i="1" dirty="0"/>
              <a:t>Therefore I testify to you this day that I am innocent of the blood of all men.</a:t>
            </a:r>
            <a:r>
              <a:rPr lang="en-US" i="1" baseline="30000" dirty="0"/>
              <a:t> 27</a:t>
            </a:r>
            <a:r>
              <a:rPr lang="en-US" i="1" dirty="0"/>
              <a:t> For I have not shunned to declare to you the whole counsel of God.”</a:t>
            </a:r>
            <a:endParaRPr lang="en-US" sz="1200" b="0" i="1"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4C4D253-D356-4E2D-BF12-10B7141F591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516533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cap="small" baseline="0" dirty="0">
                <a:solidFill>
                  <a:schemeClr val="tx1"/>
                </a:solidFill>
                <a:effectLst/>
                <a:latin typeface="+mn-lt"/>
                <a:ea typeface="+mn-ea"/>
                <a:cs typeface="+mn-cs"/>
              </a:rPr>
              <a:t>“I don’t know the answer, but I will study it and find out what the Bible teaches.” </a:t>
            </a:r>
          </a:p>
          <a:p>
            <a:pPr marL="628650" lvl="1" indent="-171450">
              <a:buFont typeface="Arial" panose="020B0604020202020204" pitchFamily="34" charset="0"/>
              <a:buChar char="•"/>
            </a:pPr>
            <a:r>
              <a:rPr lang="en-US" sz="1200" b="0" i="0" kern="1200" dirty="0">
                <a:solidFill>
                  <a:schemeClr val="tx1"/>
                </a:solidFill>
                <a:effectLst/>
                <a:latin typeface="+mn-lt"/>
                <a:ea typeface="+mn-ea"/>
                <a:cs typeface="+mn-cs"/>
              </a:rPr>
              <a:t>This is a good answer to give!</a:t>
            </a:r>
          </a:p>
          <a:p>
            <a:pPr marL="628650" lvl="1" indent="-171450">
              <a:buFont typeface="Arial" panose="020B0604020202020204" pitchFamily="34" charset="0"/>
              <a:buChar char="•"/>
            </a:pPr>
            <a:r>
              <a:rPr lang="en-US" sz="1200" b="1" i="0" kern="1200" dirty="0">
                <a:solidFill>
                  <a:schemeClr val="tx1"/>
                </a:solidFill>
                <a:effectLst/>
                <a:latin typeface="+mn-lt"/>
                <a:ea typeface="+mn-ea"/>
                <a:cs typeface="+mn-cs"/>
              </a:rPr>
              <a:t>Nobody knows everything, and we should be ready to admit it when we do not have an answer. </a:t>
            </a:r>
          </a:p>
          <a:p>
            <a:pPr marL="628650" lvl="1" indent="-171450">
              <a:buFont typeface="Arial" panose="020B0604020202020204" pitchFamily="34" charset="0"/>
              <a:buChar char="•"/>
            </a:pPr>
            <a:r>
              <a:rPr lang="en-US" sz="1200" b="0" i="0" kern="1200" dirty="0">
                <a:solidFill>
                  <a:schemeClr val="tx1"/>
                </a:solidFill>
                <a:effectLst/>
                <a:latin typeface="+mn-lt"/>
                <a:ea typeface="+mn-ea"/>
                <a:cs typeface="+mn-cs"/>
              </a:rPr>
              <a:t>Always remember, your goal is to give a Bible answer, not exalt yourself. </a:t>
            </a:r>
          </a:p>
          <a:p>
            <a:pPr marL="628650" lvl="1" indent="-171450">
              <a:buFont typeface="Arial" panose="020B0604020202020204" pitchFamily="34" charset="0"/>
              <a:buChar char="•"/>
            </a:pPr>
            <a:r>
              <a:rPr lang="en-US" sz="1200" b="1" i="0" kern="1200" dirty="0">
                <a:solidFill>
                  <a:schemeClr val="tx1"/>
                </a:solidFill>
                <a:effectLst/>
                <a:latin typeface="+mn-lt"/>
                <a:ea typeface="+mn-ea"/>
                <a:cs typeface="+mn-cs"/>
              </a:rPr>
              <a:t>So, study God’s word on the subject. Maybe find a fellow-Christian who can help give an answer.</a:t>
            </a:r>
          </a:p>
          <a:p>
            <a:pPr marL="0" lvl="0" indent="0">
              <a:buFont typeface="Arial" panose="020B0604020202020204" pitchFamily="34" charset="0"/>
              <a:buNone/>
            </a:pPr>
            <a:r>
              <a:rPr lang="en-US" sz="1200" b="1" i="0" kern="1200" dirty="0">
                <a:solidFill>
                  <a:schemeClr val="tx1"/>
                </a:solidFill>
                <a:effectLst/>
                <a:latin typeface="+mn-lt"/>
                <a:ea typeface="+mn-ea"/>
                <a:cs typeface="+mn-cs"/>
              </a:rPr>
              <a:t>(2 Timothy 2:2), </a:t>
            </a:r>
            <a:r>
              <a:rPr lang="en-US" sz="1200" b="0" i="1" kern="1200" dirty="0">
                <a:solidFill>
                  <a:schemeClr val="tx1"/>
                </a:solidFill>
                <a:effectLst/>
                <a:latin typeface="+mn-lt"/>
                <a:ea typeface="+mn-ea"/>
                <a:cs typeface="+mn-cs"/>
              </a:rPr>
              <a:t>“</a:t>
            </a:r>
            <a:r>
              <a:rPr lang="en-US" i="1" dirty="0"/>
              <a:t>And the things that you have heard from me among many witnesses, commit these to faithful men who will be able to teach others also.”</a:t>
            </a:r>
            <a:endParaRPr lang="en-US" sz="1200" b="0" i="1" kern="1200" dirty="0">
              <a:solidFill>
                <a:schemeClr val="tx1"/>
              </a:solidFill>
              <a:effectLst/>
              <a:latin typeface="+mn-lt"/>
              <a:ea typeface="+mn-ea"/>
              <a:cs typeface="+mn-cs"/>
            </a:endParaRPr>
          </a:p>
          <a:p>
            <a:pPr marL="0" lvl="0" indent="0">
              <a:buFont typeface="Arial" panose="020B0604020202020204" pitchFamily="34" charset="0"/>
              <a:buNone/>
            </a:pPr>
            <a:r>
              <a:rPr lang="en-US" sz="1200" b="1" i="0" kern="1200" dirty="0">
                <a:solidFill>
                  <a:schemeClr val="tx1"/>
                </a:solidFill>
                <a:effectLst/>
                <a:latin typeface="+mn-lt"/>
                <a:ea typeface="+mn-ea"/>
                <a:cs typeface="+mn-cs"/>
              </a:rPr>
              <a:t>(2 Timothy 2:15),</a:t>
            </a:r>
            <a:r>
              <a:rPr lang="en-US" sz="1200" b="0" i="0" kern="1200" dirty="0">
                <a:solidFill>
                  <a:schemeClr val="tx1"/>
                </a:solidFill>
                <a:effectLst/>
                <a:latin typeface="+mn-lt"/>
                <a:ea typeface="+mn-ea"/>
                <a:cs typeface="+mn-cs"/>
              </a:rPr>
              <a:t> </a:t>
            </a:r>
            <a:r>
              <a:rPr lang="en-US" sz="1200" b="0" i="1" kern="1200" dirty="0">
                <a:solidFill>
                  <a:schemeClr val="tx1"/>
                </a:solidFill>
                <a:effectLst/>
                <a:latin typeface="+mn-lt"/>
                <a:ea typeface="+mn-ea"/>
                <a:cs typeface="+mn-cs"/>
              </a:rPr>
              <a:t>“</a:t>
            </a:r>
            <a:r>
              <a:rPr lang="en-US" i="1" dirty="0"/>
              <a:t>Be diligent to present yourself approved to God, a worker who does not need to be ashamed, rightly dividing the word of truth.”</a:t>
            </a:r>
            <a:endParaRPr lang="en-US" sz="1200" b="0" i="1"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4C4D253-D356-4E2D-BF12-10B7141F591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209118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mn-lt"/>
                <a:ea typeface="+mn-ea"/>
                <a:cs typeface="+mn-cs"/>
              </a:rPr>
              <a:t>Conclusion:</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Giving an answer when asked is not about promoting yourself</a:t>
            </a:r>
          </a:p>
          <a:p>
            <a:pPr marL="171450" indent="-171450">
              <a:buFont typeface="Arial" panose="020B0604020202020204" pitchFamily="34" charset="0"/>
              <a:buChar char="•"/>
            </a:pPr>
            <a:r>
              <a:rPr lang="en-US" sz="1200" b="1" i="0" kern="1200" dirty="0">
                <a:solidFill>
                  <a:schemeClr val="tx1"/>
                </a:solidFill>
                <a:effectLst/>
                <a:latin typeface="+mn-lt"/>
                <a:ea typeface="+mn-ea"/>
                <a:cs typeface="+mn-cs"/>
              </a:rPr>
              <a:t>It is about giving reasons for our hope from the Scriptures </a:t>
            </a:r>
          </a:p>
          <a:p>
            <a:r>
              <a:rPr lang="en-US" sz="1200" b="1" i="0" kern="1200" dirty="0">
                <a:solidFill>
                  <a:schemeClr val="tx1"/>
                </a:solidFill>
                <a:effectLst/>
                <a:latin typeface="+mn-lt"/>
                <a:ea typeface="+mn-ea"/>
                <a:cs typeface="+mn-cs"/>
              </a:rPr>
              <a:t>(2 Timothy 3:16-17), </a:t>
            </a:r>
            <a:r>
              <a:rPr lang="en-US" sz="1200" b="0" i="1" kern="1200" dirty="0">
                <a:solidFill>
                  <a:schemeClr val="tx1"/>
                </a:solidFill>
                <a:effectLst/>
                <a:latin typeface="+mn-lt"/>
                <a:ea typeface="+mn-ea"/>
                <a:cs typeface="+mn-cs"/>
              </a:rPr>
              <a:t>“</a:t>
            </a:r>
            <a:r>
              <a:rPr lang="en-US" i="1" dirty="0"/>
              <a:t>All Scripture is given by inspiration of God, and is profitable for doctrine, for reproof, for correction, for instruction in righteousness,</a:t>
            </a:r>
            <a:r>
              <a:rPr lang="en-US" i="1" baseline="30000" dirty="0"/>
              <a:t> 17</a:t>
            </a:r>
            <a:r>
              <a:rPr lang="en-US" i="1" dirty="0"/>
              <a:t> that the man of God may be complete, thoroughly equipped for every good work.”</a:t>
            </a:r>
            <a:endParaRPr lang="en-US" sz="1200" b="0" i="1" kern="1200" dirty="0">
              <a:solidFill>
                <a:schemeClr val="tx1"/>
              </a:solidFill>
              <a:effectLst/>
              <a:latin typeface="+mn-lt"/>
              <a:ea typeface="+mn-ea"/>
              <a:cs typeface="+mn-cs"/>
            </a:endParaRPr>
          </a:p>
          <a:p>
            <a:pPr marL="0" indent="0">
              <a:buFont typeface="Arial" panose="020B0604020202020204" pitchFamily="34" charset="0"/>
              <a:buNone/>
            </a:pPr>
            <a:r>
              <a:rPr lang="en-US" sz="1200" b="0" i="0" kern="1200" dirty="0">
                <a:solidFill>
                  <a:schemeClr val="tx1"/>
                </a:solidFill>
                <a:effectLst/>
                <a:latin typeface="+mn-lt"/>
                <a:ea typeface="+mn-ea"/>
                <a:cs typeface="+mn-cs"/>
              </a:rPr>
              <a:t> </a:t>
            </a:r>
          </a:p>
          <a:p>
            <a:pPr marL="0" indent="0">
              <a:buFont typeface="Arial" panose="020B0604020202020204" pitchFamily="34" charset="0"/>
              <a:buNone/>
            </a:pPr>
            <a:endParaRPr lang="en-US" sz="1200" b="0" i="0" kern="1200" dirty="0">
              <a:solidFill>
                <a:schemeClr val="tx1"/>
              </a:solidFill>
              <a:effectLst/>
              <a:latin typeface="+mn-lt"/>
              <a:ea typeface="+mn-ea"/>
              <a:cs typeface="+mn-cs"/>
            </a:endParaRPr>
          </a:p>
          <a:p>
            <a:pPr marL="0" indent="0" algn="ctr">
              <a:buFont typeface="Arial" panose="020B0604020202020204" pitchFamily="34" charset="0"/>
              <a:buNone/>
            </a:pPr>
            <a:r>
              <a:rPr lang="en-US" sz="1200" b="1" i="0" kern="1200" dirty="0">
                <a:solidFill>
                  <a:schemeClr val="tx1"/>
                </a:solidFill>
                <a:effectLst/>
                <a:latin typeface="+mn-lt"/>
                <a:ea typeface="+mn-ea"/>
                <a:cs typeface="+mn-cs"/>
              </a:rPr>
              <a:t>May we so answer that it is evident that Jesus is our Lord.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4C4D253-D356-4E2D-BF12-10B7141F591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312603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F9AA1F-5057-4C5A-883A-EE8997D2C41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F2F64FC-D852-4E64-B0D7-B1BC9227F38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1840C01-63A9-4BF7-9BB5-770C40ABB930}"/>
              </a:ext>
            </a:extLst>
          </p:cNvPr>
          <p:cNvSpPr>
            <a:spLocks noGrp="1"/>
          </p:cNvSpPr>
          <p:nvPr>
            <p:ph type="dt" sz="half" idx="10"/>
          </p:nvPr>
        </p:nvSpPr>
        <p:spPr/>
        <p:txBody>
          <a:bodyPr/>
          <a:lstStyle/>
          <a:p>
            <a:fld id="{74C043D2-71DF-43BD-A1CC-7CA8B6626770}" type="datetimeFigureOut">
              <a:rPr lang="en-US" smtClean="0"/>
              <a:t>5/9/2020</a:t>
            </a:fld>
            <a:endParaRPr lang="en-US"/>
          </a:p>
        </p:txBody>
      </p:sp>
      <p:sp>
        <p:nvSpPr>
          <p:cNvPr id="5" name="Footer Placeholder 4">
            <a:extLst>
              <a:ext uri="{FF2B5EF4-FFF2-40B4-BE49-F238E27FC236}">
                <a16:creationId xmlns:a16="http://schemas.microsoft.com/office/drawing/2014/main" id="{0DCBC24C-BF54-4550-B347-B100241439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F6FECE8-3CCE-4D2E-AE6C-975DE38777F0}"/>
              </a:ext>
            </a:extLst>
          </p:cNvPr>
          <p:cNvSpPr>
            <a:spLocks noGrp="1"/>
          </p:cNvSpPr>
          <p:nvPr>
            <p:ph type="sldNum" sz="quarter" idx="12"/>
          </p:nvPr>
        </p:nvSpPr>
        <p:spPr/>
        <p:txBody>
          <a:bodyPr/>
          <a:lstStyle/>
          <a:p>
            <a:fld id="{F9777C64-E144-4F48-A2DF-21B96DE78771}" type="slidenum">
              <a:rPr lang="en-US" smtClean="0"/>
              <a:t>‹#›</a:t>
            </a:fld>
            <a:endParaRPr lang="en-US"/>
          </a:p>
        </p:txBody>
      </p:sp>
    </p:spTree>
    <p:extLst>
      <p:ext uri="{BB962C8B-B14F-4D97-AF65-F5344CB8AC3E}">
        <p14:creationId xmlns:p14="http://schemas.microsoft.com/office/powerpoint/2010/main" val="24003484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A7374-158A-4C57-BA4F-2AEAF5BB34F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9959305-1099-4457-BF17-4720310036E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67F5E73-5269-4C3D-BE2C-2DCD044D6F93}"/>
              </a:ext>
            </a:extLst>
          </p:cNvPr>
          <p:cNvSpPr>
            <a:spLocks noGrp="1"/>
          </p:cNvSpPr>
          <p:nvPr>
            <p:ph type="dt" sz="half" idx="10"/>
          </p:nvPr>
        </p:nvSpPr>
        <p:spPr/>
        <p:txBody>
          <a:bodyPr/>
          <a:lstStyle/>
          <a:p>
            <a:fld id="{74C043D2-71DF-43BD-A1CC-7CA8B6626770}" type="datetimeFigureOut">
              <a:rPr lang="en-US" smtClean="0"/>
              <a:t>5/9/2020</a:t>
            </a:fld>
            <a:endParaRPr lang="en-US"/>
          </a:p>
        </p:txBody>
      </p:sp>
      <p:sp>
        <p:nvSpPr>
          <p:cNvPr id="5" name="Footer Placeholder 4">
            <a:extLst>
              <a:ext uri="{FF2B5EF4-FFF2-40B4-BE49-F238E27FC236}">
                <a16:creationId xmlns:a16="http://schemas.microsoft.com/office/drawing/2014/main" id="{7551D33D-BC1B-4606-A9D9-ACA76F9649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CF7600-53A9-4C5F-9C74-181C457A73E4}"/>
              </a:ext>
            </a:extLst>
          </p:cNvPr>
          <p:cNvSpPr>
            <a:spLocks noGrp="1"/>
          </p:cNvSpPr>
          <p:nvPr>
            <p:ph type="sldNum" sz="quarter" idx="12"/>
          </p:nvPr>
        </p:nvSpPr>
        <p:spPr/>
        <p:txBody>
          <a:bodyPr/>
          <a:lstStyle/>
          <a:p>
            <a:fld id="{F9777C64-E144-4F48-A2DF-21B96DE78771}" type="slidenum">
              <a:rPr lang="en-US" smtClean="0"/>
              <a:t>‹#›</a:t>
            </a:fld>
            <a:endParaRPr lang="en-US"/>
          </a:p>
        </p:txBody>
      </p:sp>
    </p:spTree>
    <p:extLst>
      <p:ext uri="{BB962C8B-B14F-4D97-AF65-F5344CB8AC3E}">
        <p14:creationId xmlns:p14="http://schemas.microsoft.com/office/powerpoint/2010/main" val="29406667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22F280C-2858-4135-9515-D6671A9FD01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78153AC-1019-4854-94A8-41BD6F7E1F8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854C29-97C2-4B2E-96D4-5515D1298A7A}"/>
              </a:ext>
            </a:extLst>
          </p:cNvPr>
          <p:cNvSpPr>
            <a:spLocks noGrp="1"/>
          </p:cNvSpPr>
          <p:nvPr>
            <p:ph type="dt" sz="half" idx="10"/>
          </p:nvPr>
        </p:nvSpPr>
        <p:spPr/>
        <p:txBody>
          <a:bodyPr/>
          <a:lstStyle/>
          <a:p>
            <a:fld id="{74C043D2-71DF-43BD-A1CC-7CA8B6626770}" type="datetimeFigureOut">
              <a:rPr lang="en-US" smtClean="0"/>
              <a:t>5/9/2020</a:t>
            </a:fld>
            <a:endParaRPr lang="en-US"/>
          </a:p>
        </p:txBody>
      </p:sp>
      <p:sp>
        <p:nvSpPr>
          <p:cNvPr id="5" name="Footer Placeholder 4">
            <a:extLst>
              <a:ext uri="{FF2B5EF4-FFF2-40B4-BE49-F238E27FC236}">
                <a16:creationId xmlns:a16="http://schemas.microsoft.com/office/drawing/2014/main" id="{96C982ED-1255-45F3-B8FE-CF23D29B19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4F3176E-7893-4A30-8A24-E04070AFA881}"/>
              </a:ext>
            </a:extLst>
          </p:cNvPr>
          <p:cNvSpPr>
            <a:spLocks noGrp="1"/>
          </p:cNvSpPr>
          <p:nvPr>
            <p:ph type="sldNum" sz="quarter" idx="12"/>
          </p:nvPr>
        </p:nvSpPr>
        <p:spPr/>
        <p:txBody>
          <a:bodyPr/>
          <a:lstStyle/>
          <a:p>
            <a:fld id="{F9777C64-E144-4F48-A2DF-21B96DE78771}" type="slidenum">
              <a:rPr lang="en-US" smtClean="0"/>
              <a:t>‹#›</a:t>
            </a:fld>
            <a:endParaRPr lang="en-US"/>
          </a:p>
        </p:txBody>
      </p:sp>
    </p:spTree>
    <p:extLst>
      <p:ext uri="{BB962C8B-B14F-4D97-AF65-F5344CB8AC3E}">
        <p14:creationId xmlns:p14="http://schemas.microsoft.com/office/powerpoint/2010/main" val="17373238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6EB5C2-2CF4-4471-A94C-FA2484DF220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C4F188-B2C6-4674-AEC9-63B650E33CF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049E645-271C-4652-9FDD-D7687E1EC206}"/>
              </a:ext>
            </a:extLst>
          </p:cNvPr>
          <p:cNvSpPr>
            <a:spLocks noGrp="1"/>
          </p:cNvSpPr>
          <p:nvPr>
            <p:ph type="dt" sz="half" idx="10"/>
          </p:nvPr>
        </p:nvSpPr>
        <p:spPr/>
        <p:txBody>
          <a:bodyPr/>
          <a:lstStyle/>
          <a:p>
            <a:fld id="{74C043D2-71DF-43BD-A1CC-7CA8B6626770}" type="datetimeFigureOut">
              <a:rPr lang="en-US" smtClean="0"/>
              <a:t>5/9/2020</a:t>
            </a:fld>
            <a:endParaRPr lang="en-US"/>
          </a:p>
        </p:txBody>
      </p:sp>
      <p:sp>
        <p:nvSpPr>
          <p:cNvPr id="5" name="Footer Placeholder 4">
            <a:extLst>
              <a:ext uri="{FF2B5EF4-FFF2-40B4-BE49-F238E27FC236}">
                <a16:creationId xmlns:a16="http://schemas.microsoft.com/office/drawing/2014/main" id="{F2395608-E16A-4696-8C31-892BDF2180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633CE2-E885-4A43-B154-390EBFC9F3AB}"/>
              </a:ext>
            </a:extLst>
          </p:cNvPr>
          <p:cNvSpPr>
            <a:spLocks noGrp="1"/>
          </p:cNvSpPr>
          <p:nvPr>
            <p:ph type="sldNum" sz="quarter" idx="12"/>
          </p:nvPr>
        </p:nvSpPr>
        <p:spPr/>
        <p:txBody>
          <a:bodyPr/>
          <a:lstStyle/>
          <a:p>
            <a:fld id="{F9777C64-E144-4F48-A2DF-21B96DE78771}" type="slidenum">
              <a:rPr lang="en-US" smtClean="0"/>
              <a:t>‹#›</a:t>
            </a:fld>
            <a:endParaRPr lang="en-US"/>
          </a:p>
        </p:txBody>
      </p:sp>
    </p:spTree>
    <p:extLst>
      <p:ext uri="{BB962C8B-B14F-4D97-AF65-F5344CB8AC3E}">
        <p14:creationId xmlns:p14="http://schemas.microsoft.com/office/powerpoint/2010/main" val="3702982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6BFDD9-9CAA-4B88-87EF-460F0899C3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FC162D0-BE8A-40E9-814A-76B855C657A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6817D0E-102B-4DE3-81E9-945944FF60D6}"/>
              </a:ext>
            </a:extLst>
          </p:cNvPr>
          <p:cNvSpPr>
            <a:spLocks noGrp="1"/>
          </p:cNvSpPr>
          <p:nvPr>
            <p:ph type="dt" sz="half" idx="10"/>
          </p:nvPr>
        </p:nvSpPr>
        <p:spPr/>
        <p:txBody>
          <a:bodyPr/>
          <a:lstStyle/>
          <a:p>
            <a:fld id="{74C043D2-71DF-43BD-A1CC-7CA8B6626770}" type="datetimeFigureOut">
              <a:rPr lang="en-US" smtClean="0"/>
              <a:t>5/9/2020</a:t>
            </a:fld>
            <a:endParaRPr lang="en-US"/>
          </a:p>
        </p:txBody>
      </p:sp>
      <p:sp>
        <p:nvSpPr>
          <p:cNvPr id="5" name="Footer Placeholder 4">
            <a:extLst>
              <a:ext uri="{FF2B5EF4-FFF2-40B4-BE49-F238E27FC236}">
                <a16:creationId xmlns:a16="http://schemas.microsoft.com/office/drawing/2014/main" id="{67012177-770C-48CD-A094-029364C05F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3825BC0-75B9-481D-BD03-BA21EAA19715}"/>
              </a:ext>
            </a:extLst>
          </p:cNvPr>
          <p:cNvSpPr>
            <a:spLocks noGrp="1"/>
          </p:cNvSpPr>
          <p:nvPr>
            <p:ph type="sldNum" sz="quarter" idx="12"/>
          </p:nvPr>
        </p:nvSpPr>
        <p:spPr/>
        <p:txBody>
          <a:bodyPr/>
          <a:lstStyle/>
          <a:p>
            <a:fld id="{F9777C64-E144-4F48-A2DF-21B96DE78771}" type="slidenum">
              <a:rPr lang="en-US" smtClean="0"/>
              <a:t>‹#›</a:t>
            </a:fld>
            <a:endParaRPr lang="en-US"/>
          </a:p>
        </p:txBody>
      </p:sp>
    </p:spTree>
    <p:extLst>
      <p:ext uri="{BB962C8B-B14F-4D97-AF65-F5344CB8AC3E}">
        <p14:creationId xmlns:p14="http://schemas.microsoft.com/office/powerpoint/2010/main" val="106451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1C3E0A-7C17-4E8B-BABE-BBDE878EE6A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C7EE4DA-E4DA-4BAC-9BF3-0DBD517CA8F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A0866BC-363E-4E76-A820-369976ED24D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F69322B-70A5-4C80-B95B-E61DFD1EDAEE}"/>
              </a:ext>
            </a:extLst>
          </p:cNvPr>
          <p:cNvSpPr>
            <a:spLocks noGrp="1"/>
          </p:cNvSpPr>
          <p:nvPr>
            <p:ph type="dt" sz="half" idx="10"/>
          </p:nvPr>
        </p:nvSpPr>
        <p:spPr/>
        <p:txBody>
          <a:bodyPr/>
          <a:lstStyle/>
          <a:p>
            <a:fld id="{74C043D2-71DF-43BD-A1CC-7CA8B6626770}" type="datetimeFigureOut">
              <a:rPr lang="en-US" smtClean="0"/>
              <a:t>5/9/2020</a:t>
            </a:fld>
            <a:endParaRPr lang="en-US"/>
          </a:p>
        </p:txBody>
      </p:sp>
      <p:sp>
        <p:nvSpPr>
          <p:cNvPr id="6" name="Footer Placeholder 5">
            <a:extLst>
              <a:ext uri="{FF2B5EF4-FFF2-40B4-BE49-F238E27FC236}">
                <a16:creationId xmlns:a16="http://schemas.microsoft.com/office/drawing/2014/main" id="{EB77D1D7-8864-4093-92F8-3E29660C835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885E680-6C46-4CFA-A4D1-F99AC073C181}"/>
              </a:ext>
            </a:extLst>
          </p:cNvPr>
          <p:cNvSpPr>
            <a:spLocks noGrp="1"/>
          </p:cNvSpPr>
          <p:nvPr>
            <p:ph type="sldNum" sz="quarter" idx="12"/>
          </p:nvPr>
        </p:nvSpPr>
        <p:spPr/>
        <p:txBody>
          <a:bodyPr/>
          <a:lstStyle/>
          <a:p>
            <a:fld id="{F9777C64-E144-4F48-A2DF-21B96DE78771}" type="slidenum">
              <a:rPr lang="en-US" smtClean="0"/>
              <a:t>‹#›</a:t>
            </a:fld>
            <a:endParaRPr lang="en-US"/>
          </a:p>
        </p:txBody>
      </p:sp>
    </p:spTree>
    <p:extLst>
      <p:ext uri="{BB962C8B-B14F-4D97-AF65-F5344CB8AC3E}">
        <p14:creationId xmlns:p14="http://schemas.microsoft.com/office/powerpoint/2010/main" val="9835130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86BD32-09FB-4B1E-A504-6D848CBC7FF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2089A67-D564-4919-BCBE-F6C4304DB04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67DC5D3-09E2-4E5A-B53F-F9357E454A5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5A5F233-1080-4415-9537-0E05FEBBB8F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08AC7A5-7400-4909-AC26-A67912DB9C0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8BE94DD-F59C-4280-A912-F35B5FD4705F}"/>
              </a:ext>
            </a:extLst>
          </p:cNvPr>
          <p:cNvSpPr>
            <a:spLocks noGrp="1"/>
          </p:cNvSpPr>
          <p:nvPr>
            <p:ph type="dt" sz="half" idx="10"/>
          </p:nvPr>
        </p:nvSpPr>
        <p:spPr/>
        <p:txBody>
          <a:bodyPr/>
          <a:lstStyle/>
          <a:p>
            <a:fld id="{74C043D2-71DF-43BD-A1CC-7CA8B6626770}" type="datetimeFigureOut">
              <a:rPr lang="en-US" smtClean="0"/>
              <a:t>5/9/2020</a:t>
            </a:fld>
            <a:endParaRPr lang="en-US"/>
          </a:p>
        </p:txBody>
      </p:sp>
      <p:sp>
        <p:nvSpPr>
          <p:cNvPr id="8" name="Footer Placeholder 7">
            <a:extLst>
              <a:ext uri="{FF2B5EF4-FFF2-40B4-BE49-F238E27FC236}">
                <a16:creationId xmlns:a16="http://schemas.microsoft.com/office/drawing/2014/main" id="{143CD245-E085-4B32-8011-4F4A08E83E3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9976954-0263-4871-A163-5232F8EC4C04}"/>
              </a:ext>
            </a:extLst>
          </p:cNvPr>
          <p:cNvSpPr>
            <a:spLocks noGrp="1"/>
          </p:cNvSpPr>
          <p:nvPr>
            <p:ph type="sldNum" sz="quarter" idx="12"/>
          </p:nvPr>
        </p:nvSpPr>
        <p:spPr/>
        <p:txBody>
          <a:bodyPr/>
          <a:lstStyle/>
          <a:p>
            <a:fld id="{F9777C64-E144-4F48-A2DF-21B96DE78771}" type="slidenum">
              <a:rPr lang="en-US" smtClean="0"/>
              <a:t>‹#›</a:t>
            </a:fld>
            <a:endParaRPr lang="en-US"/>
          </a:p>
        </p:txBody>
      </p:sp>
    </p:spTree>
    <p:extLst>
      <p:ext uri="{BB962C8B-B14F-4D97-AF65-F5344CB8AC3E}">
        <p14:creationId xmlns:p14="http://schemas.microsoft.com/office/powerpoint/2010/main" val="41410611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8C444B-4364-431F-A50A-B0F98BEA70D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BC73E06-8A90-4C5D-A0A3-7C58E0CB8CB9}"/>
              </a:ext>
            </a:extLst>
          </p:cNvPr>
          <p:cNvSpPr>
            <a:spLocks noGrp="1"/>
          </p:cNvSpPr>
          <p:nvPr>
            <p:ph type="dt" sz="half" idx="10"/>
          </p:nvPr>
        </p:nvSpPr>
        <p:spPr/>
        <p:txBody>
          <a:bodyPr/>
          <a:lstStyle/>
          <a:p>
            <a:fld id="{74C043D2-71DF-43BD-A1CC-7CA8B6626770}" type="datetimeFigureOut">
              <a:rPr lang="en-US" smtClean="0"/>
              <a:t>5/9/2020</a:t>
            </a:fld>
            <a:endParaRPr lang="en-US"/>
          </a:p>
        </p:txBody>
      </p:sp>
      <p:sp>
        <p:nvSpPr>
          <p:cNvPr id="4" name="Footer Placeholder 3">
            <a:extLst>
              <a:ext uri="{FF2B5EF4-FFF2-40B4-BE49-F238E27FC236}">
                <a16:creationId xmlns:a16="http://schemas.microsoft.com/office/drawing/2014/main" id="{0D3C36F6-773E-40A5-AA12-EBC462C4BD4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473E52F-61A9-4F9A-88C6-775BF159C649}"/>
              </a:ext>
            </a:extLst>
          </p:cNvPr>
          <p:cNvSpPr>
            <a:spLocks noGrp="1"/>
          </p:cNvSpPr>
          <p:nvPr>
            <p:ph type="sldNum" sz="quarter" idx="12"/>
          </p:nvPr>
        </p:nvSpPr>
        <p:spPr/>
        <p:txBody>
          <a:bodyPr/>
          <a:lstStyle/>
          <a:p>
            <a:fld id="{F9777C64-E144-4F48-A2DF-21B96DE78771}" type="slidenum">
              <a:rPr lang="en-US" smtClean="0"/>
              <a:t>‹#›</a:t>
            </a:fld>
            <a:endParaRPr lang="en-US"/>
          </a:p>
        </p:txBody>
      </p:sp>
    </p:spTree>
    <p:extLst>
      <p:ext uri="{BB962C8B-B14F-4D97-AF65-F5344CB8AC3E}">
        <p14:creationId xmlns:p14="http://schemas.microsoft.com/office/powerpoint/2010/main" val="12006274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6E367C6-094D-49FB-AB16-422AD2F7110E}"/>
              </a:ext>
            </a:extLst>
          </p:cNvPr>
          <p:cNvSpPr>
            <a:spLocks noGrp="1"/>
          </p:cNvSpPr>
          <p:nvPr>
            <p:ph type="dt" sz="half" idx="10"/>
          </p:nvPr>
        </p:nvSpPr>
        <p:spPr/>
        <p:txBody>
          <a:bodyPr/>
          <a:lstStyle/>
          <a:p>
            <a:fld id="{74C043D2-71DF-43BD-A1CC-7CA8B6626770}" type="datetimeFigureOut">
              <a:rPr lang="en-US" smtClean="0"/>
              <a:t>5/9/2020</a:t>
            </a:fld>
            <a:endParaRPr lang="en-US"/>
          </a:p>
        </p:txBody>
      </p:sp>
      <p:sp>
        <p:nvSpPr>
          <p:cNvPr id="3" name="Footer Placeholder 2">
            <a:extLst>
              <a:ext uri="{FF2B5EF4-FFF2-40B4-BE49-F238E27FC236}">
                <a16:creationId xmlns:a16="http://schemas.microsoft.com/office/drawing/2014/main" id="{7AE83F39-8643-475A-9158-F82A878366F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7355883-381D-41FF-84DD-8297B002C33B}"/>
              </a:ext>
            </a:extLst>
          </p:cNvPr>
          <p:cNvSpPr>
            <a:spLocks noGrp="1"/>
          </p:cNvSpPr>
          <p:nvPr>
            <p:ph type="sldNum" sz="quarter" idx="12"/>
          </p:nvPr>
        </p:nvSpPr>
        <p:spPr/>
        <p:txBody>
          <a:bodyPr/>
          <a:lstStyle/>
          <a:p>
            <a:fld id="{F9777C64-E144-4F48-A2DF-21B96DE78771}" type="slidenum">
              <a:rPr lang="en-US" smtClean="0"/>
              <a:t>‹#›</a:t>
            </a:fld>
            <a:endParaRPr lang="en-US"/>
          </a:p>
        </p:txBody>
      </p:sp>
    </p:spTree>
    <p:extLst>
      <p:ext uri="{BB962C8B-B14F-4D97-AF65-F5344CB8AC3E}">
        <p14:creationId xmlns:p14="http://schemas.microsoft.com/office/powerpoint/2010/main" val="35906384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7B9F6-722E-4721-8775-E02EC87AAD5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CC5B574-58D1-4335-8B36-C1F16AACB51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61EFC27-9B9A-442B-804C-0B8C3A0C9A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9843181-AE62-4FCA-B644-ED409E7F15CF}"/>
              </a:ext>
            </a:extLst>
          </p:cNvPr>
          <p:cNvSpPr>
            <a:spLocks noGrp="1"/>
          </p:cNvSpPr>
          <p:nvPr>
            <p:ph type="dt" sz="half" idx="10"/>
          </p:nvPr>
        </p:nvSpPr>
        <p:spPr/>
        <p:txBody>
          <a:bodyPr/>
          <a:lstStyle/>
          <a:p>
            <a:fld id="{74C043D2-71DF-43BD-A1CC-7CA8B6626770}" type="datetimeFigureOut">
              <a:rPr lang="en-US" smtClean="0"/>
              <a:t>5/9/2020</a:t>
            </a:fld>
            <a:endParaRPr lang="en-US"/>
          </a:p>
        </p:txBody>
      </p:sp>
      <p:sp>
        <p:nvSpPr>
          <p:cNvPr id="6" name="Footer Placeholder 5">
            <a:extLst>
              <a:ext uri="{FF2B5EF4-FFF2-40B4-BE49-F238E27FC236}">
                <a16:creationId xmlns:a16="http://schemas.microsoft.com/office/drawing/2014/main" id="{7780FD1E-9C84-44EA-9F96-14ACDD2A83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C94E8F8-E520-45AB-8157-901AD03B0F12}"/>
              </a:ext>
            </a:extLst>
          </p:cNvPr>
          <p:cNvSpPr>
            <a:spLocks noGrp="1"/>
          </p:cNvSpPr>
          <p:nvPr>
            <p:ph type="sldNum" sz="quarter" idx="12"/>
          </p:nvPr>
        </p:nvSpPr>
        <p:spPr/>
        <p:txBody>
          <a:bodyPr/>
          <a:lstStyle/>
          <a:p>
            <a:fld id="{F9777C64-E144-4F48-A2DF-21B96DE78771}" type="slidenum">
              <a:rPr lang="en-US" smtClean="0"/>
              <a:t>‹#›</a:t>
            </a:fld>
            <a:endParaRPr lang="en-US"/>
          </a:p>
        </p:txBody>
      </p:sp>
    </p:spTree>
    <p:extLst>
      <p:ext uri="{BB962C8B-B14F-4D97-AF65-F5344CB8AC3E}">
        <p14:creationId xmlns:p14="http://schemas.microsoft.com/office/powerpoint/2010/main" val="2120563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001688-505F-436C-B61F-F0EA976ABA8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F8F9B57-D2E5-4F20-ACD0-B6929CF3394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AF57C34-E0F2-4974-9B5B-DC4DC0B054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02FB540-D036-4BF4-8260-8C6CFA04F042}"/>
              </a:ext>
            </a:extLst>
          </p:cNvPr>
          <p:cNvSpPr>
            <a:spLocks noGrp="1"/>
          </p:cNvSpPr>
          <p:nvPr>
            <p:ph type="dt" sz="half" idx="10"/>
          </p:nvPr>
        </p:nvSpPr>
        <p:spPr/>
        <p:txBody>
          <a:bodyPr/>
          <a:lstStyle/>
          <a:p>
            <a:fld id="{74C043D2-71DF-43BD-A1CC-7CA8B6626770}" type="datetimeFigureOut">
              <a:rPr lang="en-US" smtClean="0"/>
              <a:t>5/9/2020</a:t>
            </a:fld>
            <a:endParaRPr lang="en-US"/>
          </a:p>
        </p:txBody>
      </p:sp>
      <p:sp>
        <p:nvSpPr>
          <p:cNvPr id="6" name="Footer Placeholder 5">
            <a:extLst>
              <a:ext uri="{FF2B5EF4-FFF2-40B4-BE49-F238E27FC236}">
                <a16:creationId xmlns:a16="http://schemas.microsoft.com/office/drawing/2014/main" id="{79C44F4C-3A17-44D1-8E3E-CB1706861C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5702BEB-8538-4BB4-9DD3-17D2B569E3C6}"/>
              </a:ext>
            </a:extLst>
          </p:cNvPr>
          <p:cNvSpPr>
            <a:spLocks noGrp="1"/>
          </p:cNvSpPr>
          <p:nvPr>
            <p:ph type="sldNum" sz="quarter" idx="12"/>
          </p:nvPr>
        </p:nvSpPr>
        <p:spPr/>
        <p:txBody>
          <a:bodyPr/>
          <a:lstStyle/>
          <a:p>
            <a:fld id="{F9777C64-E144-4F48-A2DF-21B96DE78771}" type="slidenum">
              <a:rPr lang="en-US" smtClean="0"/>
              <a:t>‹#›</a:t>
            </a:fld>
            <a:endParaRPr lang="en-US"/>
          </a:p>
        </p:txBody>
      </p:sp>
    </p:spTree>
    <p:extLst>
      <p:ext uri="{BB962C8B-B14F-4D97-AF65-F5344CB8AC3E}">
        <p14:creationId xmlns:p14="http://schemas.microsoft.com/office/powerpoint/2010/main" val="39921003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27FA3FF-DE53-47C1-886C-F309A89D337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7EEBFE0-A24F-4C91-997F-A7418EFBEE1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7719FD-53EE-45A3-B1D4-00E6FCA96B1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C043D2-71DF-43BD-A1CC-7CA8B6626770}" type="datetimeFigureOut">
              <a:rPr lang="en-US" smtClean="0"/>
              <a:t>5/9/2020</a:t>
            </a:fld>
            <a:endParaRPr lang="en-US"/>
          </a:p>
        </p:txBody>
      </p:sp>
      <p:sp>
        <p:nvSpPr>
          <p:cNvPr id="5" name="Footer Placeholder 4">
            <a:extLst>
              <a:ext uri="{FF2B5EF4-FFF2-40B4-BE49-F238E27FC236}">
                <a16:creationId xmlns:a16="http://schemas.microsoft.com/office/drawing/2014/main" id="{7F89F109-F357-46A9-A505-B41DD66CF92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CC9A83C-84D5-4A47-87E0-580F823799E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777C64-E144-4F48-A2DF-21B96DE78771}" type="slidenum">
              <a:rPr lang="en-US" smtClean="0"/>
              <a:t>‹#›</a:t>
            </a:fld>
            <a:endParaRPr lang="en-US"/>
          </a:p>
        </p:txBody>
      </p:sp>
    </p:spTree>
    <p:extLst>
      <p:ext uri="{BB962C8B-B14F-4D97-AF65-F5344CB8AC3E}">
        <p14:creationId xmlns:p14="http://schemas.microsoft.com/office/powerpoint/2010/main" val="36738832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634708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81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6B17D-590A-4F14-A1B0-C55B100E8703}"/>
              </a:ext>
            </a:extLst>
          </p:cNvPr>
          <p:cNvSpPr>
            <a:spLocks noGrp="1"/>
          </p:cNvSpPr>
          <p:nvPr>
            <p:ph type="ctrTitle"/>
          </p:nvPr>
        </p:nvSpPr>
        <p:spPr>
          <a:xfrm>
            <a:off x="5509591" y="493085"/>
            <a:ext cx="6220887" cy="1429481"/>
          </a:xfrm>
        </p:spPr>
        <p:txBody>
          <a:bodyPr anchor="t">
            <a:normAutofit/>
          </a:bodyPr>
          <a:lstStyle/>
          <a:p>
            <a:r>
              <a:rPr lang="en-US" sz="7200" dirty="0">
                <a:solidFill>
                  <a:srgbClr val="582808"/>
                </a:solidFill>
                <a:latin typeface="White On Black" panose="02000500000000000000" pitchFamily="2" charset="0"/>
              </a:rPr>
              <a:t>Conclusion</a:t>
            </a:r>
          </a:p>
        </p:txBody>
      </p:sp>
      <p:sp>
        <p:nvSpPr>
          <p:cNvPr id="3" name="Subtitle 2">
            <a:extLst>
              <a:ext uri="{FF2B5EF4-FFF2-40B4-BE49-F238E27FC236}">
                <a16:creationId xmlns:a16="http://schemas.microsoft.com/office/drawing/2014/main" id="{65264CE7-F709-4FE6-A34E-AE961AB3D727}"/>
              </a:ext>
            </a:extLst>
          </p:cNvPr>
          <p:cNvSpPr>
            <a:spLocks noGrp="1"/>
          </p:cNvSpPr>
          <p:nvPr>
            <p:ph type="subTitle" idx="1"/>
          </p:nvPr>
        </p:nvSpPr>
        <p:spPr>
          <a:xfrm>
            <a:off x="5509591" y="1922566"/>
            <a:ext cx="6220888" cy="4935435"/>
          </a:xfrm>
        </p:spPr>
        <p:txBody>
          <a:bodyPr>
            <a:normAutofit/>
          </a:bodyPr>
          <a:lstStyle/>
          <a:p>
            <a:r>
              <a:rPr lang="en-US" sz="4800" b="1" dirty="0">
                <a:solidFill>
                  <a:srgbClr val="582808"/>
                </a:solidFill>
              </a:rPr>
              <a:t>Giving an answer is not about promoting yourself, it is about exalting God and        His Word!</a:t>
            </a:r>
          </a:p>
          <a:p>
            <a:endParaRPr lang="en-US" sz="1200" b="1" dirty="0">
              <a:solidFill>
                <a:srgbClr val="582808"/>
              </a:solidFill>
            </a:endParaRPr>
          </a:p>
          <a:p>
            <a:r>
              <a:rPr lang="en-US" sz="4800" b="1" dirty="0">
                <a:solidFill>
                  <a:srgbClr val="582808"/>
                </a:solidFill>
              </a:rPr>
              <a:t>2 Timothy 3:16-17</a:t>
            </a:r>
          </a:p>
        </p:txBody>
      </p:sp>
      <p:pic>
        <p:nvPicPr>
          <p:cNvPr id="7" name="Picture 6" descr="A picture containing toy, sitting, red, holding&#10;&#10;Description automatically generated">
            <a:extLst>
              <a:ext uri="{FF2B5EF4-FFF2-40B4-BE49-F238E27FC236}">
                <a16:creationId xmlns:a16="http://schemas.microsoft.com/office/drawing/2014/main" id="{BCB9FC4D-DBFC-4E15-8E7F-FB6B782D8A5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365438"/>
            <a:ext cx="5916091" cy="5916091"/>
          </a:xfrm>
          <a:prstGeom prst="rect">
            <a:avLst/>
          </a:prstGeom>
        </p:spPr>
      </p:pic>
    </p:spTree>
    <p:extLst>
      <p:ext uri="{BB962C8B-B14F-4D97-AF65-F5344CB8AC3E}">
        <p14:creationId xmlns:p14="http://schemas.microsoft.com/office/powerpoint/2010/main" val="4272679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81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6B17D-590A-4F14-A1B0-C55B100E8703}"/>
              </a:ext>
            </a:extLst>
          </p:cNvPr>
          <p:cNvSpPr>
            <a:spLocks noGrp="1"/>
          </p:cNvSpPr>
          <p:nvPr>
            <p:ph type="ctrTitle"/>
          </p:nvPr>
        </p:nvSpPr>
        <p:spPr>
          <a:xfrm>
            <a:off x="5916088" y="1323557"/>
            <a:ext cx="5407893" cy="2387600"/>
          </a:xfrm>
        </p:spPr>
        <p:txBody>
          <a:bodyPr anchor="t">
            <a:normAutofit/>
          </a:bodyPr>
          <a:lstStyle/>
          <a:p>
            <a:r>
              <a:rPr lang="en-US" sz="7200" dirty="0">
                <a:solidFill>
                  <a:srgbClr val="582808"/>
                </a:solidFill>
                <a:latin typeface="White On Black" panose="02000500000000000000" pitchFamily="2" charset="0"/>
              </a:rPr>
              <a:t>Give a Defense</a:t>
            </a:r>
          </a:p>
        </p:txBody>
      </p:sp>
      <p:sp>
        <p:nvSpPr>
          <p:cNvPr id="3" name="Subtitle 2">
            <a:extLst>
              <a:ext uri="{FF2B5EF4-FFF2-40B4-BE49-F238E27FC236}">
                <a16:creationId xmlns:a16="http://schemas.microsoft.com/office/drawing/2014/main" id="{65264CE7-F709-4FE6-A34E-AE961AB3D727}"/>
              </a:ext>
            </a:extLst>
          </p:cNvPr>
          <p:cNvSpPr>
            <a:spLocks noGrp="1"/>
          </p:cNvSpPr>
          <p:nvPr>
            <p:ph type="subTitle" idx="1"/>
          </p:nvPr>
        </p:nvSpPr>
        <p:spPr>
          <a:xfrm>
            <a:off x="5509591" y="4104962"/>
            <a:ext cx="6220888" cy="1655762"/>
          </a:xfrm>
        </p:spPr>
        <p:txBody>
          <a:bodyPr>
            <a:normAutofit/>
          </a:bodyPr>
          <a:lstStyle/>
          <a:p>
            <a:r>
              <a:rPr lang="en-US" sz="4800" b="1" dirty="0">
                <a:solidFill>
                  <a:srgbClr val="582808"/>
                </a:solidFill>
              </a:rPr>
              <a:t>1 Peter 3:15</a:t>
            </a:r>
          </a:p>
        </p:txBody>
      </p:sp>
      <p:pic>
        <p:nvPicPr>
          <p:cNvPr id="7" name="Picture 6" descr="A picture containing toy, sitting, red, holding&#10;&#10;Description automatically generated">
            <a:extLst>
              <a:ext uri="{FF2B5EF4-FFF2-40B4-BE49-F238E27FC236}">
                <a16:creationId xmlns:a16="http://schemas.microsoft.com/office/drawing/2014/main" id="{BCB9FC4D-DBFC-4E15-8E7F-FB6B782D8A5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365438"/>
            <a:ext cx="5916091" cy="5916091"/>
          </a:xfrm>
          <a:prstGeom prst="rect">
            <a:avLst/>
          </a:prstGeom>
        </p:spPr>
      </p:pic>
    </p:spTree>
    <p:extLst>
      <p:ext uri="{BB962C8B-B14F-4D97-AF65-F5344CB8AC3E}">
        <p14:creationId xmlns:p14="http://schemas.microsoft.com/office/powerpoint/2010/main" val="1214543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81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6B17D-590A-4F14-A1B0-C55B100E8703}"/>
              </a:ext>
            </a:extLst>
          </p:cNvPr>
          <p:cNvSpPr>
            <a:spLocks noGrp="1"/>
          </p:cNvSpPr>
          <p:nvPr>
            <p:ph type="ctrTitle"/>
          </p:nvPr>
        </p:nvSpPr>
        <p:spPr>
          <a:xfrm>
            <a:off x="548812" y="365438"/>
            <a:ext cx="11094375" cy="2387600"/>
          </a:xfrm>
        </p:spPr>
        <p:txBody>
          <a:bodyPr anchor="t">
            <a:normAutofit/>
          </a:bodyPr>
          <a:lstStyle/>
          <a:p>
            <a:r>
              <a:rPr lang="en-US" sz="7200" dirty="0">
                <a:solidFill>
                  <a:srgbClr val="582808"/>
                </a:solidFill>
                <a:latin typeface="White On Black" panose="02000500000000000000" pitchFamily="2" charset="0"/>
              </a:rPr>
              <a:t>Sanctify the Lord God in your hearts</a:t>
            </a:r>
          </a:p>
        </p:txBody>
      </p:sp>
      <p:sp>
        <p:nvSpPr>
          <p:cNvPr id="3" name="Subtitle 2">
            <a:extLst>
              <a:ext uri="{FF2B5EF4-FFF2-40B4-BE49-F238E27FC236}">
                <a16:creationId xmlns:a16="http://schemas.microsoft.com/office/drawing/2014/main" id="{65264CE7-F709-4FE6-A34E-AE961AB3D727}"/>
              </a:ext>
            </a:extLst>
          </p:cNvPr>
          <p:cNvSpPr>
            <a:spLocks noGrp="1"/>
          </p:cNvSpPr>
          <p:nvPr>
            <p:ph type="subTitle" idx="1"/>
          </p:nvPr>
        </p:nvSpPr>
        <p:spPr>
          <a:xfrm>
            <a:off x="548812" y="3061255"/>
            <a:ext cx="7919327" cy="3252405"/>
          </a:xfrm>
        </p:spPr>
        <p:txBody>
          <a:bodyPr>
            <a:normAutofit/>
          </a:bodyPr>
          <a:lstStyle/>
          <a:p>
            <a:r>
              <a:rPr lang="en-US" sz="4800" b="1" dirty="0">
                <a:solidFill>
                  <a:srgbClr val="582808"/>
                </a:solidFill>
              </a:rPr>
              <a:t>Matthew 6:24, 33</a:t>
            </a:r>
          </a:p>
          <a:p>
            <a:r>
              <a:rPr lang="en-US" sz="4800" b="1" dirty="0">
                <a:solidFill>
                  <a:srgbClr val="582808"/>
                </a:solidFill>
              </a:rPr>
              <a:t>Luke 6:46</a:t>
            </a:r>
          </a:p>
          <a:p>
            <a:r>
              <a:rPr lang="en-US" sz="4800" b="1" dirty="0">
                <a:solidFill>
                  <a:srgbClr val="582808"/>
                </a:solidFill>
              </a:rPr>
              <a:t>2 Corinthians 5:9-10</a:t>
            </a:r>
          </a:p>
        </p:txBody>
      </p:sp>
      <p:pic>
        <p:nvPicPr>
          <p:cNvPr id="7" name="Picture 6" descr="A picture containing toy, sitting, red, holding&#10;&#10;Description automatically generated">
            <a:extLst>
              <a:ext uri="{FF2B5EF4-FFF2-40B4-BE49-F238E27FC236}">
                <a16:creationId xmlns:a16="http://schemas.microsoft.com/office/drawing/2014/main" id="{BCB9FC4D-DBFC-4E15-8E7F-FB6B782D8A5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00727" y="2951467"/>
            <a:ext cx="3731639" cy="3731639"/>
          </a:xfrm>
          <a:prstGeom prst="rect">
            <a:avLst/>
          </a:prstGeom>
        </p:spPr>
      </p:pic>
    </p:spTree>
    <p:extLst>
      <p:ext uri="{BB962C8B-B14F-4D97-AF65-F5344CB8AC3E}">
        <p14:creationId xmlns:p14="http://schemas.microsoft.com/office/powerpoint/2010/main" val="34356912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81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6B17D-590A-4F14-A1B0-C55B100E8703}"/>
              </a:ext>
            </a:extLst>
          </p:cNvPr>
          <p:cNvSpPr>
            <a:spLocks noGrp="1"/>
          </p:cNvSpPr>
          <p:nvPr>
            <p:ph type="ctrTitle"/>
          </p:nvPr>
        </p:nvSpPr>
        <p:spPr>
          <a:xfrm>
            <a:off x="548812" y="993912"/>
            <a:ext cx="11094375" cy="1759125"/>
          </a:xfrm>
        </p:spPr>
        <p:txBody>
          <a:bodyPr anchor="t">
            <a:normAutofit/>
          </a:bodyPr>
          <a:lstStyle/>
          <a:p>
            <a:r>
              <a:rPr lang="en-US" sz="7200" dirty="0">
                <a:solidFill>
                  <a:srgbClr val="582808"/>
                </a:solidFill>
                <a:latin typeface="White On Black" panose="02000500000000000000" pitchFamily="2" charset="0"/>
              </a:rPr>
              <a:t>Always Be Ready</a:t>
            </a:r>
          </a:p>
        </p:txBody>
      </p:sp>
      <p:sp>
        <p:nvSpPr>
          <p:cNvPr id="3" name="Subtitle 2">
            <a:extLst>
              <a:ext uri="{FF2B5EF4-FFF2-40B4-BE49-F238E27FC236}">
                <a16:creationId xmlns:a16="http://schemas.microsoft.com/office/drawing/2014/main" id="{65264CE7-F709-4FE6-A34E-AE961AB3D727}"/>
              </a:ext>
            </a:extLst>
          </p:cNvPr>
          <p:cNvSpPr>
            <a:spLocks noGrp="1"/>
          </p:cNvSpPr>
          <p:nvPr>
            <p:ph type="subTitle" idx="1"/>
          </p:nvPr>
        </p:nvSpPr>
        <p:spPr>
          <a:xfrm>
            <a:off x="548812" y="3070737"/>
            <a:ext cx="7919327" cy="3254557"/>
          </a:xfrm>
        </p:spPr>
        <p:txBody>
          <a:bodyPr>
            <a:normAutofit/>
          </a:bodyPr>
          <a:lstStyle/>
          <a:p>
            <a:r>
              <a:rPr lang="en-US" sz="4800" b="1" dirty="0">
                <a:solidFill>
                  <a:srgbClr val="582808"/>
                </a:solidFill>
              </a:rPr>
              <a:t>Matthew 26:41</a:t>
            </a:r>
          </a:p>
          <a:p>
            <a:r>
              <a:rPr lang="en-US" sz="4800" b="1" dirty="0">
                <a:solidFill>
                  <a:srgbClr val="582808"/>
                </a:solidFill>
              </a:rPr>
              <a:t>Ephesians 6:15, 10-13</a:t>
            </a:r>
          </a:p>
          <a:p>
            <a:r>
              <a:rPr lang="en-US" sz="4800" b="1" dirty="0">
                <a:solidFill>
                  <a:srgbClr val="582808"/>
                </a:solidFill>
              </a:rPr>
              <a:t>1 Timothy 4:13-16</a:t>
            </a:r>
          </a:p>
          <a:p>
            <a:r>
              <a:rPr lang="en-US" sz="4800" b="1" dirty="0">
                <a:solidFill>
                  <a:srgbClr val="582808"/>
                </a:solidFill>
              </a:rPr>
              <a:t>James 1:22-25</a:t>
            </a:r>
          </a:p>
        </p:txBody>
      </p:sp>
      <p:pic>
        <p:nvPicPr>
          <p:cNvPr id="7" name="Picture 6" descr="A picture containing toy, sitting, red, holding&#10;&#10;Description automatically generated">
            <a:extLst>
              <a:ext uri="{FF2B5EF4-FFF2-40B4-BE49-F238E27FC236}">
                <a16:creationId xmlns:a16="http://schemas.microsoft.com/office/drawing/2014/main" id="{BCB9FC4D-DBFC-4E15-8E7F-FB6B782D8A5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00727" y="2951467"/>
            <a:ext cx="3731639" cy="3731639"/>
          </a:xfrm>
          <a:prstGeom prst="rect">
            <a:avLst/>
          </a:prstGeom>
        </p:spPr>
      </p:pic>
    </p:spTree>
    <p:extLst>
      <p:ext uri="{BB962C8B-B14F-4D97-AF65-F5344CB8AC3E}">
        <p14:creationId xmlns:p14="http://schemas.microsoft.com/office/powerpoint/2010/main" val="31458382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81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6B17D-590A-4F14-A1B0-C55B100E8703}"/>
              </a:ext>
            </a:extLst>
          </p:cNvPr>
          <p:cNvSpPr>
            <a:spLocks noGrp="1"/>
          </p:cNvSpPr>
          <p:nvPr>
            <p:ph type="ctrTitle"/>
          </p:nvPr>
        </p:nvSpPr>
        <p:spPr>
          <a:xfrm>
            <a:off x="548812" y="365438"/>
            <a:ext cx="11094375" cy="2387600"/>
          </a:xfrm>
        </p:spPr>
        <p:txBody>
          <a:bodyPr anchor="t">
            <a:normAutofit/>
          </a:bodyPr>
          <a:lstStyle/>
          <a:p>
            <a:r>
              <a:rPr lang="en-US" sz="7200" dirty="0">
                <a:solidFill>
                  <a:srgbClr val="582808"/>
                </a:solidFill>
                <a:latin typeface="White On Black" panose="02000500000000000000" pitchFamily="2" charset="0"/>
              </a:rPr>
              <a:t>To give a defense to everyone who asks</a:t>
            </a:r>
          </a:p>
        </p:txBody>
      </p:sp>
      <p:sp>
        <p:nvSpPr>
          <p:cNvPr id="3" name="Subtitle 2">
            <a:extLst>
              <a:ext uri="{FF2B5EF4-FFF2-40B4-BE49-F238E27FC236}">
                <a16:creationId xmlns:a16="http://schemas.microsoft.com/office/drawing/2014/main" id="{65264CE7-F709-4FE6-A34E-AE961AB3D727}"/>
              </a:ext>
            </a:extLst>
          </p:cNvPr>
          <p:cNvSpPr>
            <a:spLocks noGrp="1"/>
          </p:cNvSpPr>
          <p:nvPr>
            <p:ph type="subTitle" idx="1"/>
          </p:nvPr>
        </p:nvSpPr>
        <p:spPr>
          <a:xfrm>
            <a:off x="548812" y="3061255"/>
            <a:ext cx="7919327" cy="3252405"/>
          </a:xfrm>
        </p:spPr>
        <p:txBody>
          <a:bodyPr>
            <a:normAutofit/>
          </a:bodyPr>
          <a:lstStyle/>
          <a:p>
            <a:r>
              <a:rPr lang="en-US" sz="4800" b="1" dirty="0">
                <a:solidFill>
                  <a:srgbClr val="582808"/>
                </a:solidFill>
              </a:rPr>
              <a:t>Acts 22:1; 1 Corinthians 9:3</a:t>
            </a:r>
          </a:p>
          <a:p>
            <a:r>
              <a:rPr lang="en-US" sz="4800" b="1" dirty="0">
                <a:solidFill>
                  <a:srgbClr val="582808"/>
                </a:solidFill>
              </a:rPr>
              <a:t>Philippians 1:17, 7</a:t>
            </a:r>
          </a:p>
          <a:p>
            <a:r>
              <a:rPr lang="en-US" sz="4800" b="1" dirty="0">
                <a:solidFill>
                  <a:srgbClr val="582808"/>
                </a:solidFill>
              </a:rPr>
              <a:t>Romans 10:17</a:t>
            </a:r>
          </a:p>
        </p:txBody>
      </p:sp>
      <p:pic>
        <p:nvPicPr>
          <p:cNvPr id="7" name="Picture 6" descr="A picture containing toy, sitting, red, holding&#10;&#10;Description automatically generated">
            <a:extLst>
              <a:ext uri="{FF2B5EF4-FFF2-40B4-BE49-F238E27FC236}">
                <a16:creationId xmlns:a16="http://schemas.microsoft.com/office/drawing/2014/main" id="{BCB9FC4D-DBFC-4E15-8E7F-FB6B782D8A5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00727" y="2951467"/>
            <a:ext cx="3731639" cy="3731639"/>
          </a:xfrm>
          <a:prstGeom prst="rect">
            <a:avLst/>
          </a:prstGeom>
        </p:spPr>
      </p:pic>
    </p:spTree>
    <p:extLst>
      <p:ext uri="{BB962C8B-B14F-4D97-AF65-F5344CB8AC3E}">
        <p14:creationId xmlns:p14="http://schemas.microsoft.com/office/powerpoint/2010/main" val="33994122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81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6B17D-590A-4F14-A1B0-C55B100E8703}"/>
              </a:ext>
            </a:extLst>
          </p:cNvPr>
          <p:cNvSpPr>
            <a:spLocks noGrp="1"/>
          </p:cNvSpPr>
          <p:nvPr>
            <p:ph type="ctrTitle"/>
          </p:nvPr>
        </p:nvSpPr>
        <p:spPr>
          <a:xfrm>
            <a:off x="218661" y="365438"/>
            <a:ext cx="11748051" cy="2387600"/>
          </a:xfrm>
        </p:spPr>
        <p:txBody>
          <a:bodyPr anchor="t">
            <a:normAutofit/>
          </a:bodyPr>
          <a:lstStyle/>
          <a:p>
            <a:r>
              <a:rPr lang="en-US" sz="7200" dirty="0">
                <a:solidFill>
                  <a:srgbClr val="582808"/>
                </a:solidFill>
                <a:latin typeface="White On Black" panose="02000500000000000000" pitchFamily="2" charset="0"/>
              </a:rPr>
              <a:t>With Meekness and Fear...Good Conscience</a:t>
            </a:r>
          </a:p>
        </p:txBody>
      </p:sp>
      <p:sp>
        <p:nvSpPr>
          <p:cNvPr id="3" name="Subtitle 2">
            <a:extLst>
              <a:ext uri="{FF2B5EF4-FFF2-40B4-BE49-F238E27FC236}">
                <a16:creationId xmlns:a16="http://schemas.microsoft.com/office/drawing/2014/main" id="{65264CE7-F709-4FE6-A34E-AE961AB3D727}"/>
              </a:ext>
            </a:extLst>
          </p:cNvPr>
          <p:cNvSpPr>
            <a:spLocks noGrp="1"/>
          </p:cNvSpPr>
          <p:nvPr>
            <p:ph type="subTitle" idx="1"/>
          </p:nvPr>
        </p:nvSpPr>
        <p:spPr>
          <a:xfrm>
            <a:off x="548812" y="3061255"/>
            <a:ext cx="7919327" cy="3252405"/>
          </a:xfrm>
        </p:spPr>
        <p:txBody>
          <a:bodyPr>
            <a:normAutofit/>
          </a:bodyPr>
          <a:lstStyle/>
          <a:p>
            <a:r>
              <a:rPr lang="en-US" sz="4800" b="1" dirty="0">
                <a:solidFill>
                  <a:srgbClr val="582808"/>
                </a:solidFill>
              </a:rPr>
              <a:t>Galatians 5:23; 6:1</a:t>
            </a:r>
          </a:p>
          <a:p>
            <a:r>
              <a:rPr lang="en-US" sz="4800" b="1" dirty="0">
                <a:solidFill>
                  <a:srgbClr val="582808"/>
                </a:solidFill>
              </a:rPr>
              <a:t>2 Timothy 2:24-26</a:t>
            </a:r>
          </a:p>
          <a:p>
            <a:r>
              <a:rPr lang="en-US" sz="4800" b="1" dirty="0">
                <a:solidFill>
                  <a:srgbClr val="582808"/>
                </a:solidFill>
              </a:rPr>
              <a:t>Matthew 10:28</a:t>
            </a:r>
          </a:p>
        </p:txBody>
      </p:sp>
      <p:pic>
        <p:nvPicPr>
          <p:cNvPr id="7" name="Picture 6" descr="A picture containing toy, sitting, red, holding&#10;&#10;Description automatically generated">
            <a:extLst>
              <a:ext uri="{FF2B5EF4-FFF2-40B4-BE49-F238E27FC236}">
                <a16:creationId xmlns:a16="http://schemas.microsoft.com/office/drawing/2014/main" id="{BCB9FC4D-DBFC-4E15-8E7F-FB6B782D8A5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00727" y="2951467"/>
            <a:ext cx="3731639" cy="3731639"/>
          </a:xfrm>
          <a:prstGeom prst="rect">
            <a:avLst/>
          </a:prstGeom>
        </p:spPr>
      </p:pic>
    </p:spTree>
    <p:extLst>
      <p:ext uri="{BB962C8B-B14F-4D97-AF65-F5344CB8AC3E}">
        <p14:creationId xmlns:p14="http://schemas.microsoft.com/office/powerpoint/2010/main" val="41384162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81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6B17D-590A-4F14-A1B0-C55B100E8703}"/>
              </a:ext>
            </a:extLst>
          </p:cNvPr>
          <p:cNvSpPr>
            <a:spLocks noGrp="1"/>
          </p:cNvSpPr>
          <p:nvPr>
            <p:ph type="ctrTitle"/>
          </p:nvPr>
        </p:nvSpPr>
        <p:spPr>
          <a:xfrm>
            <a:off x="221974" y="253791"/>
            <a:ext cx="11748051" cy="1200982"/>
          </a:xfrm>
        </p:spPr>
        <p:txBody>
          <a:bodyPr anchor="t">
            <a:normAutofit/>
          </a:bodyPr>
          <a:lstStyle/>
          <a:p>
            <a:r>
              <a:rPr lang="en-US" sz="6600" dirty="0">
                <a:solidFill>
                  <a:srgbClr val="582808"/>
                </a:solidFill>
                <a:latin typeface="White On Black" panose="02000500000000000000" pitchFamily="2" charset="0"/>
              </a:rPr>
              <a:t>Three Possible Defenses</a:t>
            </a:r>
          </a:p>
        </p:txBody>
      </p:sp>
      <p:sp>
        <p:nvSpPr>
          <p:cNvPr id="3" name="Subtitle 2">
            <a:extLst>
              <a:ext uri="{FF2B5EF4-FFF2-40B4-BE49-F238E27FC236}">
                <a16:creationId xmlns:a16="http://schemas.microsoft.com/office/drawing/2014/main" id="{65264CE7-F709-4FE6-A34E-AE961AB3D727}"/>
              </a:ext>
            </a:extLst>
          </p:cNvPr>
          <p:cNvSpPr>
            <a:spLocks noGrp="1"/>
          </p:cNvSpPr>
          <p:nvPr>
            <p:ph type="subTitle" idx="1"/>
          </p:nvPr>
        </p:nvSpPr>
        <p:spPr>
          <a:xfrm>
            <a:off x="4114799" y="4570154"/>
            <a:ext cx="8077201" cy="1844013"/>
          </a:xfrm>
        </p:spPr>
        <p:txBody>
          <a:bodyPr>
            <a:normAutofit/>
          </a:bodyPr>
          <a:lstStyle/>
          <a:p>
            <a:r>
              <a:rPr lang="en-US" sz="4800" b="1" dirty="0">
                <a:solidFill>
                  <a:srgbClr val="582808"/>
                </a:solidFill>
              </a:rPr>
              <a:t>Acts 2:38; 22:16</a:t>
            </a:r>
          </a:p>
          <a:p>
            <a:r>
              <a:rPr lang="en-US" sz="4800" b="1" dirty="0">
                <a:solidFill>
                  <a:srgbClr val="582808"/>
                </a:solidFill>
              </a:rPr>
              <a:t>Matthew 19:9; Romans 7:2-3</a:t>
            </a:r>
          </a:p>
        </p:txBody>
      </p:sp>
      <p:pic>
        <p:nvPicPr>
          <p:cNvPr id="7" name="Picture 6" descr="A picture containing toy, sitting, red, holding&#10;&#10;Description automatically generated">
            <a:extLst>
              <a:ext uri="{FF2B5EF4-FFF2-40B4-BE49-F238E27FC236}">
                <a16:creationId xmlns:a16="http://schemas.microsoft.com/office/drawing/2014/main" id="{BCB9FC4D-DBFC-4E15-8E7F-FB6B782D8A5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8070" y="2108217"/>
            <a:ext cx="4305951" cy="4305951"/>
          </a:xfrm>
          <a:prstGeom prst="rect">
            <a:avLst/>
          </a:prstGeom>
        </p:spPr>
      </p:pic>
      <p:sp>
        <p:nvSpPr>
          <p:cNvPr id="10" name="Callout: Left Arrow 9">
            <a:extLst>
              <a:ext uri="{FF2B5EF4-FFF2-40B4-BE49-F238E27FC236}">
                <a16:creationId xmlns:a16="http://schemas.microsoft.com/office/drawing/2014/main" id="{045C1336-9614-4E16-B3FB-F73D358B8B8D}"/>
              </a:ext>
            </a:extLst>
          </p:cNvPr>
          <p:cNvSpPr/>
          <p:nvPr/>
        </p:nvSpPr>
        <p:spPr>
          <a:xfrm>
            <a:off x="4114799" y="1851337"/>
            <a:ext cx="7533861" cy="2322254"/>
          </a:xfrm>
          <a:prstGeom prst="leftArrowCallout">
            <a:avLst>
              <a:gd name="adj1" fmla="val 7828"/>
              <a:gd name="adj2" fmla="val 9821"/>
              <a:gd name="adj3" fmla="val 27643"/>
              <a:gd name="adj4" fmla="val 83830"/>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dirty="0">
                <a:solidFill>
                  <a:srgbClr val="582808"/>
                </a:solidFill>
                <a:latin typeface="Freestyle Script" panose="030804020302050B0404" pitchFamily="66" charset="0"/>
              </a:rPr>
              <a:t>We teach the Truth!</a:t>
            </a:r>
          </a:p>
        </p:txBody>
      </p:sp>
    </p:spTree>
    <p:extLst>
      <p:ext uri="{BB962C8B-B14F-4D97-AF65-F5344CB8AC3E}">
        <p14:creationId xmlns:p14="http://schemas.microsoft.com/office/powerpoint/2010/main" val="28767732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81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6B17D-590A-4F14-A1B0-C55B100E8703}"/>
              </a:ext>
            </a:extLst>
          </p:cNvPr>
          <p:cNvSpPr>
            <a:spLocks noGrp="1"/>
          </p:cNvSpPr>
          <p:nvPr>
            <p:ph type="ctrTitle"/>
          </p:nvPr>
        </p:nvSpPr>
        <p:spPr>
          <a:xfrm>
            <a:off x="221974" y="253791"/>
            <a:ext cx="11748051" cy="1200982"/>
          </a:xfrm>
        </p:spPr>
        <p:txBody>
          <a:bodyPr anchor="t">
            <a:normAutofit/>
          </a:bodyPr>
          <a:lstStyle/>
          <a:p>
            <a:r>
              <a:rPr lang="en-US" sz="6600" dirty="0">
                <a:solidFill>
                  <a:srgbClr val="582808"/>
                </a:solidFill>
                <a:latin typeface="White On Black" panose="02000500000000000000" pitchFamily="2" charset="0"/>
              </a:rPr>
              <a:t>Three Possible Defenses</a:t>
            </a:r>
          </a:p>
        </p:txBody>
      </p:sp>
      <p:sp>
        <p:nvSpPr>
          <p:cNvPr id="3" name="Subtitle 2">
            <a:extLst>
              <a:ext uri="{FF2B5EF4-FFF2-40B4-BE49-F238E27FC236}">
                <a16:creationId xmlns:a16="http://schemas.microsoft.com/office/drawing/2014/main" id="{65264CE7-F709-4FE6-A34E-AE961AB3D727}"/>
              </a:ext>
            </a:extLst>
          </p:cNvPr>
          <p:cNvSpPr>
            <a:spLocks noGrp="1"/>
          </p:cNvSpPr>
          <p:nvPr>
            <p:ph type="subTitle" idx="1"/>
          </p:nvPr>
        </p:nvSpPr>
        <p:spPr>
          <a:xfrm>
            <a:off x="4114799" y="4827034"/>
            <a:ext cx="8077201" cy="2030965"/>
          </a:xfrm>
        </p:spPr>
        <p:txBody>
          <a:bodyPr>
            <a:normAutofit/>
          </a:bodyPr>
          <a:lstStyle/>
          <a:p>
            <a:r>
              <a:rPr lang="en-US" sz="4800" b="1" dirty="0">
                <a:solidFill>
                  <a:srgbClr val="582808"/>
                </a:solidFill>
              </a:rPr>
              <a:t>Proverbs 26:4-5; Luke 23:6-11</a:t>
            </a:r>
          </a:p>
          <a:p>
            <a:r>
              <a:rPr lang="en-US" sz="4800" b="1" dirty="0">
                <a:solidFill>
                  <a:srgbClr val="582808"/>
                </a:solidFill>
              </a:rPr>
              <a:t>Acts 20:26-27</a:t>
            </a:r>
          </a:p>
        </p:txBody>
      </p:sp>
      <p:pic>
        <p:nvPicPr>
          <p:cNvPr id="7" name="Picture 6" descr="A picture containing toy, sitting, red, holding&#10;&#10;Description automatically generated">
            <a:extLst>
              <a:ext uri="{FF2B5EF4-FFF2-40B4-BE49-F238E27FC236}">
                <a16:creationId xmlns:a16="http://schemas.microsoft.com/office/drawing/2014/main" id="{BCB9FC4D-DBFC-4E15-8E7F-FB6B782D8A5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8070" y="2108217"/>
            <a:ext cx="4305951" cy="4305951"/>
          </a:xfrm>
          <a:prstGeom prst="rect">
            <a:avLst/>
          </a:prstGeom>
        </p:spPr>
      </p:pic>
      <p:sp>
        <p:nvSpPr>
          <p:cNvPr id="10" name="Callout: Left Arrow 9">
            <a:extLst>
              <a:ext uri="{FF2B5EF4-FFF2-40B4-BE49-F238E27FC236}">
                <a16:creationId xmlns:a16="http://schemas.microsoft.com/office/drawing/2014/main" id="{045C1336-9614-4E16-B3FB-F73D358B8B8D}"/>
              </a:ext>
            </a:extLst>
          </p:cNvPr>
          <p:cNvSpPr/>
          <p:nvPr/>
        </p:nvSpPr>
        <p:spPr>
          <a:xfrm>
            <a:off x="4114799" y="1454773"/>
            <a:ext cx="7533861" cy="3196740"/>
          </a:xfrm>
          <a:prstGeom prst="leftArrowCallout">
            <a:avLst>
              <a:gd name="adj1" fmla="val 4975"/>
              <a:gd name="adj2" fmla="val 9821"/>
              <a:gd name="adj3" fmla="val 27643"/>
              <a:gd name="adj4" fmla="val 85149"/>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en-US" sz="7200" b="0" i="0" u="none" strike="noStrike" kern="1200" cap="none" spc="0" normalizeH="0" baseline="0" noProof="0" dirty="0">
                <a:ln>
                  <a:noFill/>
                </a:ln>
                <a:solidFill>
                  <a:srgbClr val="582808"/>
                </a:solidFill>
                <a:effectLst/>
                <a:uLnTx/>
                <a:uFillTx/>
                <a:latin typeface="Freestyle Script" panose="030804020302050B0404" pitchFamily="66" charset="0"/>
              </a:rPr>
              <a:t>I will not dignify your question with an answer.</a:t>
            </a:r>
          </a:p>
        </p:txBody>
      </p:sp>
    </p:spTree>
    <p:extLst>
      <p:ext uri="{BB962C8B-B14F-4D97-AF65-F5344CB8AC3E}">
        <p14:creationId xmlns:p14="http://schemas.microsoft.com/office/powerpoint/2010/main" val="33283447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81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6B17D-590A-4F14-A1B0-C55B100E8703}"/>
              </a:ext>
            </a:extLst>
          </p:cNvPr>
          <p:cNvSpPr>
            <a:spLocks noGrp="1"/>
          </p:cNvSpPr>
          <p:nvPr>
            <p:ph type="ctrTitle"/>
          </p:nvPr>
        </p:nvSpPr>
        <p:spPr>
          <a:xfrm>
            <a:off x="221974" y="253791"/>
            <a:ext cx="11748051" cy="1200982"/>
          </a:xfrm>
        </p:spPr>
        <p:txBody>
          <a:bodyPr anchor="t">
            <a:normAutofit/>
          </a:bodyPr>
          <a:lstStyle/>
          <a:p>
            <a:r>
              <a:rPr lang="en-US" sz="6600" dirty="0">
                <a:solidFill>
                  <a:srgbClr val="582808"/>
                </a:solidFill>
                <a:latin typeface="White On Black" panose="02000500000000000000" pitchFamily="2" charset="0"/>
              </a:rPr>
              <a:t>Three Possible Defenses</a:t>
            </a:r>
          </a:p>
        </p:txBody>
      </p:sp>
      <p:sp>
        <p:nvSpPr>
          <p:cNvPr id="3" name="Subtitle 2">
            <a:extLst>
              <a:ext uri="{FF2B5EF4-FFF2-40B4-BE49-F238E27FC236}">
                <a16:creationId xmlns:a16="http://schemas.microsoft.com/office/drawing/2014/main" id="{65264CE7-F709-4FE6-A34E-AE961AB3D727}"/>
              </a:ext>
            </a:extLst>
          </p:cNvPr>
          <p:cNvSpPr>
            <a:spLocks noGrp="1"/>
          </p:cNvSpPr>
          <p:nvPr>
            <p:ph type="subTitle" idx="1"/>
          </p:nvPr>
        </p:nvSpPr>
        <p:spPr>
          <a:xfrm>
            <a:off x="4114799" y="5106435"/>
            <a:ext cx="8077201" cy="1200982"/>
          </a:xfrm>
        </p:spPr>
        <p:txBody>
          <a:bodyPr>
            <a:normAutofit/>
          </a:bodyPr>
          <a:lstStyle/>
          <a:p>
            <a:r>
              <a:rPr lang="en-US" sz="4800" b="1" dirty="0">
                <a:solidFill>
                  <a:srgbClr val="582808"/>
                </a:solidFill>
              </a:rPr>
              <a:t>2 Timothy 2:2; 2:15</a:t>
            </a:r>
          </a:p>
        </p:txBody>
      </p:sp>
      <p:pic>
        <p:nvPicPr>
          <p:cNvPr id="7" name="Picture 6" descr="A picture containing toy, sitting, red, holding&#10;&#10;Description automatically generated">
            <a:extLst>
              <a:ext uri="{FF2B5EF4-FFF2-40B4-BE49-F238E27FC236}">
                <a16:creationId xmlns:a16="http://schemas.microsoft.com/office/drawing/2014/main" id="{BCB9FC4D-DBFC-4E15-8E7F-FB6B782D8A5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8070" y="2108217"/>
            <a:ext cx="4305951" cy="4305951"/>
          </a:xfrm>
          <a:prstGeom prst="rect">
            <a:avLst/>
          </a:prstGeom>
        </p:spPr>
      </p:pic>
      <p:sp>
        <p:nvSpPr>
          <p:cNvPr id="10" name="Callout: Left Arrow 9">
            <a:extLst>
              <a:ext uri="{FF2B5EF4-FFF2-40B4-BE49-F238E27FC236}">
                <a16:creationId xmlns:a16="http://schemas.microsoft.com/office/drawing/2014/main" id="{045C1336-9614-4E16-B3FB-F73D358B8B8D}"/>
              </a:ext>
            </a:extLst>
          </p:cNvPr>
          <p:cNvSpPr/>
          <p:nvPr/>
        </p:nvSpPr>
        <p:spPr>
          <a:xfrm>
            <a:off x="4114799" y="1454773"/>
            <a:ext cx="7533861" cy="3196740"/>
          </a:xfrm>
          <a:prstGeom prst="leftArrowCallout">
            <a:avLst>
              <a:gd name="adj1" fmla="val 4975"/>
              <a:gd name="adj2" fmla="val 9821"/>
              <a:gd name="adj3" fmla="val 27643"/>
              <a:gd name="adj4" fmla="val 85149"/>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90000"/>
              </a:lnSpc>
              <a:spcBef>
                <a:spcPts val="0"/>
              </a:spcBef>
              <a:spcAft>
                <a:spcPts val="0"/>
              </a:spcAft>
              <a:buClrTx/>
              <a:buSzTx/>
              <a:buFontTx/>
              <a:buNone/>
              <a:tabLst/>
              <a:defRPr/>
            </a:pPr>
            <a:r>
              <a:rPr kumimoji="0" lang="en-US" sz="7200" b="0" i="0" u="none" strike="noStrike" kern="1200" cap="none" spc="0" normalizeH="0" baseline="0" noProof="0" dirty="0">
                <a:ln>
                  <a:noFill/>
                </a:ln>
                <a:solidFill>
                  <a:srgbClr val="582808"/>
                </a:solidFill>
                <a:effectLst/>
                <a:uLnTx/>
                <a:uFillTx/>
                <a:latin typeface="Freestyle Script" panose="030804020302050B0404" pitchFamily="66" charset="0"/>
              </a:rPr>
              <a:t>I Don’t know, but I will study the Bible</a:t>
            </a:r>
            <a:br>
              <a:rPr kumimoji="0" lang="en-US" sz="7200" b="0" i="0" u="none" strike="noStrike" kern="1200" cap="none" spc="0" normalizeH="0" baseline="0" noProof="0" dirty="0">
                <a:ln>
                  <a:noFill/>
                </a:ln>
                <a:solidFill>
                  <a:srgbClr val="582808"/>
                </a:solidFill>
                <a:effectLst/>
                <a:uLnTx/>
                <a:uFillTx/>
                <a:latin typeface="Freestyle Script" panose="030804020302050B0404" pitchFamily="66" charset="0"/>
              </a:rPr>
            </a:br>
            <a:r>
              <a:rPr kumimoji="0" lang="en-US" sz="7200" b="0" i="0" u="none" strike="noStrike" kern="1200" cap="none" spc="0" normalizeH="0" baseline="0" noProof="0" dirty="0">
                <a:ln>
                  <a:noFill/>
                </a:ln>
                <a:solidFill>
                  <a:srgbClr val="582808"/>
                </a:solidFill>
                <a:effectLst/>
                <a:uLnTx/>
                <a:uFillTx/>
                <a:latin typeface="Freestyle Script" panose="030804020302050B0404" pitchFamily="66" charset="0"/>
              </a:rPr>
              <a:t>and find the answer.</a:t>
            </a:r>
          </a:p>
        </p:txBody>
      </p:sp>
    </p:spTree>
    <p:extLst>
      <p:ext uri="{BB962C8B-B14F-4D97-AF65-F5344CB8AC3E}">
        <p14:creationId xmlns:p14="http://schemas.microsoft.com/office/powerpoint/2010/main" val="15429092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313</TotalTime>
  <Words>2808</Words>
  <Application>Microsoft Office PowerPoint</Application>
  <PresentationFormat>Widescreen</PresentationFormat>
  <Paragraphs>143</Paragraphs>
  <Slides>10</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Freestyle Script</vt:lpstr>
      <vt:lpstr>White On Black</vt:lpstr>
      <vt:lpstr>Office Theme</vt:lpstr>
      <vt:lpstr>PowerPoint Presentation</vt:lpstr>
      <vt:lpstr>Give a Defense</vt:lpstr>
      <vt:lpstr>Sanctify the Lord God in your hearts</vt:lpstr>
      <vt:lpstr>Always Be Ready</vt:lpstr>
      <vt:lpstr>To give a defense to everyone who asks</vt:lpstr>
      <vt:lpstr>With Meekness and Fear...Good Conscience</vt:lpstr>
      <vt:lpstr>Three Possible Defenses</vt:lpstr>
      <vt:lpstr>Three Possible Defenses</vt:lpstr>
      <vt:lpstr>Three Possible Defenses</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Give a Defense!</dc:title>
  <dc:creator>Stan Cox</dc:creator>
  <cp:lastModifiedBy>Stan Cox</cp:lastModifiedBy>
  <cp:revision>3</cp:revision>
  <dcterms:created xsi:type="dcterms:W3CDTF">2020-05-08T02:58:28Z</dcterms:created>
  <dcterms:modified xsi:type="dcterms:W3CDTF">2020-05-10T01:45:18Z</dcterms:modified>
</cp:coreProperties>
</file>