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 Cox" userId="9376f276357bfffd" providerId="LiveId" clId="{D98A9206-6ABC-46BF-ADFF-CC33A4CDF097}"/>
    <pc:docChg chg="custSel modSld modHandout">
      <pc:chgData name="Stan Cox" userId="9376f276357bfffd" providerId="LiveId" clId="{D98A9206-6ABC-46BF-ADFF-CC33A4CDF097}" dt="2024-10-23T16:35:08.570" v="141" actId="478"/>
      <pc:docMkLst>
        <pc:docMk/>
      </pc:docMkLst>
      <pc:sldChg chg="delSp modSp mod delAnim">
        <pc:chgData name="Stan Cox" userId="9376f276357bfffd" providerId="LiveId" clId="{D98A9206-6ABC-46BF-ADFF-CC33A4CDF097}" dt="2024-10-23T16:35:08.570" v="141" actId="478"/>
        <pc:sldMkLst>
          <pc:docMk/>
          <pc:sldMk cId="4137203556" sldId="257"/>
        </pc:sldMkLst>
        <pc:spChg chg="del">
          <ac:chgData name="Stan Cox" userId="9376f276357bfffd" providerId="LiveId" clId="{D98A9206-6ABC-46BF-ADFF-CC33A4CDF097}" dt="2024-10-23T16:35:05.863" v="138" actId="478"/>
          <ac:spMkLst>
            <pc:docMk/>
            <pc:sldMk cId="4137203556" sldId="257"/>
            <ac:spMk id="4" creationId="{718F2E4C-6247-176A-E0C3-87E0A730DD4A}"/>
          </ac:spMkLst>
        </pc:spChg>
        <pc:spChg chg="del">
          <ac:chgData name="Stan Cox" userId="9376f276357bfffd" providerId="LiveId" clId="{D98A9206-6ABC-46BF-ADFF-CC33A4CDF097}" dt="2024-10-23T16:35:06.848" v="139" actId="478"/>
          <ac:spMkLst>
            <pc:docMk/>
            <pc:sldMk cId="4137203556" sldId="257"/>
            <ac:spMk id="5" creationId="{72744CAF-D255-0F91-404C-4FA6258EC544}"/>
          </ac:spMkLst>
        </pc:spChg>
        <pc:spChg chg="del mod">
          <ac:chgData name="Stan Cox" userId="9376f276357bfffd" providerId="LiveId" clId="{D98A9206-6ABC-46BF-ADFF-CC33A4CDF097}" dt="2024-10-23T16:35:07.661" v="140" actId="478"/>
          <ac:spMkLst>
            <pc:docMk/>
            <pc:sldMk cId="4137203556" sldId="257"/>
            <ac:spMk id="6" creationId="{0A79AE2C-D42A-8E17-32C3-BE805339B42F}"/>
          </ac:spMkLst>
        </pc:spChg>
        <pc:spChg chg="del">
          <ac:chgData name="Stan Cox" userId="9376f276357bfffd" providerId="LiveId" clId="{D98A9206-6ABC-46BF-ADFF-CC33A4CDF097}" dt="2024-10-23T16:35:08.570" v="141" actId="478"/>
          <ac:spMkLst>
            <pc:docMk/>
            <pc:sldMk cId="4137203556" sldId="257"/>
            <ac:spMk id="7" creationId="{878AE11E-ED0E-F1E8-CD0A-D389CC30E65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DCC876C-C816-5B3A-1F5D-D6D7FDA515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429000" cy="800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2400" dirty="0">
                <a:latin typeface="Old English Text MT" panose="03040902040508030806" pitchFamily="66" charset="0"/>
                <a:cs typeface="Aharoni" panose="02010803020104030203" pitchFamily="2" charset="-79"/>
              </a:rPr>
              <a:t>God</a:t>
            </a:r>
            <a:r>
              <a:rPr lang="en-US" sz="2000" dirty="0">
                <a:latin typeface="Aharoni" panose="02010803020104030203" pitchFamily="2" charset="-79"/>
                <a:cs typeface="Aharoni" panose="02010803020104030203" pitchFamily="2" charset="-79"/>
              </a:rPr>
              <a:t> Resists the Proud</a:t>
            </a:r>
          </a:p>
          <a:p>
            <a:r>
              <a:rPr lang="en-US" dirty="0"/>
              <a:t>1 Peter 5:1-7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4D35D5-D6D3-E676-23FE-E0D812F52F9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October 27, 2024 @ 9am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05203-52C1-D74F-9C6A-11D13335ED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West Side church of Christ, Stan Cox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A138D-D600-73F0-B1B3-0B04E5831F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  soundteaching.org    </a:t>
            </a:r>
            <a:fld id="{C0267830-D63E-47D9-BE55-1DA3B9F354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6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CD73-A355-36A4-74B5-9AA95BDB7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75BD6-408E-FFA8-3511-91C0ACC35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DA793-0314-B6D3-B152-F81D290F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F6AE7-BC6B-CC2D-4403-153D83EF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C98CA-3FC2-1945-6D97-46E97C59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6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124-692F-C424-A4D2-CF530E7A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4472F-45C3-9E35-53E8-381625543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CBC27-82B3-3635-4651-D9E962900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9BCE7-BA74-088C-FB06-B183FB640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28A6F-C596-0B07-5D0A-1FAD8425E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4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D7BCED-A533-B5F4-184B-9508FD565D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0C24EE-8C5A-E9C2-B37A-72B30FD94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238D7-1E24-92D9-6362-E6FEB827E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3AF86-FAC0-5465-4A0A-EDEBB4402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4FFB6-7B67-492B-088E-B90D7F8E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4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F18C7-8712-7E81-4FF6-A6A7C7D55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6FD21-A823-DCA0-EFF8-4204459B2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78DD3-D783-4984-62AB-74A8CB1A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1DC29-6CF9-79A1-B708-B48CA85B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0C549-5164-A823-D4CF-1E0F807D9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86E30-2F51-33A6-1FA1-101C40E7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9782D-F452-CE8F-E9CC-9E4E8A24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071DA-DEEC-D58E-6F5A-E1689FE5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68BEE-C468-4C0A-93B3-51864C91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7041B-A03B-575C-BEF0-475ED373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4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82904-4A46-7E73-06A7-4AAADFCCD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BB6AB-1506-82B6-8ADC-8CCAFF0DA5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CD762F-CF53-4005-DA52-B7CCDA006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793F1A-205D-00E5-8447-88FB5BEEF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36FDA-B225-49F2-CBDA-20CA7B29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0D0D7-9D32-22BF-F11B-B2692323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742B-511B-678C-95F9-2EA8C0BCA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3554A-C329-3102-F46A-1B46D7CA7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AD443-1D9A-786E-0628-BBDCF58E2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1C9A7E-B815-7E87-99A3-457FD3117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CE405-076D-F418-033F-9F8E4912D1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6FE344-E9E3-4E14-DC3D-8FA2E60D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D414F9-3005-1220-2CD1-D2455F71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C2B121-C464-FF65-F259-2E4856B7A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9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0F6F-921A-6DAE-9F0B-FF14D5F6A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6F5030-229D-B6F8-160E-161B56A9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9A35F-B11D-4F74-A7BC-32E9768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7AC5EC-9B2E-D8C9-1119-279826BA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3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DDB6E-7C2E-3D5E-5F7D-86A9E930B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2F923-F7B6-C1E5-DB10-33A8F50BA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848BE3-1456-9B44-D08F-EE999597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1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268E6-B9D2-54B6-D5E0-A19DE4C1D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27DF4-26AF-6D2A-BFA1-D403B2BD8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2A69B-89AD-D15C-2720-05D0924B6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A663E-D84D-EDFE-78EE-7E8FF487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870FC-0CA1-BB57-9AA8-3E3341D4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03BE0-F170-F0D3-3DB7-536E9C7A0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1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675BB-B927-D57F-A1FB-A301224E5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2D1E74-4B1D-5B5A-D0B4-8758B4716A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B489D-3BEC-DF30-1A09-468F3080B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7F3DC-5281-0E4C-1863-76C15B13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DC83D-363F-71D7-ACC2-220DE20D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5283A-D448-C1A8-C3CC-A817306A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98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F83430-E20F-6000-1D03-E7668C106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994B5-0399-F412-4DCB-C3B5EAFA4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BDB70-5C3E-5E1A-75DB-142D5A398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65E1ED-6498-446E-A448-17EB19917E5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C308-A11E-2CC6-7E89-DE2CFC453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188C5-A1A3-8996-848A-DC14FAAFB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CEEAE7-4E5A-42DB-A80F-9ABE04D6E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7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a suit&#10;&#10;Description automatically generated">
            <a:extLst>
              <a:ext uri="{FF2B5EF4-FFF2-40B4-BE49-F238E27FC236}">
                <a16:creationId xmlns:a16="http://schemas.microsoft.com/office/drawing/2014/main" id="{93E8F85B-E687-1E06-287C-D6BFE5FFED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1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prism isContent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7843F-01A8-D52A-4189-1C03E0E5F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text on a white background&#10;&#10;Description automatically generated">
            <a:extLst>
              <a:ext uri="{FF2B5EF4-FFF2-40B4-BE49-F238E27FC236}">
                <a16:creationId xmlns:a16="http://schemas.microsoft.com/office/drawing/2014/main" id="{AF166F06-C757-B6AB-00BB-A5C2D871F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203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AC570-00C1-D410-F673-57150E21A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earing a hoodie and holding a computer&#10;&#10;Description automatically generated">
            <a:extLst>
              <a:ext uri="{FF2B5EF4-FFF2-40B4-BE49-F238E27FC236}">
                <a16:creationId xmlns:a16="http://schemas.microsoft.com/office/drawing/2014/main" id="{654DFBC7-0F5C-A4C2-5503-C36B18B8F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67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prism isContent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Aptos</vt:lpstr>
      <vt:lpstr>Aptos Display</vt:lpstr>
      <vt:lpstr>Arial</vt:lpstr>
      <vt:lpstr>Old English Text MT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Stan Cox</dc:creator>
  <cp:lastModifiedBy>Stan Cox</cp:lastModifiedBy>
  <cp:revision>1</cp:revision>
  <dcterms:created xsi:type="dcterms:W3CDTF">2024-10-23T16:23:51Z</dcterms:created>
  <dcterms:modified xsi:type="dcterms:W3CDTF">2024-10-23T16:35:14Z</dcterms:modified>
</cp:coreProperties>
</file>