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5" r:id="rId2"/>
    <p:sldId id="257" r:id="rId3"/>
    <p:sldId id="267" r:id="rId4"/>
    <p:sldId id="268" r:id="rId5"/>
    <p:sldId id="269" r:id="rId6"/>
    <p:sldId id="26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BFFDD6-7AA2-44CC-B13B-22D6C0AA5A55}" v="55" dt="2020-06-20T22:44:21.3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8868" autoAdjust="0"/>
  </p:normalViewPr>
  <p:slideViewPr>
    <p:cSldViewPr snapToGrid="0">
      <p:cViewPr varScale="1">
        <p:scale>
          <a:sx n="47" d="100"/>
          <a:sy n="47" d="100"/>
        </p:scale>
        <p:origin x="1987"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87BFFDD6-7AA2-44CC-B13B-22D6C0AA5A55}"/>
    <pc:docChg chg="undo custSel addSld delSld modSld modMainMaster">
      <pc:chgData name="Stan Cox" userId="9376f276357bfffd" providerId="LiveId" clId="{87BFFDD6-7AA2-44CC-B13B-22D6C0AA5A55}" dt="2020-06-20T22:44:21.381" v="3339" actId="207"/>
      <pc:docMkLst>
        <pc:docMk/>
      </pc:docMkLst>
      <pc:sldChg chg="addSp delSp modSp del mod setBg modNotesTx">
        <pc:chgData name="Stan Cox" userId="9376f276357bfffd" providerId="LiveId" clId="{87BFFDD6-7AA2-44CC-B13B-22D6C0AA5A55}" dt="2020-06-20T20:07:44.929" v="286" actId="47"/>
        <pc:sldMkLst>
          <pc:docMk/>
          <pc:sldMk cId="970798018" sldId="256"/>
        </pc:sldMkLst>
        <pc:spChg chg="del">
          <ac:chgData name="Stan Cox" userId="9376f276357bfffd" providerId="LiveId" clId="{87BFFDD6-7AA2-44CC-B13B-22D6C0AA5A55}" dt="2020-06-20T19:51:58.211" v="90" actId="478"/>
          <ac:spMkLst>
            <pc:docMk/>
            <pc:sldMk cId="970798018" sldId="256"/>
            <ac:spMk id="4" creationId="{33015790-9726-4405-8F86-91BFBBE92941}"/>
          </ac:spMkLst>
        </pc:spChg>
        <pc:spChg chg="del">
          <ac:chgData name="Stan Cox" userId="9376f276357bfffd" providerId="LiveId" clId="{87BFFDD6-7AA2-44CC-B13B-22D6C0AA5A55}" dt="2020-06-20T19:51:59.887" v="91" actId="478"/>
          <ac:spMkLst>
            <pc:docMk/>
            <pc:sldMk cId="970798018" sldId="256"/>
            <ac:spMk id="5" creationId="{DEE1BD29-79D3-4BCC-9D4A-B7D1039152A4}"/>
          </ac:spMkLst>
        </pc:spChg>
        <pc:spChg chg="add mod">
          <ac:chgData name="Stan Cox" userId="9376f276357bfffd" providerId="LiveId" clId="{87BFFDD6-7AA2-44CC-B13B-22D6C0AA5A55}" dt="2020-06-20T19:52:01.188" v="92"/>
          <ac:spMkLst>
            <pc:docMk/>
            <pc:sldMk cId="970798018" sldId="256"/>
            <ac:spMk id="9" creationId="{DB3A4158-5D61-4E02-8FF5-2F7F1E6C306C}"/>
          </ac:spMkLst>
        </pc:spChg>
        <pc:spChg chg="add mod">
          <ac:chgData name="Stan Cox" userId="9376f276357bfffd" providerId="LiveId" clId="{87BFFDD6-7AA2-44CC-B13B-22D6C0AA5A55}" dt="2020-06-20T19:52:01.188" v="92"/>
          <ac:spMkLst>
            <pc:docMk/>
            <pc:sldMk cId="970798018" sldId="256"/>
            <ac:spMk id="10" creationId="{1F18B47A-2E22-43F7-B8E2-587217467802}"/>
          </ac:spMkLst>
        </pc:spChg>
        <pc:spChg chg="del">
          <ac:chgData name="Stan Cox" userId="9376f276357bfffd" providerId="LiveId" clId="{87BFFDD6-7AA2-44CC-B13B-22D6C0AA5A55}" dt="2020-06-20T15:31:36.188" v="23" actId="478"/>
          <ac:spMkLst>
            <pc:docMk/>
            <pc:sldMk cId="970798018" sldId="256"/>
            <ac:spMk id="16" creationId="{B6302EC3-02D8-46C7-A3D1-40CF8013C84D}"/>
          </ac:spMkLst>
        </pc:spChg>
        <pc:picChg chg="del">
          <ac:chgData name="Stan Cox" userId="9376f276357bfffd" providerId="LiveId" clId="{87BFFDD6-7AA2-44CC-B13B-22D6C0AA5A55}" dt="2020-06-20T15:31:35.342" v="22" actId="478"/>
          <ac:picMkLst>
            <pc:docMk/>
            <pc:sldMk cId="970798018" sldId="256"/>
            <ac:picMk id="13" creationId="{32ABE72A-CCD4-4120-B3E7-58C87A478F94}"/>
          </ac:picMkLst>
        </pc:picChg>
      </pc:sldChg>
      <pc:sldChg chg="addSp delSp modSp mod setBg modNotesTx">
        <pc:chgData name="Stan Cox" userId="9376f276357bfffd" providerId="LiveId" clId="{87BFFDD6-7AA2-44CC-B13B-22D6C0AA5A55}" dt="2020-06-20T22:43:59.714" v="3336" actId="207"/>
        <pc:sldMkLst>
          <pc:docMk/>
          <pc:sldMk cId="2823350201" sldId="257"/>
        </pc:sldMkLst>
        <pc:spChg chg="mod">
          <ac:chgData name="Stan Cox" userId="9376f276357bfffd" providerId="LiveId" clId="{87BFFDD6-7AA2-44CC-B13B-22D6C0AA5A55}" dt="2020-06-20T20:09:18.313" v="344" actId="1036"/>
          <ac:spMkLst>
            <pc:docMk/>
            <pc:sldMk cId="2823350201" sldId="257"/>
            <ac:spMk id="2" creationId="{F041B335-D8A6-4BAC-B3D1-747E4FBE37B5}"/>
          </ac:spMkLst>
        </pc:spChg>
        <pc:spChg chg="del mod">
          <ac:chgData name="Stan Cox" userId="9376f276357bfffd" providerId="LiveId" clId="{87BFFDD6-7AA2-44CC-B13B-22D6C0AA5A55}" dt="2020-06-20T19:59:21.966" v="176" actId="478"/>
          <ac:spMkLst>
            <pc:docMk/>
            <pc:sldMk cId="2823350201" sldId="257"/>
            <ac:spMk id="3" creationId="{BC1901DA-01AF-4852-A200-5B7AD1E716FD}"/>
          </ac:spMkLst>
        </pc:spChg>
        <pc:spChg chg="del">
          <ac:chgData name="Stan Cox" userId="9376f276357bfffd" providerId="LiveId" clId="{87BFFDD6-7AA2-44CC-B13B-22D6C0AA5A55}" dt="2020-06-20T19:46:37.417" v="62" actId="478"/>
          <ac:spMkLst>
            <pc:docMk/>
            <pc:sldMk cId="2823350201" sldId="257"/>
            <ac:spMk id="4" creationId="{33015790-9726-4405-8F86-91BFBBE92941}"/>
          </ac:spMkLst>
        </pc:spChg>
        <pc:spChg chg="mod">
          <ac:chgData name="Stan Cox" userId="9376f276357bfffd" providerId="LiveId" clId="{87BFFDD6-7AA2-44CC-B13B-22D6C0AA5A55}" dt="2020-06-20T20:06:18.841" v="281" actId="692"/>
          <ac:spMkLst>
            <pc:docMk/>
            <pc:sldMk cId="2823350201" sldId="257"/>
            <ac:spMk id="5" creationId="{DEE1BD29-79D3-4BCC-9D4A-B7D1039152A4}"/>
          </ac:spMkLst>
        </pc:spChg>
        <pc:spChg chg="del">
          <ac:chgData name="Stan Cox" userId="9376f276357bfffd" providerId="LiveId" clId="{87BFFDD6-7AA2-44CC-B13B-22D6C0AA5A55}" dt="2020-06-20T15:31:28.160" v="15" actId="478"/>
          <ac:spMkLst>
            <pc:docMk/>
            <pc:sldMk cId="2823350201" sldId="257"/>
            <ac:spMk id="6" creationId="{069D4D2A-4C45-496D-A8D8-BCB9CE6D3CD8}"/>
          </ac:spMkLst>
        </pc:spChg>
        <pc:spChg chg="add del mod">
          <ac:chgData name="Stan Cox" userId="9376f276357bfffd" providerId="LiveId" clId="{87BFFDD6-7AA2-44CC-B13B-22D6C0AA5A55}" dt="2020-06-20T20:00:48.830" v="207" actId="478"/>
          <ac:spMkLst>
            <pc:docMk/>
            <pc:sldMk cId="2823350201" sldId="257"/>
            <ac:spMk id="7" creationId="{E27925CE-9601-4B70-8902-C4F2E0D63C22}"/>
          </ac:spMkLst>
        </pc:spChg>
        <pc:spChg chg="del">
          <ac:chgData name="Stan Cox" userId="9376f276357bfffd" providerId="LiveId" clId="{87BFFDD6-7AA2-44CC-B13B-22D6C0AA5A55}" dt="2020-06-20T15:31:28.955" v="16" actId="478"/>
          <ac:spMkLst>
            <pc:docMk/>
            <pc:sldMk cId="2823350201" sldId="257"/>
            <ac:spMk id="9" creationId="{9222AAD2-7687-4941-A14C-8165912B2230}"/>
          </ac:spMkLst>
        </pc:spChg>
        <pc:spChg chg="del">
          <ac:chgData name="Stan Cox" userId="9376f276357bfffd" providerId="LiveId" clId="{87BFFDD6-7AA2-44CC-B13B-22D6C0AA5A55}" dt="2020-06-20T15:31:30.554" v="18" actId="478"/>
          <ac:spMkLst>
            <pc:docMk/>
            <pc:sldMk cId="2823350201" sldId="257"/>
            <ac:spMk id="10" creationId="{B7F8C5A9-E04C-44DD-9DAB-45DB0284771F}"/>
          </ac:spMkLst>
        </pc:spChg>
        <pc:spChg chg="del">
          <ac:chgData name="Stan Cox" userId="9376f276357bfffd" providerId="LiveId" clId="{87BFFDD6-7AA2-44CC-B13B-22D6C0AA5A55}" dt="2020-06-20T15:31:31.378" v="19" actId="478"/>
          <ac:spMkLst>
            <pc:docMk/>
            <pc:sldMk cId="2823350201" sldId="257"/>
            <ac:spMk id="11" creationId="{E7F997B1-E5C9-46DC-A519-1952C8A0CE44}"/>
          </ac:spMkLst>
        </pc:spChg>
        <pc:spChg chg="del">
          <ac:chgData name="Stan Cox" userId="9376f276357bfffd" providerId="LiveId" clId="{87BFFDD6-7AA2-44CC-B13B-22D6C0AA5A55}" dt="2020-06-20T15:31:32.154" v="20" actId="478"/>
          <ac:spMkLst>
            <pc:docMk/>
            <pc:sldMk cId="2823350201" sldId="257"/>
            <ac:spMk id="12" creationId="{7A6F7B08-8F17-4B41-9A05-E928EA45C4BE}"/>
          </ac:spMkLst>
        </pc:spChg>
        <pc:spChg chg="mod">
          <ac:chgData name="Stan Cox" userId="9376f276357bfffd" providerId="LiveId" clId="{87BFFDD6-7AA2-44CC-B13B-22D6C0AA5A55}" dt="2020-06-20T20:08:59.849" v="325" actId="1076"/>
          <ac:spMkLst>
            <pc:docMk/>
            <pc:sldMk cId="2823350201" sldId="257"/>
            <ac:spMk id="14" creationId="{69583442-08F0-4FEC-A7EA-49F01CAFC1F8}"/>
          </ac:spMkLst>
        </pc:spChg>
        <pc:spChg chg="del">
          <ac:chgData name="Stan Cox" userId="9376f276357bfffd" providerId="LiveId" clId="{87BFFDD6-7AA2-44CC-B13B-22D6C0AA5A55}" dt="2020-06-20T15:31:32.966" v="21" actId="478"/>
          <ac:spMkLst>
            <pc:docMk/>
            <pc:sldMk cId="2823350201" sldId="257"/>
            <ac:spMk id="15" creationId="{F57C66F6-2C6B-407E-BE77-8B71E6F4630B}"/>
          </ac:spMkLst>
        </pc:spChg>
        <pc:spChg chg="del">
          <ac:chgData name="Stan Cox" userId="9376f276357bfffd" providerId="LiveId" clId="{87BFFDD6-7AA2-44CC-B13B-22D6C0AA5A55}" dt="2020-06-20T15:31:29.761" v="17" actId="478"/>
          <ac:spMkLst>
            <pc:docMk/>
            <pc:sldMk cId="2823350201" sldId="257"/>
            <ac:spMk id="16" creationId="{8B9EC52C-2073-4FF5-A3E0-78BFFB55EC35}"/>
          </ac:spMkLst>
        </pc:spChg>
        <pc:spChg chg="add del mod">
          <ac:chgData name="Stan Cox" userId="9376f276357bfffd" providerId="LiveId" clId="{87BFFDD6-7AA2-44CC-B13B-22D6C0AA5A55}" dt="2020-06-20T19:59:29.492" v="177" actId="478"/>
          <ac:spMkLst>
            <pc:docMk/>
            <pc:sldMk cId="2823350201" sldId="257"/>
            <ac:spMk id="18" creationId="{71EBED31-A8A2-463A-BA11-3E6B4D18E292}"/>
          </ac:spMkLst>
        </pc:spChg>
        <pc:spChg chg="add mod">
          <ac:chgData name="Stan Cox" userId="9376f276357bfffd" providerId="LiveId" clId="{87BFFDD6-7AA2-44CC-B13B-22D6C0AA5A55}" dt="2020-06-20T22:43:59.714" v="3336" actId="207"/>
          <ac:spMkLst>
            <pc:docMk/>
            <pc:sldMk cId="2823350201" sldId="257"/>
            <ac:spMk id="19" creationId="{390D644B-A83F-420A-8D8A-5FA77BABD2B1}"/>
          </ac:spMkLst>
        </pc:spChg>
        <pc:picChg chg="del">
          <ac:chgData name="Stan Cox" userId="9376f276357bfffd" providerId="LiveId" clId="{87BFFDD6-7AA2-44CC-B13B-22D6C0AA5A55}" dt="2020-06-20T15:31:26.067" v="14" actId="478"/>
          <ac:picMkLst>
            <pc:docMk/>
            <pc:sldMk cId="2823350201" sldId="257"/>
            <ac:picMk id="13" creationId="{32ABE72A-CCD4-4120-B3E7-58C87A478F94}"/>
          </ac:picMkLst>
        </pc:picChg>
        <pc:picChg chg="add mod ord">
          <ac:chgData name="Stan Cox" userId="9376f276357bfffd" providerId="LiveId" clId="{87BFFDD6-7AA2-44CC-B13B-22D6C0AA5A55}" dt="2020-06-20T20:09:12.272" v="328" actId="1076"/>
          <ac:picMkLst>
            <pc:docMk/>
            <pc:sldMk cId="2823350201" sldId="257"/>
            <ac:picMk id="17" creationId="{ECD1E9F6-FF60-4C95-87CC-AD00AA6D509F}"/>
          </ac:picMkLst>
        </pc:picChg>
      </pc:sldChg>
      <pc:sldChg chg="addSp delSp modSp del mod setBg modNotesTx">
        <pc:chgData name="Stan Cox" userId="9376f276357bfffd" providerId="LiveId" clId="{87BFFDD6-7AA2-44CC-B13B-22D6C0AA5A55}" dt="2020-06-20T20:07:44.929" v="286" actId="47"/>
        <pc:sldMkLst>
          <pc:docMk/>
          <pc:sldMk cId="2863500659" sldId="258"/>
        </pc:sldMkLst>
        <pc:spChg chg="del">
          <ac:chgData name="Stan Cox" userId="9376f276357bfffd" providerId="LiveId" clId="{87BFFDD6-7AA2-44CC-B13B-22D6C0AA5A55}" dt="2020-06-20T19:52:09.713" v="93" actId="478"/>
          <ac:spMkLst>
            <pc:docMk/>
            <pc:sldMk cId="2863500659" sldId="258"/>
            <ac:spMk id="4" creationId="{33015790-9726-4405-8F86-91BFBBE92941}"/>
          </ac:spMkLst>
        </pc:spChg>
        <pc:spChg chg="del">
          <ac:chgData name="Stan Cox" userId="9376f276357bfffd" providerId="LiveId" clId="{87BFFDD6-7AA2-44CC-B13B-22D6C0AA5A55}" dt="2020-06-20T19:52:11.133" v="94" actId="478"/>
          <ac:spMkLst>
            <pc:docMk/>
            <pc:sldMk cId="2863500659" sldId="258"/>
            <ac:spMk id="5" creationId="{DEE1BD29-79D3-4BCC-9D4A-B7D1039152A4}"/>
          </ac:spMkLst>
        </pc:spChg>
        <pc:spChg chg="del">
          <ac:chgData name="Stan Cox" userId="9376f276357bfffd" providerId="LiveId" clId="{87BFFDD6-7AA2-44CC-B13B-22D6C0AA5A55}" dt="2020-06-20T15:31:39.683" v="25" actId="478"/>
          <ac:spMkLst>
            <pc:docMk/>
            <pc:sldMk cId="2863500659" sldId="258"/>
            <ac:spMk id="8" creationId="{5E626B1D-564A-40B5-9FCD-6A129AC96992}"/>
          </ac:spMkLst>
        </pc:spChg>
        <pc:spChg chg="add mod">
          <ac:chgData name="Stan Cox" userId="9376f276357bfffd" providerId="LiveId" clId="{87BFFDD6-7AA2-44CC-B13B-22D6C0AA5A55}" dt="2020-06-20T19:52:12.548" v="95"/>
          <ac:spMkLst>
            <pc:docMk/>
            <pc:sldMk cId="2863500659" sldId="258"/>
            <ac:spMk id="9" creationId="{C4095DF1-8081-465F-93CE-530F88502367}"/>
          </ac:spMkLst>
        </pc:spChg>
        <pc:spChg chg="add mod">
          <ac:chgData name="Stan Cox" userId="9376f276357bfffd" providerId="LiveId" clId="{87BFFDD6-7AA2-44CC-B13B-22D6C0AA5A55}" dt="2020-06-20T19:52:12.548" v="95"/>
          <ac:spMkLst>
            <pc:docMk/>
            <pc:sldMk cId="2863500659" sldId="258"/>
            <ac:spMk id="10" creationId="{0E2B5137-5D41-465D-97B0-2E04627641B6}"/>
          </ac:spMkLst>
        </pc:spChg>
        <pc:picChg chg="del">
          <ac:chgData name="Stan Cox" userId="9376f276357bfffd" providerId="LiveId" clId="{87BFFDD6-7AA2-44CC-B13B-22D6C0AA5A55}" dt="2020-06-20T15:31:38.690" v="24" actId="478"/>
          <ac:picMkLst>
            <pc:docMk/>
            <pc:sldMk cId="2863500659" sldId="258"/>
            <ac:picMk id="13" creationId="{32ABE72A-CCD4-4120-B3E7-58C87A478F94}"/>
          </ac:picMkLst>
        </pc:picChg>
      </pc:sldChg>
      <pc:sldChg chg="addSp delSp modSp del mod setBg modNotesTx">
        <pc:chgData name="Stan Cox" userId="9376f276357bfffd" providerId="LiveId" clId="{87BFFDD6-7AA2-44CC-B13B-22D6C0AA5A55}" dt="2020-06-20T20:07:44.929" v="286" actId="47"/>
        <pc:sldMkLst>
          <pc:docMk/>
          <pc:sldMk cId="3067916408" sldId="259"/>
        </pc:sldMkLst>
        <pc:spChg chg="del">
          <ac:chgData name="Stan Cox" userId="9376f276357bfffd" providerId="LiveId" clId="{87BFFDD6-7AA2-44CC-B13B-22D6C0AA5A55}" dt="2020-06-20T19:52:17.685" v="96" actId="478"/>
          <ac:spMkLst>
            <pc:docMk/>
            <pc:sldMk cId="3067916408" sldId="259"/>
            <ac:spMk id="4" creationId="{33015790-9726-4405-8F86-91BFBBE92941}"/>
          </ac:spMkLst>
        </pc:spChg>
        <pc:spChg chg="del">
          <ac:chgData name="Stan Cox" userId="9376f276357bfffd" providerId="LiveId" clId="{87BFFDD6-7AA2-44CC-B13B-22D6C0AA5A55}" dt="2020-06-20T19:52:20.079" v="97" actId="478"/>
          <ac:spMkLst>
            <pc:docMk/>
            <pc:sldMk cId="3067916408" sldId="259"/>
            <ac:spMk id="5" creationId="{DEE1BD29-79D3-4BCC-9D4A-B7D1039152A4}"/>
          </ac:spMkLst>
        </pc:spChg>
        <pc:spChg chg="del">
          <ac:chgData name="Stan Cox" userId="9376f276357bfffd" providerId="LiveId" clId="{87BFFDD6-7AA2-44CC-B13B-22D6C0AA5A55}" dt="2020-06-20T15:31:43.130" v="26" actId="478"/>
          <ac:spMkLst>
            <pc:docMk/>
            <pc:sldMk cId="3067916408" sldId="259"/>
            <ac:spMk id="8" creationId="{AB7DEE4F-AB20-4485-AF84-51FBF28BA26E}"/>
          </ac:spMkLst>
        </pc:spChg>
        <pc:spChg chg="del">
          <ac:chgData name="Stan Cox" userId="9376f276357bfffd" providerId="LiveId" clId="{87BFFDD6-7AA2-44CC-B13B-22D6C0AA5A55}" dt="2020-06-20T15:31:44.125" v="27" actId="478"/>
          <ac:spMkLst>
            <pc:docMk/>
            <pc:sldMk cId="3067916408" sldId="259"/>
            <ac:spMk id="9" creationId="{0E1D2916-E68D-41E1-B019-93E39BF36F48}"/>
          </ac:spMkLst>
        </pc:spChg>
        <pc:spChg chg="add mod">
          <ac:chgData name="Stan Cox" userId="9376f276357bfffd" providerId="LiveId" clId="{87BFFDD6-7AA2-44CC-B13B-22D6C0AA5A55}" dt="2020-06-20T19:52:21.591" v="98"/>
          <ac:spMkLst>
            <pc:docMk/>
            <pc:sldMk cId="3067916408" sldId="259"/>
            <ac:spMk id="10" creationId="{2D4EE1A6-FFED-4517-99E9-319238845758}"/>
          </ac:spMkLst>
        </pc:spChg>
        <pc:spChg chg="add mod">
          <ac:chgData name="Stan Cox" userId="9376f276357bfffd" providerId="LiveId" clId="{87BFFDD6-7AA2-44CC-B13B-22D6C0AA5A55}" dt="2020-06-20T19:52:21.591" v="98"/>
          <ac:spMkLst>
            <pc:docMk/>
            <pc:sldMk cId="3067916408" sldId="259"/>
            <ac:spMk id="11" creationId="{494A5904-002D-43FE-BE39-068C96A09836}"/>
          </ac:spMkLst>
        </pc:spChg>
        <pc:picChg chg="del">
          <ac:chgData name="Stan Cox" userId="9376f276357bfffd" providerId="LiveId" clId="{87BFFDD6-7AA2-44CC-B13B-22D6C0AA5A55}" dt="2020-06-20T15:31:44.764" v="28" actId="478"/>
          <ac:picMkLst>
            <pc:docMk/>
            <pc:sldMk cId="3067916408" sldId="259"/>
            <ac:picMk id="13" creationId="{32ABE72A-CCD4-4120-B3E7-58C87A478F94}"/>
          </ac:picMkLst>
        </pc:picChg>
      </pc:sldChg>
      <pc:sldChg chg="addSp delSp modSp del mod setBg modNotesTx">
        <pc:chgData name="Stan Cox" userId="9376f276357bfffd" providerId="LiveId" clId="{87BFFDD6-7AA2-44CC-B13B-22D6C0AA5A55}" dt="2020-06-20T20:07:44.929" v="286" actId="47"/>
        <pc:sldMkLst>
          <pc:docMk/>
          <pc:sldMk cId="2503709023" sldId="260"/>
        </pc:sldMkLst>
        <pc:spChg chg="del">
          <ac:chgData name="Stan Cox" userId="9376f276357bfffd" providerId="LiveId" clId="{87BFFDD6-7AA2-44CC-B13B-22D6C0AA5A55}" dt="2020-06-20T19:52:39.292" v="102" actId="478"/>
          <ac:spMkLst>
            <pc:docMk/>
            <pc:sldMk cId="2503709023" sldId="260"/>
            <ac:spMk id="4" creationId="{33015790-9726-4405-8F86-91BFBBE92941}"/>
          </ac:spMkLst>
        </pc:spChg>
        <pc:spChg chg="del">
          <ac:chgData name="Stan Cox" userId="9376f276357bfffd" providerId="LiveId" clId="{87BFFDD6-7AA2-44CC-B13B-22D6C0AA5A55}" dt="2020-06-20T19:52:40.651" v="103" actId="478"/>
          <ac:spMkLst>
            <pc:docMk/>
            <pc:sldMk cId="2503709023" sldId="260"/>
            <ac:spMk id="5" creationId="{DEE1BD29-79D3-4BCC-9D4A-B7D1039152A4}"/>
          </ac:spMkLst>
        </pc:spChg>
        <pc:spChg chg="del">
          <ac:chgData name="Stan Cox" userId="9376f276357bfffd" providerId="LiveId" clId="{87BFFDD6-7AA2-44CC-B13B-22D6C0AA5A55}" dt="2020-06-20T15:31:52.321" v="32" actId="478"/>
          <ac:spMkLst>
            <pc:docMk/>
            <pc:sldMk cId="2503709023" sldId="260"/>
            <ac:spMk id="8" creationId="{65E999B0-AA0D-408F-A86D-5D6DE5892C3B}"/>
          </ac:spMkLst>
        </pc:spChg>
        <pc:spChg chg="del">
          <ac:chgData name="Stan Cox" userId="9376f276357bfffd" providerId="LiveId" clId="{87BFFDD6-7AA2-44CC-B13B-22D6C0AA5A55}" dt="2020-06-20T15:31:53.406" v="33" actId="478"/>
          <ac:spMkLst>
            <pc:docMk/>
            <pc:sldMk cId="2503709023" sldId="260"/>
            <ac:spMk id="9" creationId="{56728CAC-74E2-4090-96C8-3C36651CA874}"/>
          </ac:spMkLst>
        </pc:spChg>
        <pc:spChg chg="add mod">
          <ac:chgData name="Stan Cox" userId="9376f276357bfffd" providerId="LiveId" clId="{87BFFDD6-7AA2-44CC-B13B-22D6C0AA5A55}" dt="2020-06-20T19:52:41.978" v="104"/>
          <ac:spMkLst>
            <pc:docMk/>
            <pc:sldMk cId="2503709023" sldId="260"/>
            <ac:spMk id="10" creationId="{74C78929-214C-4ECE-86F2-76CB5D8F1E41}"/>
          </ac:spMkLst>
        </pc:spChg>
        <pc:spChg chg="add mod">
          <ac:chgData name="Stan Cox" userId="9376f276357bfffd" providerId="LiveId" clId="{87BFFDD6-7AA2-44CC-B13B-22D6C0AA5A55}" dt="2020-06-20T19:52:41.978" v="104"/>
          <ac:spMkLst>
            <pc:docMk/>
            <pc:sldMk cId="2503709023" sldId="260"/>
            <ac:spMk id="11" creationId="{078CA175-E3B4-4D2D-A340-275A638A7D44}"/>
          </ac:spMkLst>
        </pc:spChg>
        <pc:picChg chg="del">
          <ac:chgData name="Stan Cox" userId="9376f276357bfffd" providerId="LiveId" clId="{87BFFDD6-7AA2-44CC-B13B-22D6C0AA5A55}" dt="2020-06-20T15:31:51.546" v="31" actId="478"/>
          <ac:picMkLst>
            <pc:docMk/>
            <pc:sldMk cId="2503709023" sldId="260"/>
            <ac:picMk id="13" creationId="{32ABE72A-CCD4-4120-B3E7-58C87A478F94}"/>
          </ac:picMkLst>
        </pc:picChg>
      </pc:sldChg>
      <pc:sldChg chg="addSp delSp modSp del mod setBg modNotesTx">
        <pc:chgData name="Stan Cox" userId="9376f276357bfffd" providerId="LiveId" clId="{87BFFDD6-7AA2-44CC-B13B-22D6C0AA5A55}" dt="2020-06-20T20:07:44.929" v="286" actId="47"/>
        <pc:sldMkLst>
          <pc:docMk/>
          <pc:sldMk cId="3503380700" sldId="261"/>
        </pc:sldMkLst>
        <pc:spChg chg="del">
          <ac:chgData name="Stan Cox" userId="9376f276357bfffd" providerId="LiveId" clId="{87BFFDD6-7AA2-44CC-B13B-22D6C0AA5A55}" dt="2020-06-20T19:52:47.110" v="105" actId="478"/>
          <ac:spMkLst>
            <pc:docMk/>
            <pc:sldMk cId="3503380700" sldId="261"/>
            <ac:spMk id="4" creationId="{33015790-9726-4405-8F86-91BFBBE92941}"/>
          </ac:spMkLst>
        </pc:spChg>
        <pc:spChg chg="del">
          <ac:chgData name="Stan Cox" userId="9376f276357bfffd" providerId="LiveId" clId="{87BFFDD6-7AA2-44CC-B13B-22D6C0AA5A55}" dt="2020-06-20T19:52:48.727" v="106" actId="478"/>
          <ac:spMkLst>
            <pc:docMk/>
            <pc:sldMk cId="3503380700" sldId="261"/>
            <ac:spMk id="5" creationId="{DEE1BD29-79D3-4BCC-9D4A-B7D1039152A4}"/>
          </ac:spMkLst>
        </pc:spChg>
        <pc:spChg chg="add mod">
          <ac:chgData name="Stan Cox" userId="9376f276357bfffd" providerId="LiveId" clId="{87BFFDD6-7AA2-44CC-B13B-22D6C0AA5A55}" dt="2020-06-20T19:52:49.810" v="107"/>
          <ac:spMkLst>
            <pc:docMk/>
            <pc:sldMk cId="3503380700" sldId="261"/>
            <ac:spMk id="8" creationId="{996E9EB9-CFD2-4A9F-B06F-14B1406E2D8F}"/>
          </ac:spMkLst>
        </pc:spChg>
        <pc:spChg chg="add mod">
          <ac:chgData name="Stan Cox" userId="9376f276357bfffd" providerId="LiveId" clId="{87BFFDD6-7AA2-44CC-B13B-22D6C0AA5A55}" dt="2020-06-20T19:52:49.810" v="107"/>
          <ac:spMkLst>
            <pc:docMk/>
            <pc:sldMk cId="3503380700" sldId="261"/>
            <ac:spMk id="9" creationId="{68034268-194F-41AC-8D9A-0843B3B95CF8}"/>
          </ac:spMkLst>
        </pc:spChg>
        <pc:picChg chg="del">
          <ac:chgData name="Stan Cox" userId="9376f276357bfffd" providerId="LiveId" clId="{87BFFDD6-7AA2-44CC-B13B-22D6C0AA5A55}" dt="2020-06-20T15:31:56.151" v="34" actId="478"/>
          <ac:picMkLst>
            <pc:docMk/>
            <pc:sldMk cId="3503380700" sldId="261"/>
            <ac:picMk id="13" creationId="{32ABE72A-CCD4-4120-B3E7-58C87A478F94}"/>
          </ac:picMkLst>
        </pc:picChg>
      </pc:sldChg>
      <pc:sldChg chg="addSp delSp modSp del mod setBg modNotesTx">
        <pc:chgData name="Stan Cox" userId="9376f276357bfffd" providerId="LiveId" clId="{87BFFDD6-7AA2-44CC-B13B-22D6C0AA5A55}" dt="2020-06-20T20:07:44.929" v="286" actId="47"/>
        <pc:sldMkLst>
          <pc:docMk/>
          <pc:sldMk cId="1961821794" sldId="262"/>
        </pc:sldMkLst>
        <pc:spChg chg="del">
          <ac:chgData name="Stan Cox" userId="9376f276357bfffd" providerId="LiveId" clId="{87BFFDD6-7AA2-44CC-B13B-22D6C0AA5A55}" dt="2020-06-20T19:52:54.841" v="108" actId="478"/>
          <ac:spMkLst>
            <pc:docMk/>
            <pc:sldMk cId="1961821794" sldId="262"/>
            <ac:spMk id="4" creationId="{33015790-9726-4405-8F86-91BFBBE92941}"/>
          </ac:spMkLst>
        </pc:spChg>
        <pc:spChg chg="del">
          <ac:chgData name="Stan Cox" userId="9376f276357bfffd" providerId="LiveId" clId="{87BFFDD6-7AA2-44CC-B13B-22D6C0AA5A55}" dt="2020-06-20T19:52:57.276" v="109" actId="478"/>
          <ac:spMkLst>
            <pc:docMk/>
            <pc:sldMk cId="1961821794" sldId="262"/>
            <ac:spMk id="5" creationId="{DEE1BD29-79D3-4BCC-9D4A-B7D1039152A4}"/>
          </ac:spMkLst>
        </pc:spChg>
        <pc:spChg chg="add mod">
          <ac:chgData name="Stan Cox" userId="9376f276357bfffd" providerId="LiveId" clId="{87BFFDD6-7AA2-44CC-B13B-22D6C0AA5A55}" dt="2020-06-20T19:52:58.279" v="110"/>
          <ac:spMkLst>
            <pc:docMk/>
            <pc:sldMk cId="1961821794" sldId="262"/>
            <ac:spMk id="8" creationId="{50976C9C-9BDC-458F-875E-D8D03F07AB72}"/>
          </ac:spMkLst>
        </pc:spChg>
        <pc:spChg chg="add mod">
          <ac:chgData name="Stan Cox" userId="9376f276357bfffd" providerId="LiveId" clId="{87BFFDD6-7AA2-44CC-B13B-22D6C0AA5A55}" dt="2020-06-20T19:52:58.279" v="110"/>
          <ac:spMkLst>
            <pc:docMk/>
            <pc:sldMk cId="1961821794" sldId="262"/>
            <ac:spMk id="9" creationId="{B190CC61-A48F-4A39-86B9-7EF73B5499CE}"/>
          </ac:spMkLst>
        </pc:spChg>
        <pc:picChg chg="del">
          <ac:chgData name="Stan Cox" userId="9376f276357bfffd" providerId="LiveId" clId="{87BFFDD6-7AA2-44CC-B13B-22D6C0AA5A55}" dt="2020-06-20T15:31:58.542" v="35" actId="478"/>
          <ac:picMkLst>
            <pc:docMk/>
            <pc:sldMk cId="1961821794" sldId="262"/>
            <ac:picMk id="13" creationId="{32ABE72A-CCD4-4120-B3E7-58C87A478F94}"/>
          </ac:picMkLst>
        </pc:picChg>
      </pc:sldChg>
      <pc:sldChg chg="addSp delSp modSp del mod setBg modNotesTx">
        <pc:chgData name="Stan Cox" userId="9376f276357bfffd" providerId="LiveId" clId="{87BFFDD6-7AA2-44CC-B13B-22D6C0AA5A55}" dt="2020-06-20T20:07:44.929" v="286" actId="47"/>
        <pc:sldMkLst>
          <pc:docMk/>
          <pc:sldMk cId="842097095" sldId="263"/>
        </pc:sldMkLst>
        <pc:spChg chg="del">
          <ac:chgData name="Stan Cox" userId="9376f276357bfffd" providerId="LiveId" clId="{87BFFDD6-7AA2-44CC-B13B-22D6C0AA5A55}" dt="2020-06-20T19:52:29.994" v="99" actId="478"/>
          <ac:spMkLst>
            <pc:docMk/>
            <pc:sldMk cId="842097095" sldId="263"/>
            <ac:spMk id="4" creationId="{33015790-9726-4405-8F86-91BFBBE92941}"/>
          </ac:spMkLst>
        </pc:spChg>
        <pc:spChg chg="del">
          <ac:chgData name="Stan Cox" userId="9376f276357bfffd" providerId="LiveId" clId="{87BFFDD6-7AA2-44CC-B13B-22D6C0AA5A55}" dt="2020-06-20T19:52:31.905" v="100" actId="478"/>
          <ac:spMkLst>
            <pc:docMk/>
            <pc:sldMk cId="842097095" sldId="263"/>
            <ac:spMk id="5" creationId="{DEE1BD29-79D3-4BCC-9D4A-B7D1039152A4}"/>
          </ac:spMkLst>
        </pc:spChg>
        <pc:spChg chg="add mod">
          <ac:chgData name="Stan Cox" userId="9376f276357bfffd" providerId="LiveId" clId="{87BFFDD6-7AA2-44CC-B13B-22D6C0AA5A55}" dt="2020-06-20T19:52:33.282" v="101"/>
          <ac:spMkLst>
            <pc:docMk/>
            <pc:sldMk cId="842097095" sldId="263"/>
            <ac:spMk id="9" creationId="{7153A69B-05BF-424D-AD11-F01EEA5DC59A}"/>
          </ac:spMkLst>
        </pc:spChg>
        <pc:spChg chg="del">
          <ac:chgData name="Stan Cox" userId="9376f276357bfffd" providerId="LiveId" clId="{87BFFDD6-7AA2-44CC-B13B-22D6C0AA5A55}" dt="2020-06-20T15:31:48.252" v="30" actId="478"/>
          <ac:spMkLst>
            <pc:docMk/>
            <pc:sldMk cId="842097095" sldId="263"/>
            <ac:spMk id="10" creationId="{838AA656-C554-4B5C-BD4C-4AFE5138194A}"/>
          </ac:spMkLst>
        </pc:spChg>
        <pc:spChg chg="add mod">
          <ac:chgData name="Stan Cox" userId="9376f276357bfffd" providerId="LiveId" clId="{87BFFDD6-7AA2-44CC-B13B-22D6C0AA5A55}" dt="2020-06-20T19:52:33.282" v="101"/>
          <ac:spMkLst>
            <pc:docMk/>
            <pc:sldMk cId="842097095" sldId="263"/>
            <ac:spMk id="11" creationId="{7DA87C23-62ED-4410-9901-BD67D8B714B4}"/>
          </ac:spMkLst>
        </pc:spChg>
        <pc:picChg chg="del">
          <ac:chgData name="Stan Cox" userId="9376f276357bfffd" providerId="LiveId" clId="{87BFFDD6-7AA2-44CC-B13B-22D6C0AA5A55}" dt="2020-06-20T15:31:47.383" v="29" actId="478"/>
          <ac:picMkLst>
            <pc:docMk/>
            <pc:sldMk cId="842097095" sldId="263"/>
            <ac:picMk id="13" creationId="{32ABE72A-CCD4-4120-B3E7-58C87A478F94}"/>
          </ac:picMkLst>
        </pc:picChg>
      </pc:sldChg>
      <pc:sldChg chg="addSp delSp modSp del mod setBg modNotesTx">
        <pc:chgData name="Stan Cox" userId="9376f276357bfffd" providerId="LiveId" clId="{87BFFDD6-7AA2-44CC-B13B-22D6C0AA5A55}" dt="2020-06-20T20:07:44.929" v="286" actId="47"/>
        <pc:sldMkLst>
          <pc:docMk/>
          <pc:sldMk cId="2123144907" sldId="264"/>
        </pc:sldMkLst>
        <pc:spChg chg="del">
          <ac:chgData name="Stan Cox" userId="9376f276357bfffd" providerId="LiveId" clId="{87BFFDD6-7AA2-44CC-B13B-22D6C0AA5A55}" dt="2020-06-20T19:53:10.523" v="111" actId="478"/>
          <ac:spMkLst>
            <pc:docMk/>
            <pc:sldMk cId="2123144907" sldId="264"/>
            <ac:spMk id="4" creationId="{33015790-9726-4405-8F86-91BFBBE92941}"/>
          </ac:spMkLst>
        </pc:spChg>
        <pc:spChg chg="del">
          <ac:chgData name="Stan Cox" userId="9376f276357bfffd" providerId="LiveId" clId="{87BFFDD6-7AA2-44CC-B13B-22D6C0AA5A55}" dt="2020-06-20T19:53:12.301" v="112" actId="478"/>
          <ac:spMkLst>
            <pc:docMk/>
            <pc:sldMk cId="2123144907" sldId="264"/>
            <ac:spMk id="5" creationId="{DEE1BD29-79D3-4BCC-9D4A-B7D1039152A4}"/>
          </ac:spMkLst>
        </pc:spChg>
        <pc:spChg chg="add mod">
          <ac:chgData name="Stan Cox" userId="9376f276357bfffd" providerId="LiveId" clId="{87BFFDD6-7AA2-44CC-B13B-22D6C0AA5A55}" dt="2020-06-20T19:53:13.512" v="113"/>
          <ac:spMkLst>
            <pc:docMk/>
            <pc:sldMk cId="2123144907" sldId="264"/>
            <ac:spMk id="7" creationId="{406177AF-B71B-43D1-AEDC-B062A058C995}"/>
          </ac:spMkLst>
        </pc:spChg>
        <pc:spChg chg="add mod">
          <ac:chgData name="Stan Cox" userId="9376f276357bfffd" providerId="LiveId" clId="{87BFFDD6-7AA2-44CC-B13B-22D6C0AA5A55}" dt="2020-06-20T19:53:13.512" v="113"/>
          <ac:spMkLst>
            <pc:docMk/>
            <pc:sldMk cId="2123144907" sldId="264"/>
            <ac:spMk id="8" creationId="{381223CE-17C9-497F-8D5D-F660E8077B38}"/>
          </ac:spMkLst>
        </pc:spChg>
        <pc:picChg chg="del">
          <ac:chgData name="Stan Cox" userId="9376f276357bfffd" providerId="LiveId" clId="{87BFFDD6-7AA2-44CC-B13B-22D6C0AA5A55}" dt="2020-06-20T15:32:01.343" v="36" actId="478"/>
          <ac:picMkLst>
            <pc:docMk/>
            <pc:sldMk cId="2123144907" sldId="264"/>
            <ac:picMk id="13" creationId="{32ABE72A-CCD4-4120-B3E7-58C87A478F94}"/>
          </ac:picMkLst>
        </pc:picChg>
      </pc:sldChg>
      <pc:sldChg chg="addSp delSp modSp mod setBg modNotesTx">
        <pc:chgData name="Stan Cox" userId="9376f276357bfffd" providerId="LiveId" clId="{87BFFDD6-7AA2-44CC-B13B-22D6C0AA5A55}" dt="2020-06-20T20:19:46.920" v="826" actId="114"/>
        <pc:sldMkLst>
          <pc:docMk/>
          <pc:sldMk cId="241850186" sldId="265"/>
        </pc:sldMkLst>
        <pc:spChg chg="mod">
          <ac:chgData name="Stan Cox" userId="9376f276357bfffd" providerId="LiveId" clId="{87BFFDD6-7AA2-44CC-B13B-22D6C0AA5A55}" dt="2020-06-20T20:07:25.958" v="285" actId="207"/>
          <ac:spMkLst>
            <pc:docMk/>
            <pc:sldMk cId="241850186" sldId="265"/>
            <ac:spMk id="2" creationId="{F041B335-D8A6-4BAC-B3D1-747E4FBE37B5}"/>
          </ac:spMkLst>
        </pc:spChg>
        <pc:picChg chg="add mod">
          <ac:chgData name="Stan Cox" userId="9376f276357bfffd" providerId="LiveId" clId="{87BFFDD6-7AA2-44CC-B13B-22D6C0AA5A55}" dt="2020-06-20T19:56:20.104" v="121" actId="14100"/>
          <ac:picMkLst>
            <pc:docMk/>
            <pc:sldMk cId="241850186" sldId="265"/>
            <ac:picMk id="4" creationId="{D2DF1055-9077-4D00-A476-F043ED8CF274}"/>
          </ac:picMkLst>
        </pc:picChg>
        <pc:picChg chg="del">
          <ac:chgData name="Stan Cox" userId="9376f276357bfffd" providerId="LiveId" clId="{87BFFDD6-7AA2-44CC-B13B-22D6C0AA5A55}" dt="2020-06-20T15:31:22.975" v="13" actId="478"/>
          <ac:picMkLst>
            <pc:docMk/>
            <pc:sldMk cId="241850186" sldId="265"/>
            <ac:picMk id="13" creationId="{32ABE72A-CCD4-4120-B3E7-58C87A478F94}"/>
          </ac:picMkLst>
        </pc:picChg>
      </pc:sldChg>
      <pc:sldChg chg="modSp setBg modNotesTx">
        <pc:chgData name="Stan Cox" userId="9376f276357bfffd" providerId="LiveId" clId="{87BFFDD6-7AA2-44CC-B13B-22D6C0AA5A55}" dt="2020-06-20T20:10:21.524" v="347" actId="207"/>
        <pc:sldMkLst>
          <pc:docMk/>
          <pc:sldMk cId="531644526" sldId="266"/>
        </pc:sldMkLst>
        <pc:spChg chg="mod">
          <ac:chgData name="Stan Cox" userId="9376f276357bfffd" providerId="LiveId" clId="{87BFFDD6-7AA2-44CC-B13B-22D6C0AA5A55}" dt="2020-06-20T20:10:01.738" v="346" actId="207"/>
          <ac:spMkLst>
            <pc:docMk/>
            <pc:sldMk cId="531644526" sldId="266"/>
            <ac:spMk id="7" creationId="{94DA68C7-FDB8-4360-B2F7-B916351E49A6}"/>
          </ac:spMkLst>
        </pc:spChg>
        <pc:spChg chg="mod">
          <ac:chgData name="Stan Cox" userId="9376f276357bfffd" providerId="LiveId" clId="{87BFFDD6-7AA2-44CC-B13B-22D6C0AA5A55}" dt="2020-06-20T20:10:21.524" v="347" actId="207"/>
          <ac:spMkLst>
            <pc:docMk/>
            <pc:sldMk cId="531644526" sldId="266"/>
            <ac:spMk id="9" creationId="{E878A6C8-15F4-4A38-979C-A99CD80D8E59}"/>
          </ac:spMkLst>
        </pc:spChg>
      </pc:sldChg>
      <pc:sldChg chg="modSp add mod modNotesTx">
        <pc:chgData name="Stan Cox" userId="9376f276357bfffd" providerId="LiveId" clId="{87BFFDD6-7AA2-44CC-B13B-22D6C0AA5A55}" dt="2020-06-20T22:44:07.717" v="3337" actId="207"/>
        <pc:sldMkLst>
          <pc:docMk/>
          <pc:sldMk cId="1386931150" sldId="267"/>
        </pc:sldMkLst>
        <pc:spChg chg="mod">
          <ac:chgData name="Stan Cox" userId="9376f276357bfffd" providerId="LiveId" clId="{87BFFDD6-7AA2-44CC-B13B-22D6C0AA5A55}" dt="2020-06-20T20:25:20.200" v="905" actId="27636"/>
          <ac:spMkLst>
            <pc:docMk/>
            <pc:sldMk cId="1386931150" sldId="267"/>
            <ac:spMk id="2" creationId="{F041B335-D8A6-4BAC-B3D1-747E4FBE37B5}"/>
          </ac:spMkLst>
        </pc:spChg>
        <pc:spChg chg="mod">
          <ac:chgData name="Stan Cox" userId="9376f276357bfffd" providerId="LiveId" clId="{87BFFDD6-7AA2-44CC-B13B-22D6C0AA5A55}" dt="2020-06-20T20:38:15.126" v="1721" actId="20577"/>
          <ac:spMkLst>
            <pc:docMk/>
            <pc:sldMk cId="1386931150" sldId="267"/>
            <ac:spMk id="14" creationId="{69583442-08F0-4FEC-A7EA-49F01CAFC1F8}"/>
          </ac:spMkLst>
        </pc:spChg>
        <pc:spChg chg="mod">
          <ac:chgData name="Stan Cox" userId="9376f276357bfffd" providerId="LiveId" clId="{87BFFDD6-7AA2-44CC-B13B-22D6C0AA5A55}" dt="2020-06-20T22:44:07.717" v="3337" actId="207"/>
          <ac:spMkLst>
            <pc:docMk/>
            <pc:sldMk cId="1386931150" sldId="267"/>
            <ac:spMk id="19" creationId="{390D644B-A83F-420A-8D8A-5FA77BABD2B1}"/>
          </ac:spMkLst>
        </pc:spChg>
        <pc:picChg chg="mod">
          <ac:chgData name="Stan Cox" userId="9376f276357bfffd" providerId="LiveId" clId="{87BFFDD6-7AA2-44CC-B13B-22D6C0AA5A55}" dt="2020-06-20T20:25:31.294" v="907" actId="1076"/>
          <ac:picMkLst>
            <pc:docMk/>
            <pc:sldMk cId="1386931150" sldId="267"/>
            <ac:picMk id="17" creationId="{ECD1E9F6-FF60-4C95-87CC-AD00AA6D509F}"/>
          </ac:picMkLst>
        </pc:picChg>
      </pc:sldChg>
      <pc:sldChg chg="modSp add mod modNotesTx">
        <pc:chgData name="Stan Cox" userId="9376f276357bfffd" providerId="LiveId" clId="{87BFFDD6-7AA2-44CC-B13B-22D6C0AA5A55}" dt="2020-06-20T22:44:14.836" v="3338" actId="207"/>
        <pc:sldMkLst>
          <pc:docMk/>
          <pc:sldMk cId="2382844104" sldId="268"/>
        </pc:sldMkLst>
        <pc:spChg chg="mod">
          <ac:chgData name="Stan Cox" userId="9376f276357bfffd" providerId="LiveId" clId="{87BFFDD6-7AA2-44CC-B13B-22D6C0AA5A55}" dt="2020-06-20T20:26:45.364" v="1003" actId="14100"/>
          <ac:spMkLst>
            <pc:docMk/>
            <pc:sldMk cId="2382844104" sldId="268"/>
            <ac:spMk id="2" creationId="{F041B335-D8A6-4BAC-B3D1-747E4FBE37B5}"/>
          </ac:spMkLst>
        </pc:spChg>
        <pc:spChg chg="mod">
          <ac:chgData name="Stan Cox" userId="9376f276357bfffd" providerId="LiveId" clId="{87BFFDD6-7AA2-44CC-B13B-22D6C0AA5A55}" dt="2020-06-20T20:54:36.295" v="2681" actId="20577"/>
          <ac:spMkLst>
            <pc:docMk/>
            <pc:sldMk cId="2382844104" sldId="268"/>
            <ac:spMk id="14" creationId="{69583442-08F0-4FEC-A7EA-49F01CAFC1F8}"/>
          </ac:spMkLst>
        </pc:spChg>
        <pc:spChg chg="mod">
          <ac:chgData name="Stan Cox" userId="9376f276357bfffd" providerId="LiveId" clId="{87BFFDD6-7AA2-44CC-B13B-22D6C0AA5A55}" dt="2020-06-20T22:44:14.836" v="3338" actId="207"/>
          <ac:spMkLst>
            <pc:docMk/>
            <pc:sldMk cId="2382844104" sldId="268"/>
            <ac:spMk id="19" creationId="{390D644B-A83F-420A-8D8A-5FA77BABD2B1}"/>
          </ac:spMkLst>
        </pc:spChg>
      </pc:sldChg>
      <pc:sldChg chg="modSp add mod modNotesTx">
        <pc:chgData name="Stan Cox" userId="9376f276357bfffd" providerId="LiveId" clId="{87BFFDD6-7AA2-44CC-B13B-22D6C0AA5A55}" dt="2020-06-20T22:44:21.381" v="3339" actId="207"/>
        <pc:sldMkLst>
          <pc:docMk/>
          <pc:sldMk cId="3887708902" sldId="269"/>
        </pc:sldMkLst>
        <pc:spChg chg="mod">
          <ac:chgData name="Stan Cox" userId="9376f276357bfffd" providerId="LiveId" clId="{87BFFDD6-7AA2-44CC-B13B-22D6C0AA5A55}" dt="2020-06-20T20:27:44.989" v="1099" actId="20577"/>
          <ac:spMkLst>
            <pc:docMk/>
            <pc:sldMk cId="3887708902" sldId="269"/>
            <ac:spMk id="2" creationId="{F041B335-D8A6-4BAC-B3D1-747E4FBE37B5}"/>
          </ac:spMkLst>
        </pc:spChg>
        <pc:spChg chg="mod">
          <ac:chgData name="Stan Cox" userId="9376f276357bfffd" providerId="LiveId" clId="{87BFFDD6-7AA2-44CC-B13B-22D6C0AA5A55}" dt="2020-06-20T20:28:22.514" v="1167" actId="20577"/>
          <ac:spMkLst>
            <pc:docMk/>
            <pc:sldMk cId="3887708902" sldId="269"/>
            <ac:spMk id="14" creationId="{69583442-08F0-4FEC-A7EA-49F01CAFC1F8}"/>
          </ac:spMkLst>
        </pc:spChg>
        <pc:spChg chg="mod">
          <ac:chgData name="Stan Cox" userId="9376f276357bfffd" providerId="LiveId" clId="{87BFFDD6-7AA2-44CC-B13B-22D6C0AA5A55}" dt="2020-06-20T22:44:21.381" v="3339" actId="207"/>
          <ac:spMkLst>
            <pc:docMk/>
            <pc:sldMk cId="3887708902" sldId="269"/>
            <ac:spMk id="19" creationId="{390D644B-A83F-420A-8D8A-5FA77BABD2B1}"/>
          </ac:spMkLst>
        </pc:spChg>
      </pc:sldChg>
      <pc:sldMasterChg chg="setBg modSldLayout">
        <pc:chgData name="Stan Cox" userId="9376f276357bfffd" providerId="LiveId" clId="{87BFFDD6-7AA2-44CC-B13B-22D6C0AA5A55}" dt="2020-06-20T20:06:48.085" v="283"/>
        <pc:sldMasterMkLst>
          <pc:docMk/>
          <pc:sldMasterMk cId="3877737704" sldId="2147483648"/>
        </pc:sldMasterMkLst>
        <pc:sldLayoutChg chg="setBg">
          <pc:chgData name="Stan Cox" userId="9376f276357bfffd" providerId="LiveId" clId="{87BFFDD6-7AA2-44CC-B13B-22D6C0AA5A55}" dt="2020-06-20T20:06:48.085" v="283"/>
          <pc:sldLayoutMkLst>
            <pc:docMk/>
            <pc:sldMasterMk cId="3877737704" sldId="2147483648"/>
            <pc:sldLayoutMk cId="165189747" sldId="2147483649"/>
          </pc:sldLayoutMkLst>
        </pc:sldLayoutChg>
        <pc:sldLayoutChg chg="setBg">
          <pc:chgData name="Stan Cox" userId="9376f276357bfffd" providerId="LiveId" clId="{87BFFDD6-7AA2-44CC-B13B-22D6C0AA5A55}" dt="2020-06-20T20:06:48.085" v="283"/>
          <pc:sldLayoutMkLst>
            <pc:docMk/>
            <pc:sldMasterMk cId="3877737704" sldId="2147483648"/>
            <pc:sldLayoutMk cId="1562795133" sldId="2147483650"/>
          </pc:sldLayoutMkLst>
        </pc:sldLayoutChg>
        <pc:sldLayoutChg chg="setBg">
          <pc:chgData name="Stan Cox" userId="9376f276357bfffd" providerId="LiveId" clId="{87BFFDD6-7AA2-44CC-B13B-22D6C0AA5A55}" dt="2020-06-20T20:06:48.085" v="283"/>
          <pc:sldLayoutMkLst>
            <pc:docMk/>
            <pc:sldMasterMk cId="3877737704" sldId="2147483648"/>
            <pc:sldLayoutMk cId="2121374275" sldId="2147483651"/>
          </pc:sldLayoutMkLst>
        </pc:sldLayoutChg>
        <pc:sldLayoutChg chg="setBg">
          <pc:chgData name="Stan Cox" userId="9376f276357bfffd" providerId="LiveId" clId="{87BFFDD6-7AA2-44CC-B13B-22D6C0AA5A55}" dt="2020-06-20T20:06:48.085" v="283"/>
          <pc:sldLayoutMkLst>
            <pc:docMk/>
            <pc:sldMasterMk cId="3877737704" sldId="2147483648"/>
            <pc:sldLayoutMk cId="1383841539" sldId="2147483652"/>
          </pc:sldLayoutMkLst>
        </pc:sldLayoutChg>
        <pc:sldLayoutChg chg="setBg">
          <pc:chgData name="Stan Cox" userId="9376f276357bfffd" providerId="LiveId" clId="{87BFFDD6-7AA2-44CC-B13B-22D6C0AA5A55}" dt="2020-06-20T20:06:48.085" v="283"/>
          <pc:sldLayoutMkLst>
            <pc:docMk/>
            <pc:sldMasterMk cId="3877737704" sldId="2147483648"/>
            <pc:sldLayoutMk cId="1427486332" sldId="2147483653"/>
          </pc:sldLayoutMkLst>
        </pc:sldLayoutChg>
        <pc:sldLayoutChg chg="setBg">
          <pc:chgData name="Stan Cox" userId="9376f276357bfffd" providerId="LiveId" clId="{87BFFDD6-7AA2-44CC-B13B-22D6C0AA5A55}" dt="2020-06-20T20:06:48.085" v="283"/>
          <pc:sldLayoutMkLst>
            <pc:docMk/>
            <pc:sldMasterMk cId="3877737704" sldId="2147483648"/>
            <pc:sldLayoutMk cId="1735432482" sldId="2147483654"/>
          </pc:sldLayoutMkLst>
        </pc:sldLayoutChg>
        <pc:sldLayoutChg chg="setBg">
          <pc:chgData name="Stan Cox" userId="9376f276357bfffd" providerId="LiveId" clId="{87BFFDD6-7AA2-44CC-B13B-22D6C0AA5A55}" dt="2020-06-20T20:06:48.085" v="283"/>
          <pc:sldLayoutMkLst>
            <pc:docMk/>
            <pc:sldMasterMk cId="3877737704" sldId="2147483648"/>
            <pc:sldLayoutMk cId="3562538215" sldId="2147483655"/>
          </pc:sldLayoutMkLst>
        </pc:sldLayoutChg>
        <pc:sldLayoutChg chg="setBg">
          <pc:chgData name="Stan Cox" userId="9376f276357bfffd" providerId="LiveId" clId="{87BFFDD6-7AA2-44CC-B13B-22D6C0AA5A55}" dt="2020-06-20T20:06:48.085" v="283"/>
          <pc:sldLayoutMkLst>
            <pc:docMk/>
            <pc:sldMasterMk cId="3877737704" sldId="2147483648"/>
            <pc:sldLayoutMk cId="4133290282" sldId="2147483656"/>
          </pc:sldLayoutMkLst>
        </pc:sldLayoutChg>
        <pc:sldLayoutChg chg="setBg">
          <pc:chgData name="Stan Cox" userId="9376f276357bfffd" providerId="LiveId" clId="{87BFFDD6-7AA2-44CC-B13B-22D6C0AA5A55}" dt="2020-06-20T20:06:48.085" v="283"/>
          <pc:sldLayoutMkLst>
            <pc:docMk/>
            <pc:sldMasterMk cId="3877737704" sldId="2147483648"/>
            <pc:sldLayoutMk cId="2756056552" sldId="2147483657"/>
          </pc:sldLayoutMkLst>
        </pc:sldLayoutChg>
        <pc:sldLayoutChg chg="setBg">
          <pc:chgData name="Stan Cox" userId="9376f276357bfffd" providerId="LiveId" clId="{87BFFDD6-7AA2-44CC-B13B-22D6C0AA5A55}" dt="2020-06-20T20:06:48.085" v="283"/>
          <pc:sldLayoutMkLst>
            <pc:docMk/>
            <pc:sldMasterMk cId="3877737704" sldId="2147483648"/>
            <pc:sldLayoutMk cId="722635556" sldId="2147483658"/>
          </pc:sldLayoutMkLst>
        </pc:sldLayoutChg>
        <pc:sldLayoutChg chg="setBg">
          <pc:chgData name="Stan Cox" userId="9376f276357bfffd" providerId="LiveId" clId="{87BFFDD6-7AA2-44CC-B13B-22D6C0AA5A55}" dt="2020-06-20T20:06:48.085" v="283"/>
          <pc:sldLayoutMkLst>
            <pc:docMk/>
            <pc:sldMasterMk cId="3877737704" sldId="2147483648"/>
            <pc:sldLayoutMk cId="1342798799"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8637AA-73A4-46AD-BFB8-71FE702B1B39}" type="datetimeFigureOut">
              <a:rPr lang="en-US" smtClean="0"/>
              <a:t>6/20/2020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45EAF0-A124-4DD9-B610-CCBA3FBD8C18}" type="slidenum">
              <a:rPr lang="en-US" smtClean="0"/>
              <a:t>‹#›</a:t>
            </a:fld>
            <a:endParaRPr lang="en-US"/>
          </a:p>
        </p:txBody>
      </p:sp>
    </p:spTree>
    <p:extLst>
      <p:ext uri="{BB962C8B-B14F-4D97-AF65-F5344CB8AC3E}">
        <p14:creationId xmlns:p14="http://schemas.microsoft.com/office/powerpoint/2010/main" val="3474074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45EAF0-A124-4DD9-B610-CCBA3FBD8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2876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Some interesting notes about mirrors</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Probably first time a man saw his reflection was in a pool of water</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In ancient times, copper, steel, silver and gold were used to make mirrors (high polish)</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Interestingly, the first glass mirrors date to the first century.  However, it was still more common to use metal at that time.</a:t>
            </a:r>
          </a:p>
          <a:p>
            <a:r>
              <a:rPr lang="en-US" sz="1200" b="1" i="0" kern="1200" dirty="0">
                <a:solidFill>
                  <a:schemeClr val="tx1"/>
                </a:solidFill>
                <a:effectLst/>
                <a:latin typeface="+mn-lt"/>
                <a:ea typeface="+mn-ea"/>
                <a:cs typeface="+mn-cs"/>
              </a:rPr>
              <a:t>Most of us used a mirror this morning.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In fact, most people use a mirror several times a day.</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The reasons are obvious.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We want to know how we look because we care about how we look.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A mirror is a tool we use to improve our appearance.</a:t>
            </a:r>
          </a:p>
          <a:p>
            <a:r>
              <a:rPr lang="en-US" sz="1200" b="1" i="0" kern="1200" dirty="0">
                <a:solidFill>
                  <a:schemeClr val="tx1"/>
                </a:solidFill>
                <a:effectLst/>
                <a:latin typeface="+mn-lt"/>
                <a:ea typeface="+mn-ea"/>
                <a:cs typeface="+mn-cs"/>
              </a:rPr>
              <a:t>James used the illustration of a mirror to teach an important spiritual truth</a:t>
            </a:r>
          </a:p>
          <a:p>
            <a:r>
              <a:rPr lang="en-US" sz="1200" b="1" i="0" kern="1200" dirty="0">
                <a:solidFill>
                  <a:schemeClr val="tx1"/>
                </a:solidFill>
                <a:effectLst/>
                <a:latin typeface="+mn-lt"/>
                <a:ea typeface="+mn-ea"/>
                <a:cs typeface="+mn-cs"/>
              </a:rPr>
              <a:t>(James 1:22-25), </a:t>
            </a:r>
            <a:r>
              <a:rPr lang="en-US" sz="1200" b="0" i="1" kern="1200" dirty="0">
                <a:solidFill>
                  <a:schemeClr val="tx1"/>
                </a:solidFill>
                <a:effectLst/>
                <a:latin typeface="+mn-lt"/>
                <a:ea typeface="+mn-ea"/>
                <a:cs typeface="+mn-cs"/>
              </a:rPr>
              <a:t>“</a:t>
            </a:r>
            <a:r>
              <a:rPr lang="en-US" i="1" dirty="0"/>
              <a:t>But be doers of the word, and not hearers only, deceiving yourselves.</a:t>
            </a:r>
            <a:r>
              <a:rPr lang="en-US" i="1" baseline="30000" dirty="0"/>
              <a:t> 23</a:t>
            </a:r>
            <a:r>
              <a:rPr lang="en-US" i="1" dirty="0"/>
              <a:t> For if anyone is a hearer of the word and not a doer, he is like a man observing his natural face in a mirror;</a:t>
            </a:r>
            <a:r>
              <a:rPr lang="en-US" i="1" baseline="30000" dirty="0"/>
              <a:t> 24</a:t>
            </a:r>
            <a:r>
              <a:rPr lang="en-US" i="1" dirty="0"/>
              <a:t> for he observes himself, goes away, and immediately forgets what kind of man he was.</a:t>
            </a:r>
            <a:r>
              <a:rPr lang="en-US" i="1" baseline="30000" dirty="0"/>
              <a:t> 25</a:t>
            </a:r>
            <a:r>
              <a:rPr lang="en-US" i="1" dirty="0"/>
              <a:t> But he who looks into the perfect law of liberty and continues in it, and is not a forgetful hearer but a doer of the work, this one will be blessed in what he does.”</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The person who hears God's word but will not obey it is like a man who looks at a mirror, sees his appearance, yet fails to improve himself.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He forgets what he saw - it makes no impression on him.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Since we all need spiritual improvement, none of us should be like this self-deluded man. </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Consider the following comparisons of God's word to a mirror:</a:t>
            </a:r>
          </a:p>
        </p:txBody>
      </p:sp>
      <p:sp>
        <p:nvSpPr>
          <p:cNvPr id="4" name="Slide Number Placeholder 3"/>
          <p:cNvSpPr>
            <a:spLocks noGrp="1"/>
          </p:cNvSpPr>
          <p:nvPr>
            <p:ph type="sldNum" sz="quarter" idx="5"/>
          </p:nvPr>
        </p:nvSpPr>
        <p:spPr/>
        <p:txBody>
          <a:bodyPr/>
          <a:lstStyle/>
          <a:p>
            <a:fld id="{F545EAF0-A124-4DD9-B610-CCBA3FBD8C18}" type="slidenum">
              <a:rPr lang="en-US" smtClean="0"/>
              <a:t>2</a:t>
            </a:fld>
            <a:endParaRPr lang="en-US"/>
          </a:p>
        </p:txBody>
      </p:sp>
    </p:spTree>
    <p:extLst>
      <p:ext uri="{BB962C8B-B14F-4D97-AF65-F5344CB8AC3E}">
        <p14:creationId xmlns:p14="http://schemas.microsoft.com/office/powerpoint/2010/main" val="1554348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We must know how we look to God</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Whether we pay attention to our spiritual appearance, God knows exactly how we look</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Too many are self-deluded (Rose colored glasses).</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(Vanity filters on your cell phone.  Run yourself through such a filter a few times…, look good, but NOT natural!)</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God’s word shows us how we look to Him</a:t>
            </a:r>
          </a:p>
          <a:p>
            <a:pPr marL="0" lvl="0" indent="0">
              <a:buFont typeface="Arial" panose="020B0604020202020204" pitchFamily="34" charset="0"/>
              <a:buNone/>
            </a:pPr>
            <a:r>
              <a:rPr lang="en-US" sz="1200" b="1" i="0" kern="1200" dirty="0">
                <a:solidFill>
                  <a:schemeClr val="tx1"/>
                </a:solidFill>
                <a:effectLst/>
                <a:latin typeface="+mn-lt"/>
                <a:ea typeface="+mn-ea"/>
                <a:cs typeface="+mn-cs"/>
              </a:rPr>
              <a:t>(James 1:23), </a:t>
            </a:r>
            <a:r>
              <a:rPr lang="en-US" sz="1200" b="0" i="1" kern="1200" dirty="0">
                <a:solidFill>
                  <a:schemeClr val="tx1"/>
                </a:solidFill>
                <a:effectLst/>
                <a:latin typeface="+mn-lt"/>
                <a:ea typeface="+mn-ea"/>
                <a:cs typeface="+mn-cs"/>
              </a:rPr>
              <a:t>“</a:t>
            </a:r>
            <a:r>
              <a:rPr lang="en-US" i="1" dirty="0"/>
              <a:t>For if anyone is a hearer of the word and not a doer, he is like a man observing his natural face in a mirror;</a:t>
            </a:r>
            <a:r>
              <a:rPr lang="en-US" i="1" baseline="30000" dirty="0"/>
              <a:t> 24</a:t>
            </a:r>
            <a:r>
              <a:rPr lang="en-US" i="1" dirty="0"/>
              <a:t> for he observes himself, goes away, and immediately forgets </a:t>
            </a:r>
            <a:r>
              <a:rPr lang="en-US" i="1" u="sng" dirty="0"/>
              <a:t>what kind of man</a:t>
            </a:r>
            <a:r>
              <a:rPr lang="en-US" i="1" dirty="0"/>
              <a:t> he was.”</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If we can manage to see ourselves as God sees us (what kind of man), we are able to make God-approved improvements</a:t>
            </a:r>
          </a:p>
          <a:p>
            <a:pPr marL="0" lvl="0" indent="0">
              <a:buFont typeface="Arial" panose="020B0604020202020204" pitchFamily="34" charset="0"/>
              <a:buNone/>
            </a:pPr>
            <a:r>
              <a:rPr lang="en-US" sz="1200" b="1" i="0" kern="1200" dirty="0">
                <a:solidFill>
                  <a:schemeClr val="tx1"/>
                </a:solidFill>
                <a:effectLst/>
                <a:latin typeface="+mn-lt"/>
                <a:ea typeface="+mn-ea"/>
                <a:cs typeface="+mn-cs"/>
              </a:rPr>
              <a:t>(2 Corinthians 13:5), </a:t>
            </a:r>
            <a:r>
              <a:rPr lang="en-US" sz="1200" b="0" i="1" kern="1200" dirty="0">
                <a:solidFill>
                  <a:schemeClr val="tx1"/>
                </a:solidFill>
                <a:effectLst/>
                <a:latin typeface="+mn-lt"/>
                <a:ea typeface="+mn-ea"/>
                <a:cs typeface="+mn-cs"/>
              </a:rPr>
              <a:t>“</a:t>
            </a:r>
            <a:r>
              <a:rPr lang="en-US" i="1" dirty="0"/>
              <a:t>Examine yourselves as to whether you are in the faith. Test yourselves. Do you not know yourselves, that Jesus Christ is in you?—unless indeed you are disqualified.</a:t>
            </a:r>
            <a:r>
              <a:rPr lang="en-US" i="1" baseline="30000" dirty="0"/>
              <a:t> 6</a:t>
            </a:r>
            <a:r>
              <a:rPr lang="en-US" i="1" dirty="0"/>
              <a:t> But I trust that you will know that we are not disqualified.”</a:t>
            </a:r>
          </a:p>
          <a:p>
            <a:pPr marL="1085850" lvl="2" indent="-171450">
              <a:buFont typeface="Arial" panose="020B0604020202020204" pitchFamily="34" charset="0"/>
              <a:buChar char="•"/>
            </a:pPr>
            <a:r>
              <a:rPr lang="en-US" i="0" dirty="0"/>
              <a:t>Shows the importance of this self-examination</a:t>
            </a:r>
          </a:p>
          <a:p>
            <a:pPr marL="1085850" lvl="2" indent="-171450">
              <a:buFont typeface="Arial" panose="020B0604020202020204" pitchFamily="34" charset="0"/>
              <a:buChar char="•"/>
            </a:pPr>
            <a:r>
              <a:rPr lang="en-US" i="0" dirty="0"/>
              <a:t>Also shows Paul’s confidence that the mirror of God’s word would prove to the Corinthians that he was righteous</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God's word shows us our sins and teaches us what to do about them</a:t>
            </a:r>
          </a:p>
          <a:p>
            <a:pPr marL="0" lvl="0" indent="0">
              <a:buFont typeface="Arial" panose="020B0604020202020204" pitchFamily="34" charset="0"/>
              <a:buNone/>
            </a:pPr>
            <a:r>
              <a:rPr lang="en-US" sz="1200" b="1" i="0" kern="1200" dirty="0">
                <a:solidFill>
                  <a:schemeClr val="tx1"/>
                </a:solidFill>
                <a:effectLst/>
                <a:latin typeface="+mn-lt"/>
                <a:ea typeface="+mn-ea"/>
                <a:cs typeface="+mn-cs"/>
              </a:rPr>
              <a:t>(Romans 3:23), </a:t>
            </a:r>
            <a:r>
              <a:rPr lang="en-US" sz="1200" b="0" i="1" kern="1200" dirty="0">
                <a:solidFill>
                  <a:schemeClr val="tx1"/>
                </a:solidFill>
                <a:effectLst/>
                <a:latin typeface="+mn-lt"/>
                <a:ea typeface="+mn-ea"/>
                <a:cs typeface="+mn-cs"/>
              </a:rPr>
              <a:t>“</a:t>
            </a:r>
            <a:r>
              <a:rPr lang="en-US" i="1" dirty="0"/>
              <a:t>for all have sinned and fall short of the glory of God”</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(Acts 2:38), </a:t>
            </a:r>
            <a:r>
              <a:rPr lang="en-US" sz="1200" b="0" i="1" kern="1200" dirty="0">
                <a:solidFill>
                  <a:schemeClr val="tx1"/>
                </a:solidFill>
                <a:effectLst/>
                <a:latin typeface="+mn-lt"/>
                <a:ea typeface="+mn-ea"/>
                <a:cs typeface="+mn-cs"/>
              </a:rPr>
              <a:t>“</a:t>
            </a:r>
            <a:r>
              <a:rPr lang="en-US" i="1" dirty="0"/>
              <a:t>Then Peter said to them, “Repent, and let every one of you be baptized in the name of Jesus Christ for the remission of sins; and you shall receive the gift of the Holy Spirit.”</a:t>
            </a:r>
            <a:endParaRPr lang="en-US" sz="1200" b="0" i="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F545EAF0-A124-4DD9-B610-CCBA3FBD8C18}" type="slidenum">
              <a:rPr lang="en-US" smtClean="0"/>
              <a:t>3</a:t>
            </a:fld>
            <a:endParaRPr lang="en-US"/>
          </a:p>
        </p:txBody>
      </p:sp>
    </p:spTree>
    <p:extLst>
      <p:ext uri="{BB962C8B-B14F-4D97-AF65-F5344CB8AC3E}">
        <p14:creationId xmlns:p14="http://schemas.microsoft.com/office/powerpoint/2010/main" val="2897732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We should want to improve our appearance</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In James 1:24, James talks about how ridiculous it is to use a mirror, and not act upon the information it reveals.</a:t>
            </a:r>
          </a:p>
          <a:p>
            <a:r>
              <a:rPr lang="en-US" sz="1200" b="1" i="0" kern="1200" dirty="0">
                <a:solidFill>
                  <a:schemeClr val="tx1"/>
                </a:solidFill>
                <a:effectLst/>
                <a:latin typeface="+mn-lt"/>
                <a:ea typeface="+mn-ea"/>
                <a:cs typeface="+mn-cs"/>
              </a:rPr>
              <a:t>(James 1:24), </a:t>
            </a:r>
            <a:r>
              <a:rPr lang="en-US" sz="1200" b="0" i="1" kern="1200" dirty="0">
                <a:solidFill>
                  <a:schemeClr val="tx1"/>
                </a:solidFill>
                <a:effectLst/>
                <a:latin typeface="+mn-lt"/>
                <a:ea typeface="+mn-ea"/>
                <a:cs typeface="+mn-cs"/>
              </a:rPr>
              <a:t>“</a:t>
            </a:r>
            <a:r>
              <a:rPr lang="en-US" i="1" dirty="0"/>
              <a:t>for he observes himself, goes away, and immediately forgets what kind of man he was.”</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Wake up in the morning, hair really looks crazy, then walk away without combing it.</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Woman checking her makeup sees smudged mascara, then walks away without fixing it.</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Checking your teeth, and seeing spinach stuck between them, and not removing it.</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RIDICULOUS!</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Nothing is gained by using God's word to learn of our spiritual condition, but not acting upon what we learn</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Finding we are in sin, but then failing to repent and obey God. </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Only by making the necessary changes in heart and conduct that God's word teaches will you be blessed</a:t>
            </a:r>
          </a:p>
          <a:p>
            <a:pPr marL="0" lvl="0" indent="0">
              <a:buFont typeface="Arial" panose="020B0604020202020204" pitchFamily="34" charset="0"/>
              <a:buNone/>
            </a:pPr>
            <a:r>
              <a:rPr lang="en-US" sz="1200" b="1" i="0" kern="1200" dirty="0">
                <a:solidFill>
                  <a:schemeClr val="tx1"/>
                </a:solidFill>
                <a:effectLst/>
                <a:latin typeface="+mn-lt"/>
                <a:ea typeface="+mn-ea"/>
                <a:cs typeface="+mn-cs"/>
              </a:rPr>
              <a:t>(James 1:25), </a:t>
            </a:r>
            <a:r>
              <a:rPr lang="en-US" sz="1200" b="0" i="1" kern="1200" dirty="0">
                <a:solidFill>
                  <a:schemeClr val="tx1"/>
                </a:solidFill>
                <a:effectLst/>
                <a:latin typeface="+mn-lt"/>
                <a:ea typeface="+mn-ea"/>
                <a:cs typeface="+mn-cs"/>
              </a:rPr>
              <a:t>“</a:t>
            </a:r>
            <a:r>
              <a:rPr lang="en-US" i="1" dirty="0"/>
              <a:t>But he who looks into the perfect law of liberty and continues in it, and is not a forgetful hearer but a doer of the work, this one will be blessed in what he does.”</a:t>
            </a:r>
          </a:p>
          <a:p>
            <a:pPr marL="0" lvl="0" indent="0">
              <a:buFont typeface="Arial" panose="020B0604020202020204" pitchFamily="34" charset="0"/>
              <a:buNone/>
            </a:pPr>
            <a:r>
              <a:rPr lang="en-US" sz="1200" b="1" i="0" kern="1200" dirty="0">
                <a:solidFill>
                  <a:schemeClr val="tx1"/>
                </a:solidFill>
                <a:effectLst/>
                <a:latin typeface="+mn-lt"/>
                <a:ea typeface="+mn-ea"/>
                <a:cs typeface="+mn-cs"/>
              </a:rPr>
              <a:t>(1 John 1:6-9), </a:t>
            </a:r>
            <a:r>
              <a:rPr lang="en-US" sz="1200" b="0" i="1" kern="1200" dirty="0">
                <a:solidFill>
                  <a:schemeClr val="tx1"/>
                </a:solidFill>
                <a:effectLst/>
                <a:latin typeface="+mn-lt"/>
                <a:ea typeface="+mn-ea"/>
                <a:cs typeface="+mn-cs"/>
              </a:rPr>
              <a:t>“</a:t>
            </a:r>
            <a:r>
              <a:rPr lang="en-US" i="1" dirty="0"/>
              <a:t>If we say that we have fellowship with Him, and walk in darkness, we lie and do not practice the truth.</a:t>
            </a:r>
            <a:r>
              <a:rPr lang="en-US" i="1" baseline="30000" dirty="0"/>
              <a:t> 7</a:t>
            </a:r>
            <a:r>
              <a:rPr lang="en-US" i="1" dirty="0"/>
              <a:t> But if we walk in the light as He is in the light, we have fellowship with one another, and the blood of Jesus Christ His Son cleanses us from all sin. </a:t>
            </a:r>
            <a:r>
              <a:rPr lang="en-US" i="1" baseline="30000" dirty="0"/>
              <a:t>8</a:t>
            </a:r>
            <a:r>
              <a:rPr lang="en-US" i="1" dirty="0"/>
              <a:t> If we say that we have no sin, we deceive ourselves, and the truth is not in us.</a:t>
            </a:r>
            <a:r>
              <a:rPr lang="en-US" i="1" baseline="30000" dirty="0"/>
              <a:t> 9</a:t>
            </a:r>
            <a:r>
              <a:rPr lang="en-US" i="1" dirty="0"/>
              <a:t> If we confess our sins, </a:t>
            </a:r>
            <a:r>
              <a:rPr lang="en-US" i="1" u="sng" dirty="0"/>
              <a:t>He is faithful and just to forgive us our sins and to cleanse us from all unrighteousness</a:t>
            </a:r>
            <a:r>
              <a:rPr lang="en-US" i="1" dirty="0"/>
              <a:t>.”</a:t>
            </a:r>
            <a:endParaRPr lang="en-US" sz="1200" b="0" i="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F545EAF0-A124-4DD9-B610-CCBA3FBD8C18}" type="slidenum">
              <a:rPr lang="en-US" smtClean="0"/>
              <a:t>4</a:t>
            </a:fld>
            <a:endParaRPr lang="en-US"/>
          </a:p>
        </p:txBody>
      </p:sp>
    </p:spTree>
    <p:extLst>
      <p:ext uri="{BB962C8B-B14F-4D97-AF65-F5344CB8AC3E}">
        <p14:creationId xmlns:p14="http://schemas.microsoft.com/office/powerpoint/2010/main" val="2064675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We must use a reliable mirror in order to be make reliable changes</a:t>
            </a:r>
          </a:p>
          <a:p>
            <a:r>
              <a:rPr lang="en-US" sz="1200" b="1" i="0" kern="1200" dirty="0">
                <a:solidFill>
                  <a:schemeClr val="tx1"/>
                </a:solidFill>
                <a:effectLst/>
                <a:latin typeface="+mn-lt"/>
                <a:ea typeface="+mn-ea"/>
                <a:cs typeface="+mn-cs"/>
              </a:rPr>
              <a:t>(James 1:25), </a:t>
            </a:r>
            <a:r>
              <a:rPr lang="en-US" sz="1200" b="0" i="1" kern="1200" dirty="0">
                <a:solidFill>
                  <a:schemeClr val="tx1"/>
                </a:solidFill>
                <a:effectLst/>
                <a:latin typeface="+mn-lt"/>
                <a:ea typeface="+mn-ea"/>
                <a:cs typeface="+mn-cs"/>
              </a:rPr>
              <a:t>“</a:t>
            </a:r>
            <a:r>
              <a:rPr lang="en-US" i="1" dirty="0"/>
              <a:t>But he who looks into the </a:t>
            </a:r>
            <a:r>
              <a:rPr lang="en-US" i="1" u="sng" dirty="0"/>
              <a:t>perfect law of liberty</a:t>
            </a:r>
            <a:r>
              <a:rPr lang="en-US" i="1" u="none" dirty="0"/>
              <a:t> </a:t>
            </a:r>
            <a:r>
              <a:rPr lang="en-US" i="1" dirty="0"/>
              <a:t>and continues in it, and is not a forgetful hearer but a doer of the work, this one will be blessed in what he does.”</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Some mirrors distort images instead of giving a clear reflection.</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Fun house mirrors are especially known for this, VERY distorted</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A manufacturer sells what it calls the SKINNY MIRROR, and sells it to some retail stores</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The company, founded in 2013, produces mirrors designed to make one’s reflection appear 5 to 10 pounds thinner. The Skinny Mirror claims the mirrors can boost stores’ retail sales by up to 18 percent.</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Man-made doctrines distort the will of God and are not unreliable "mirrors" to use to be assured of God's approval</a:t>
            </a:r>
          </a:p>
          <a:p>
            <a:pPr marL="1085850" lvl="2" indent="-171450">
              <a:buFont typeface="Arial" panose="020B0604020202020204" pitchFamily="34" charset="0"/>
              <a:buChar char="•"/>
            </a:pPr>
            <a:r>
              <a:rPr lang="en-US" sz="1200" b="0" i="0" kern="1200" dirty="0">
                <a:solidFill>
                  <a:schemeClr val="tx1"/>
                </a:solidFill>
                <a:effectLst/>
                <a:latin typeface="+mn-lt"/>
                <a:ea typeface="+mn-ea"/>
                <a:cs typeface="+mn-cs"/>
              </a:rPr>
              <a:t>Some are very subtle in their distortion, but regardless they do not reflect reality</a:t>
            </a:r>
          </a:p>
          <a:p>
            <a:pPr marL="0" lvl="0" indent="0">
              <a:buFont typeface="Arial" panose="020B0604020202020204" pitchFamily="34" charset="0"/>
              <a:buNone/>
            </a:pPr>
            <a:r>
              <a:rPr lang="en-US" sz="1200" b="1" i="0" kern="1200" dirty="0">
                <a:solidFill>
                  <a:schemeClr val="tx1"/>
                </a:solidFill>
                <a:effectLst/>
                <a:latin typeface="+mn-lt"/>
                <a:ea typeface="+mn-ea"/>
                <a:cs typeface="+mn-cs"/>
              </a:rPr>
              <a:t>(Matthew 15:1-9), </a:t>
            </a:r>
            <a:r>
              <a:rPr lang="en-US" sz="1200" b="0" i="1" kern="1200" dirty="0">
                <a:solidFill>
                  <a:schemeClr val="tx1"/>
                </a:solidFill>
                <a:effectLst/>
                <a:latin typeface="+mn-lt"/>
                <a:ea typeface="+mn-ea"/>
                <a:cs typeface="+mn-cs"/>
              </a:rPr>
              <a:t>“</a:t>
            </a:r>
            <a:r>
              <a:rPr lang="en-US" i="1" dirty="0"/>
              <a:t>Then the scribes and Pharisees who were from Jerusalem came to Jesus, saying,</a:t>
            </a:r>
            <a:r>
              <a:rPr lang="en-US" i="1" baseline="30000" dirty="0"/>
              <a:t> 2</a:t>
            </a:r>
            <a:r>
              <a:rPr lang="en-US" i="1" dirty="0"/>
              <a:t> “Why do Your disciples transgress the tradition of the elders? For they do not wash their hands when they eat bread.”</a:t>
            </a:r>
            <a:br>
              <a:rPr lang="en-US" i="1" dirty="0"/>
            </a:br>
            <a:r>
              <a:rPr lang="en-US" i="1" baseline="30000" dirty="0"/>
              <a:t>3</a:t>
            </a:r>
            <a:r>
              <a:rPr lang="en-US" i="1" dirty="0"/>
              <a:t> He answered and said to them, “Why do you also transgress the commandment of God because of your tradition?</a:t>
            </a:r>
            <a:r>
              <a:rPr lang="en-US" i="1" baseline="30000" dirty="0"/>
              <a:t> 4</a:t>
            </a:r>
            <a:r>
              <a:rPr lang="en-US" i="1" dirty="0"/>
              <a:t> For God commanded, saying, “Honor your father and your mother’; and, ‘He who curses father or mother, let him be put to death.’</a:t>
            </a:r>
            <a:r>
              <a:rPr lang="en-US" i="1" baseline="30000" dirty="0"/>
              <a:t> 5</a:t>
            </a:r>
            <a:r>
              <a:rPr lang="en-US" i="1" dirty="0"/>
              <a:t> But you say, “Whoever says to his father or mother, ‘Whatever profit you might have received from me is a gift to God”—</a:t>
            </a:r>
            <a:r>
              <a:rPr lang="en-US" i="1" baseline="30000" dirty="0"/>
              <a:t> 6</a:t>
            </a:r>
            <a:r>
              <a:rPr lang="en-US" i="1" dirty="0"/>
              <a:t> then he need not honor his father or mother.’ Thus you have made the commandment of God of no effect by your tradition.</a:t>
            </a:r>
            <a:r>
              <a:rPr lang="en-US" i="1" baseline="30000" dirty="0"/>
              <a:t> 7</a:t>
            </a:r>
            <a:r>
              <a:rPr lang="en-US" i="1" dirty="0"/>
              <a:t> Hypocrites! Well did Isaiah prophesy about you, saying:</a:t>
            </a:r>
            <a:br>
              <a:rPr lang="en-US" i="1" dirty="0"/>
            </a:br>
            <a:r>
              <a:rPr lang="en-US" i="1" baseline="30000" dirty="0"/>
              <a:t>8</a:t>
            </a:r>
            <a:r>
              <a:rPr lang="en-US" i="1" dirty="0"/>
              <a:t> ‘These people draw near to Me with their mouth, And honor Me with their lips, But their heart is far from Me.</a:t>
            </a:r>
            <a:br>
              <a:rPr lang="en-US" i="1" dirty="0"/>
            </a:br>
            <a:r>
              <a:rPr lang="en-US" i="1" baseline="30000" dirty="0"/>
              <a:t>9</a:t>
            </a:r>
            <a:r>
              <a:rPr lang="en-US" i="1" dirty="0"/>
              <a:t> And in vain they worship Me, Teaching as doctrines the commandments of men.’”</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Only God's word is reliable and sufficient to improve your spiritual condition before God</a:t>
            </a:r>
          </a:p>
          <a:p>
            <a:pPr marL="0" lvl="0" indent="0">
              <a:buFont typeface="Arial" panose="020B0604020202020204" pitchFamily="34" charset="0"/>
              <a:buNone/>
            </a:pPr>
            <a:r>
              <a:rPr lang="en-US" sz="1200" b="1" i="0" kern="1200" dirty="0">
                <a:solidFill>
                  <a:schemeClr val="tx1"/>
                </a:solidFill>
                <a:effectLst/>
                <a:latin typeface="+mn-lt"/>
                <a:ea typeface="+mn-ea"/>
                <a:cs typeface="+mn-cs"/>
              </a:rPr>
              <a:t>(2 Timothy 3:16-17), </a:t>
            </a:r>
            <a:r>
              <a:rPr lang="en-US" sz="1200" b="0" i="1" kern="1200" dirty="0">
                <a:solidFill>
                  <a:schemeClr val="tx1"/>
                </a:solidFill>
                <a:effectLst/>
                <a:latin typeface="+mn-lt"/>
                <a:ea typeface="+mn-ea"/>
                <a:cs typeface="+mn-cs"/>
              </a:rPr>
              <a:t>“</a:t>
            </a:r>
            <a:r>
              <a:rPr lang="en-US" i="1" dirty="0"/>
              <a:t>All Scripture is given by inspiration of God, and is profitable for doctrine, for reproof, for correction, for instruction in righteousness,</a:t>
            </a:r>
            <a:r>
              <a:rPr lang="en-US" i="1" baseline="30000" dirty="0"/>
              <a:t> 17</a:t>
            </a:r>
            <a:r>
              <a:rPr lang="en-US" i="1" dirty="0"/>
              <a:t> that the man of God may be complete, thoroughly equipped for every good work.”</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Conclusion:</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Look into the perfect law of liberty</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Act on what you see!</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Do you need to change?  Make the changes necessary to please Him!</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Be a doer of the work!  Not just a hearer of the </a:t>
            </a:r>
            <a:r>
              <a:rPr lang="en-US" sz="1200" b="1" i="0" kern="1200">
                <a:solidFill>
                  <a:schemeClr val="tx1"/>
                </a:solidFill>
                <a:effectLst/>
                <a:latin typeface="+mn-lt"/>
                <a:ea typeface="+mn-ea"/>
                <a:cs typeface="+mn-cs"/>
              </a:rPr>
              <a:t>word.</a:t>
            </a:r>
            <a:endParaRPr lang="en-US" dirty="0"/>
          </a:p>
        </p:txBody>
      </p:sp>
      <p:sp>
        <p:nvSpPr>
          <p:cNvPr id="4" name="Slide Number Placeholder 3"/>
          <p:cNvSpPr>
            <a:spLocks noGrp="1"/>
          </p:cNvSpPr>
          <p:nvPr>
            <p:ph type="sldNum" sz="quarter" idx="5"/>
          </p:nvPr>
        </p:nvSpPr>
        <p:spPr/>
        <p:txBody>
          <a:bodyPr/>
          <a:lstStyle/>
          <a:p>
            <a:fld id="{F545EAF0-A124-4DD9-B610-CCBA3FBD8C18}" type="slidenum">
              <a:rPr lang="en-US" smtClean="0"/>
              <a:t>5</a:t>
            </a:fld>
            <a:endParaRPr lang="en-US"/>
          </a:p>
        </p:txBody>
      </p:sp>
    </p:spTree>
    <p:extLst>
      <p:ext uri="{BB962C8B-B14F-4D97-AF65-F5344CB8AC3E}">
        <p14:creationId xmlns:p14="http://schemas.microsoft.com/office/powerpoint/2010/main" val="2517995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endParaRPr lang="en-US" dirty="0"/>
          </a:p>
          <a:p>
            <a:pPr marL="628650" lvl="1" indent="-171450">
              <a:buFont typeface="Arial" panose="020B0604020202020204" pitchFamily="34" charset="0"/>
              <a:buChar char="•"/>
            </a:pPr>
            <a:endParaRPr lang="en-US" dirty="0"/>
          </a:p>
          <a:p>
            <a:pPr marL="628650" lvl="1" indent="-171450">
              <a:buFont typeface="Arial" panose="020B0604020202020204" pitchFamily="34" charset="0"/>
              <a:buChar char="•"/>
            </a:pPr>
            <a:endParaRPr lang="en-US" dirty="0"/>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45EAF0-A124-4DD9-B610-CCBA3FBD8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2683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91449-31CB-41CF-9F83-A504383631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EA2169-4788-4F62-BC12-8CF1623A88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7AC369-DC8E-4284-92DC-99056603F734}"/>
              </a:ext>
            </a:extLst>
          </p:cNvPr>
          <p:cNvSpPr>
            <a:spLocks noGrp="1"/>
          </p:cNvSpPr>
          <p:nvPr>
            <p:ph type="dt" sz="half" idx="10"/>
          </p:nvPr>
        </p:nvSpPr>
        <p:spPr/>
        <p:txBody>
          <a:bodyPr/>
          <a:lstStyle/>
          <a:p>
            <a:fld id="{83A505EC-4130-4EC2-ADED-83F943583A32}" type="datetimeFigureOut">
              <a:rPr lang="en-US" smtClean="0"/>
              <a:t>6/20/2020</a:t>
            </a:fld>
            <a:endParaRPr lang="en-US"/>
          </a:p>
        </p:txBody>
      </p:sp>
      <p:sp>
        <p:nvSpPr>
          <p:cNvPr id="5" name="Footer Placeholder 4">
            <a:extLst>
              <a:ext uri="{FF2B5EF4-FFF2-40B4-BE49-F238E27FC236}">
                <a16:creationId xmlns:a16="http://schemas.microsoft.com/office/drawing/2014/main" id="{BA228DD4-58CC-4DD3-8004-936063648B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BE756C-5E3D-4F56-8E2F-AFCEF60CD988}"/>
              </a:ext>
            </a:extLst>
          </p:cNvPr>
          <p:cNvSpPr>
            <a:spLocks noGrp="1"/>
          </p:cNvSpPr>
          <p:nvPr>
            <p:ph type="sldNum" sz="quarter" idx="12"/>
          </p:nvPr>
        </p:nvSpPr>
        <p:spPr/>
        <p:txBody>
          <a:bodyPr/>
          <a:lstStyle/>
          <a:p>
            <a:fld id="{41E2DC56-FF78-479A-859C-D4BF33235897}" type="slidenum">
              <a:rPr lang="en-US" smtClean="0"/>
              <a:t>‹#›</a:t>
            </a:fld>
            <a:endParaRPr lang="en-US"/>
          </a:p>
        </p:txBody>
      </p:sp>
    </p:spTree>
    <p:extLst>
      <p:ext uri="{BB962C8B-B14F-4D97-AF65-F5344CB8AC3E}">
        <p14:creationId xmlns:p14="http://schemas.microsoft.com/office/powerpoint/2010/main" val="165189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992DE-B6C2-4AD7-9A93-8C95141381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B3F37E-5367-4269-BC44-2A97BBD99D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CC0AB9-9BF6-4F61-B5B2-44E3C2A6BBEB}"/>
              </a:ext>
            </a:extLst>
          </p:cNvPr>
          <p:cNvSpPr>
            <a:spLocks noGrp="1"/>
          </p:cNvSpPr>
          <p:nvPr>
            <p:ph type="dt" sz="half" idx="10"/>
          </p:nvPr>
        </p:nvSpPr>
        <p:spPr/>
        <p:txBody>
          <a:bodyPr/>
          <a:lstStyle/>
          <a:p>
            <a:fld id="{83A505EC-4130-4EC2-ADED-83F943583A32}" type="datetimeFigureOut">
              <a:rPr lang="en-US" smtClean="0"/>
              <a:t>6/20/2020</a:t>
            </a:fld>
            <a:endParaRPr lang="en-US"/>
          </a:p>
        </p:txBody>
      </p:sp>
      <p:sp>
        <p:nvSpPr>
          <p:cNvPr id="5" name="Footer Placeholder 4">
            <a:extLst>
              <a:ext uri="{FF2B5EF4-FFF2-40B4-BE49-F238E27FC236}">
                <a16:creationId xmlns:a16="http://schemas.microsoft.com/office/drawing/2014/main" id="{CFE59B5E-23D2-4C0D-ADF4-73A988329B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C588A9-22F8-4082-9083-45792F599A0A}"/>
              </a:ext>
            </a:extLst>
          </p:cNvPr>
          <p:cNvSpPr>
            <a:spLocks noGrp="1"/>
          </p:cNvSpPr>
          <p:nvPr>
            <p:ph type="sldNum" sz="quarter" idx="12"/>
          </p:nvPr>
        </p:nvSpPr>
        <p:spPr/>
        <p:txBody>
          <a:bodyPr/>
          <a:lstStyle/>
          <a:p>
            <a:fld id="{41E2DC56-FF78-479A-859C-D4BF33235897}" type="slidenum">
              <a:rPr lang="en-US" smtClean="0"/>
              <a:t>‹#›</a:t>
            </a:fld>
            <a:endParaRPr lang="en-US"/>
          </a:p>
        </p:txBody>
      </p:sp>
    </p:spTree>
    <p:extLst>
      <p:ext uri="{BB962C8B-B14F-4D97-AF65-F5344CB8AC3E}">
        <p14:creationId xmlns:p14="http://schemas.microsoft.com/office/powerpoint/2010/main" val="722635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8FC10D-4339-438B-9AD8-24DBE0C402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72E84E-41FB-4CA4-88E8-02C5B2F897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76CF8B-81C5-446F-838C-F5C411EC7817}"/>
              </a:ext>
            </a:extLst>
          </p:cNvPr>
          <p:cNvSpPr>
            <a:spLocks noGrp="1"/>
          </p:cNvSpPr>
          <p:nvPr>
            <p:ph type="dt" sz="half" idx="10"/>
          </p:nvPr>
        </p:nvSpPr>
        <p:spPr/>
        <p:txBody>
          <a:bodyPr/>
          <a:lstStyle/>
          <a:p>
            <a:fld id="{83A505EC-4130-4EC2-ADED-83F943583A32}" type="datetimeFigureOut">
              <a:rPr lang="en-US" smtClean="0"/>
              <a:t>6/20/2020</a:t>
            </a:fld>
            <a:endParaRPr lang="en-US"/>
          </a:p>
        </p:txBody>
      </p:sp>
      <p:sp>
        <p:nvSpPr>
          <p:cNvPr id="5" name="Footer Placeholder 4">
            <a:extLst>
              <a:ext uri="{FF2B5EF4-FFF2-40B4-BE49-F238E27FC236}">
                <a16:creationId xmlns:a16="http://schemas.microsoft.com/office/drawing/2014/main" id="{F1267BA1-234A-4F0D-AD9C-C5AFA6C1C2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BB1AD3-D91F-40A4-80A2-67CD06EBBF64}"/>
              </a:ext>
            </a:extLst>
          </p:cNvPr>
          <p:cNvSpPr>
            <a:spLocks noGrp="1"/>
          </p:cNvSpPr>
          <p:nvPr>
            <p:ph type="sldNum" sz="quarter" idx="12"/>
          </p:nvPr>
        </p:nvSpPr>
        <p:spPr/>
        <p:txBody>
          <a:bodyPr/>
          <a:lstStyle/>
          <a:p>
            <a:fld id="{41E2DC56-FF78-479A-859C-D4BF33235897}" type="slidenum">
              <a:rPr lang="en-US" smtClean="0"/>
              <a:t>‹#›</a:t>
            </a:fld>
            <a:endParaRPr lang="en-US"/>
          </a:p>
        </p:txBody>
      </p:sp>
    </p:spTree>
    <p:extLst>
      <p:ext uri="{BB962C8B-B14F-4D97-AF65-F5344CB8AC3E}">
        <p14:creationId xmlns:p14="http://schemas.microsoft.com/office/powerpoint/2010/main" val="1342798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4B81C-845D-4D6E-92C1-66DA1A6B08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E0E796-7837-4AE6-9720-25E96631F4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E9728-471A-463E-AB93-794CDB5ED7AF}"/>
              </a:ext>
            </a:extLst>
          </p:cNvPr>
          <p:cNvSpPr>
            <a:spLocks noGrp="1"/>
          </p:cNvSpPr>
          <p:nvPr>
            <p:ph type="dt" sz="half" idx="10"/>
          </p:nvPr>
        </p:nvSpPr>
        <p:spPr/>
        <p:txBody>
          <a:bodyPr/>
          <a:lstStyle/>
          <a:p>
            <a:fld id="{83A505EC-4130-4EC2-ADED-83F943583A32}" type="datetimeFigureOut">
              <a:rPr lang="en-US" smtClean="0"/>
              <a:t>6/20/2020</a:t>
            </a:fld>
            <a:endParaRPr lang="en-US"/>
          </a:p>
        </p:txBody>
      </p:sp>
      <p:sp>
        <p:nvSpPr>
          <p:cNvPr id="5" name="Footer Placeholder 4">
            <a:extLst>
              <a:ext uri="{FF2B5EF4-FFF2-40B4-BE49-F238E27FC236}">
                <a16:creationId xmlns:a16="http://schemas.microsoft.com/office/drawing/2014/main" id="{46FF66FB-F248-432E-8AA6-0CFCEDB1E0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1D25C4-725C-48C6-9CEC-2A2215F4AB11}"/>
              </a:ext>
            </a:extLst>
          </p:cNvPr>
          <p:cNvSpPr>
            <a:spLocks noGrp="1"/>
          </p:cNvSpPr>
          <p:nvPr>
            <p:ph type="sldNum" sz="quarter" idx="12"/>
          </p:nvPr>
        </p:nvSpPr>
        <p:spPr/>
        <p:txBody>
          <a:bodyPr/>
          <a:lstStyle/>
          <a:p>
            <a:fld id="{41E2DC56-FF78-479A-859C-D4BF33235897}" type="slidenum">
              <a:rPr lang="en-US" smtClean="0"/>
              <a:t>‹#›</a:t>
            </a:fld>
            <a:endParaRPr lang="en-US"/>
          </a:p>
        </p:txBody>
      </p:sp>
    </p:spTree>
    <p:extLst>
      <p:ext uri="{BB962C8B-B14F-4D97-AF65-F5344CB8AC3E}">
        <p14:creationId xmlns:p14="http://schemas.microsoft.com/office/powerpoint/2010/main" val="1562795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7B268-A413-486C-99BD-A99141812F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75B32F-ACDA-4AE2-BC79-0E8CA3FB5A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B284E3-0E09-4851-B3C1-02612934D13F}"/>
              </a:ext>
            </a:extLst>
          </p:cNvPr>
          <p:cNvSpPr>
            <a:spLocks noGrp="1"/>
          </p:cNvSpPr>
          <p:nvPr>
            <p:ph type="dt" sz="half" idx="10"/>
          </p:nvPr>
        </p:nvSpPr>
        <p:spPr/>
        <p:txBody>
          <a:bodyPr/>
          <a:lstStyle/>
          <a:p>
            <a:fld id="{83A505EC-4130-4EC2-ADED-83F943583A32}" type="datetimeFigureOut">
              <a:rPr lang="en-US" smtClean="0"/>
              <a:t>6/20/2020</a:t>
            </a:fld>
            <a:endParaRPr lang="en-US"/>
          </a:p>
        </p:txBody>
      </p:sp>
      <p:sp>
        <p:nvSpPr>
          <p:cNvPr id="5" name="Footer Placeholder 4">
            <a:extLst>
              <a:ext uri="{FF2B5EF4-FFF2-40B4-BE49-F238E27FC236}">
                <a16:creationId xmlns:a16="http://schemas.microsoft.com/office/drawing/2014/main" id="{7D67AA6F-FB02-4DCD-9D7B-1F5226856A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1EA635-71E2-4F25-B081-D9B5C7C72BF8}"/>
              </a:ext>
            </a:extLst>
          </p:cNvPr>
          <p:cNvSpPr>
            <a:spLocks noGrp="1"/>
          </p:cNvSpPr>
          <p:nvPr>
            <p:ph type="sldNum" sz="quarter" idx="12"/>
          </p:nvPr>
        </p:nvSpPr>
        <p:spPr/>
        <p:txBody>
          <a:bodyPr/>
          <a:lstStyle/>
          <a:p>
            <a:fld id="{41E2DC56-FF78-479A-859C-D4BF33235897}" type="slidenum">
              <a:rPr lang="en-US" smtClean="0"/>
              <a:t>‹#›</a:t>
            </a:fld>
            <a:endParaRPr lang="en-US"/>
          </a:p>
        </p:txBody>
      </p:sp>
    </p:spTree>
    <p:extLst>
      <p:ext uri="{BB962C8B-B14F-4D97-AF65-F5344CB8AC3E}">
        <p14:creationId xmlns:p14="http://schemas.microsoft.com/office/powerpoint/2010/main" val="2121374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17E61-A093-4029-9AFE-9BED2C4AFD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AB8F53-0B46-4F6A-8EC3-279E935660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888C9F-7B4A-43D7-8DCC-688CE2E43A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3A560B-E61E-45A6-90D2-14D7EB8A09CE}"/>
              </a:ext>
            </a:extLst>
          </p:cNvPr>
          <p:cNvSpPr>
            <a:spLocks noGrp="1"/>
          </p:cNvSpPr>
          <p:nvPr>
            <p:ph type="dt" sz="half" idx="10"/>
          </p:nvPr>
        </p:nvSpPr>
        <p:spPr/>
        <p:txBody>
          <a:bodyPr/>
          <a:lstStyle/>
          <a:p>
            <a:fld id="{83A505EC-4130-4EC2-ADED-83F943583A32}" type="datetimeFigureOut">
              <a:rPr lang="en-US" smtClean="0"/>
              <a:t>6/20/2020</a:t>
            </a:fld>
            <a:endParaRPr lang="en-US"/>
          </a:p>
        </p:txBody>
      </p:sp>
      <p:sp>
        <p:nvSpPr>
          <p:cNvPr id="6" name="Footer Placeholder 5">
            <a:extLst>
              <a:ext uri="{FF2B5EF4-FFF2-40B4-BE49-F238E27FC236}">
                <a16:creationId xmlns:a16="http://schemas.microsoft.com/office/drawing/2014/main" id="{463E6067-20CA-45A3-9AB7-4259463937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5CB7B5-71BA-432D-A281-E654513A4C0A}"/>
              </a:ext>
            </a:extLst>
          </p:cNvPr>
          <p:cNvSpPr>
            <a:spLocks noGrp="1"/>
          </p:cNvSpPr>
          <p:nvPr>
            <p:ph type="sldNum" sz="quarter" idx="12"/>
          </p:nvPr>
        </p:nvSpPr>
        <p:spPr/>
        <p:txBody>
          <a:bodyPr/>
          <a:lstStyle/>
          <a:p>
            <a:fld id="{41E2DC56-FF78-479A-859C-D4BF33235897}" type="slidenum">
              <a:rPr lang="en-US" smtClean="0"/>
              <a:t>‹#›</a:t>
            </a:fld>
            <a:endParaRPr lang="en-US"/>
          </a:p>
        </p:txBody>
      </p:sp>
    </p:spTree>
    <p:extLst>
      <p:ext uri="{BB962C8B-B14F-4D97-AF65-F5344CB8AC3E}">
        <p14:creationId xmlns:p14="http://schemas.microsoft.com/office/powerpoint/2010/main" val="138384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C6C49-2B84-43CB-9DD7-51AE4AF832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7F8959-CD2D-4EAB-81C3-D94A9107F7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672B92-5417-464F-BE7A-554C8FE48E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A2A1F0-2E12-4363-8F9C-7A56A1D3A3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566E18-49D1-48A3-AE01-990B70EFDA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4AADBD-6EBD-42D0-BF14-42756D96CAE4}"/>
              </a:ext>
            </a:extLst>
          </p:cNvPr>
          <p:cNvSpPr>
            <a:spLocks noGrp="1"/>
          </p:cNvSpPr>
          <p:nvPr>
            <p:ph type="dt" sz="half" idx="10"/>
          </p:nvPr>
        </p:nvSpPr>
        <p:spPr/>
        <p:txBody>
          <a:bodyPr/>
          <a:lstStyle/>
          <a:p>
            <a:fld id="{83A505EC-4130-4EC2-ADED-83F943583A32}" type="datetimeFigureOut">
              <a:rPr lang="en-US" smtClean="0"/>
              <a:t>6/20/2020</a:t>
            </a:fld>
            <a:endParaRPr lang="en-US"/>
          </a:p>
        </p:txBody>
      </p:sp>
      <p:sp>
        <p:nvSpPr>
          <p:cNvPr id="8" name="Footer Placeholder 7">
            <a:extLst>
              <a:ext uri="{FF2B5EF4-FFF2-40B4-BE49-F238E27FC236}">
                <a16:creationId xmlns:a16="http://schemas.microsoft.com/office/drawing/2014/main" id="{59D392C4-62F6-488D-B3CC-45E9AA6532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2E5217-47D5-4CF3-88A3-3801A3921576}"/>
              </a:ext>
            </a:extLst>
          </p:cNvPr>
          <p:cNvSpPr>
            <a:spLocks noGrp="1"/>
          </p:cNvSpPr>
          <p:nvPr>
            <p:ph type="sldNum" sz="quarter" idx="12"/>
          </p:nvPr>
        </p:nvSpPr>
        <p:spPr/>
        <p:txBody>
          <a:bodyPr/>
          <a:lstStyle/>
          <a:p>
            <a:fld id="{41E2DC56-FF78-479A-859C-D4BF33235897}" type="slidenum">
              <a:rPr lang="en-US" smtClean="0"/>
              <a:t>‹#›</a:t>
            </a:fld>
            <a:endParaRPr lang="en-US"/>
          </a:p>
        </p:txBody>
      </p:sp>
    </p:spTree>
    <p:extLst>
      <p:ext uri="{BB962C8B-B14F-4D97-AF65-F5344CB8AC3E}">
        <p14:creationId xmlns:p14="http://schemas.microsoft.com/office/powerpoint/2010/main" val="1427486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863FF-5220-42AA-8B93-3B828B771D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8A973F-A8AB-49D7-A79E-EC6F8B37FBF4}"/>
              </a:ext>
            </a:extLst>
          </p:cNvPr>
          <p:cNvSpPr>
            <a:spLocks noGrp="1"/>
          </p:cNvSpPr>
          <p:nvPr>
            <p:ph type="dt" sz="half" idx="10"/>
          </p:nvPr>
        </p:nvSpPr>
        <p:spPr/>
        <p:txBody>
          <a:bodyPr/>
          <a:lstStyle/>
          <a:p>
            <a:fld id="{83A505EC-4130-4EC2-ADED-83F943583A32}" type="datetimeFigureOut">
              <a:rPr lang="en-US" smtClean="0"/>
              <a:t>6/20/2020</a:t>
            </a:fld>
            <a:endParaRPr lang="en-US"/>
          </a:p>
        </p:txBody>
      </p:sp>
      <p:sp>
        <p:nvSpPr>
          <p:cNvPr id="4" name="Footer Placeholder 3">
            <a:extLst>
              <a:ext uri="{FF2B5EF4-FFF2-40B4-BE49-F238E27FC236}">
                <a16:creationId xmlns:a16="http://schemas.microsoft.com/office/drawing/2014/main" id="{48161577-8594-4466-B3F1-ACF31ECE6D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446407-5501-4219-8F75-6FBEE1D54336}"/>
              </a:ext>
            </a:extLst>
          </p:cNvPr>
          <p:cNvSpPr>
            <a:spLocks noGrp="1"/>
          </p:cNvSpPr>
          <p:nvPr>
            <p:ph type="sldNum" sz="quarter" idx="12"/>
          </p:nvPr>
        </p:nvSpPr>
        <p:spPr/>
        <p:txBody>
          <a:bodyPr/>
          <a:lstStyle/>
          <a:p>
            <a:fld id="{41E2DC56-FF78-479A-859C-D4BF33235897}" type="slidenum">
              <a:rPr lang="en-US" smtClean="0"/>
              <a:t>‹#›</a:t>
            </a:fld>
            <a:endParaRPr lang="en-US"/>
          </a:p>
        </p:txBody>
      </p:sp>
    </p:spTree>
    <p:extLst>
      <p:ext uri="{BB962C8B-B14F-4D97-AF65-F5344CB8AC3E}">
        <p14:creationId xmlns:p14="http://schemas.microsoft.com/office/powerpoint/2010/main" val="1735432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280E51-D78E-44DE-9D40-2BB6CA722F6F}"/>
              </a:ext>
            </a:extLst>
          </p:cNvPr>
          <p:cNvSpPr>
            <a:spLocks noGrp="1"/>
          </p:cNvSpPr>
          <p:nvPr>
            <p:ph type="dt" sz="half" idx="10"/>
          </p:nvPr>
        </p:nvSpPr>
        <p:spPr/>
        <p:txBody>
          <a:bodyPr/>
          <a:lstStyle/>
          <a:p>
            <a:fld id="{83A505EC-4130-4EC2-ADED-83F943583A32}" type="datetimeFigureOut">
              <a:rPr lang="en-US" smtClean="0"/>
              <a:t>6/20/2020</a:t>
            </a:fld>
            <a:endParaRPr lang="en-US"/>
          </a:p>
        </p:txBody>
      </p:sp>
      <p:sp>
        <p:nvSpPr>
          <p:cNvPr id="3" name="Footer Placeholder 2">
            <a:extLst>
              <a:ext uri="{FF2B5EF4-FFF2-40B4-BE49-F238E27FC236}">
                <a16:creationId xmlns:a16="http://schemas.microsoft.com/office/drawing/2014/main" id="{30FC11FE-A08D-425F-B04F-57177330C3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A7B723-5BC7-4419-9A69-76D4A33CCA6A}"/>
              </a:ext>
            </a:extLst>
          </p:cNvPr>
          <p:cNvSpPr>
            <a:spLocks noGrp="1"/>
          </p:cNvSpPr>
          <p:nvPr>
            <p:ph type="sldNum" sz="quarter" idx="12"/>
          </p:nvPr>
        </p:nvSpPr>
        <p:spPr/>
        <p:txBody>
          <a:bodyPr/>
          <a:lstStyle/>
          <a:p>
            <a:fld id="{41E2DC56-FF78-479A-859C-D4BF33235897}" type="slidenum">
              <a:rPr lang="en-US" smtClean="0"/>
              <a:t>‹#›</a:t>
            </a:fld>
            <a:endParaRPr lang="en-US"/>
          </a:p>
        </p:txBody>
      </p:sp>
    </p:spTree>
    <p:extLst>
      <p:ext uri="{BB962C8B-B14F-4D97-AF65-F5344CB8AC3E}">
        <p14:creationId xmlns:p14="http://schemas.microsoft.com/office/powerpoint/2010/main" val="3562538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AAFEE-3D0D-42B0-8E43-5A8CA28F88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83930B-946B-4089-8560-6CC7B7ECAB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8B3172-6A8F-4751-A091-D3A0D4678A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30D978-A2FF-41E3-92FB-1DEC9E6BAF86}"/>
              </a:ext>
            </a:extLst>
          </p:cNvPr>
          <p:cNvSpPr>
            <a:spLocks noGrp="1"/>
          </p:cNvSpPr>
          <p:nvPr>
            <p:ph type="dt" sz="half" idx="10"/>
          </p:nvPr>
        </p:nvSpPr>
        <p:spPr/>
        <p:txBody>
          <a:bodyPr/>
          <a:lstStyle/>
          <a:p>
            <a:fld id="{83A505EC-4130-4EC2-ADED-83F943583A32}" type="datetimeFigureOut">
              <a:rPr lang="en-US" smtClean="0"/>
              <a:t>6/20/2020</a:t>
            </a:fld>
            <a:endParaRPr lang="en-US"/>
          </a:p>
        </p:txBody>
      </p:sp>
      <p:sp>
        <p:nvSpPr>
          <p:cNvPr id="6" name="Footer Placeholder 5">
            <a:extLst>
              <a:ext uri="{FF2B5EF4-FFF2-40B4-BE49-F238E27FC236}">
                <a16:creationId xmlns:a16="http://schemas.microsoft.com/office/drawing/2014/main" id="{599B74FA-0A39-485A-8242-5C5EFDD11D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A50032-EA84-42CF-9005-C04CDD8582A4}"/>
              </a:ext>
            </a:extLst>
          </p:cNvPr>
          <p:cNvSpPr>
            <a:spLocks noGrp="1"/>
          </p:cNvSpPr>
          <p:nvPr>
            <p:ph type="sldNum" sz="quarter" idx="12"/>
          </p:nvPr>
        </p:nvSpPr>
        <p:spPr/>
        <p:txBody>
          <a:bodyPr/>
          <a:lstStyle/>
          <a:p>
            <a:fld id="{41E2DC56-FF78-479A-859C-D4BF33235897}" type="slidenum">
              <a:rPr lang="en-US" smtClean="0"/>
              <a:t>‹#›</a:t>
            </a:fld>
            <a:endParaRPr lang="en-US"/>
          </a:p>
        </p:txBody>
      </p:sp>
    </p:spTree>
    <p:extLst>
      <p:ext uri="{BB962C8B-B14F-4D97-AF65-F5344CB8AC3E}">
        <p14:creationId xmlns:p14="http://schemas.microsoft.com/office/powerpoint/2010/main" val="4133290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0DA1-D2BE-483A-A8A7-0ED3FDC714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2A9A76-B7A7-4798-BB63-D9A67ABD6A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2E1206-0EB9-494B-94E0-E2527AAE41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C4B8BD-8216-4304-A5F6-41254B092025}"/>
              </a:ext>
            </a:extLst>
          </p:cNvPr>
          <p:cNvSpPr>
            <a:spLocks noGrp="1"/>
          </p:cNvSpPr>
          <p:nvPr>
            <p:ph type="dt" sz="half" idx="10"/>
          </p:nvPr>
        </p:nvSpPr>
        <p:spPr/>
        <p:txBody>
          <a:bodyPr/>
          <a:lstStyle/>
          <a:p>
            <a:fld id="{83A505EC-4130-4EC2-ADED-83F943583A32}" type="datetimeFigureOut">
              <a:rPr lang="en-US" smtClean="0"/>
              <a:t>6/20/2020</a:t>
            </a:fld>
            <a:endParaRPr lang="en-US"/>
          </a:p>
        </p:txBody>
      </p:sp>
      <p:sp>
        <p:nvSpPr>
          <p:cNvPr id="6" name="Footer Placeholder 5">
            <a:extLst>
              <a:ext uri="{FF2B5EF4-FFF2-40B4-BE49-F238E27FC236}">
                <a16:creationId xmlns:a16="http://schemas.microsoft.com/office/drawing/2014/main" id="{6AC3FDCF-E34B-491A-B035-04DAA669B1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F111B5-C7AA-4C1A-989F-F19D4663333A}"/>
              </a:ext>
            </a:extLst>
          </p:cNvPr>
          <p:cNvSpPr>
            <a:spLocks noGrp="1"/>
          </p:cNvSpPr>
          <p:nvPr>
            <p:ph type="sldNum" sz="quarter" idx="12"/>
          </p:nvPr>
        </p:nvSpPr>
        <p:spPr/>
        <p:txBody>
          <a:bodyPr/>
          <a:lstStyle/>
          <a:p>
            <a:fld id="{41E2DC56-FF78-479A-859C-D4BF33235897}" type="slidenum">
              <a:rPr lang="en-US" smtClean="0"/>
              <a:t>‹#›</a:t>
            </a:fld>
            <a:endParaRPr lang="en-US"/>
          </a:p>
        </p:txBody>
      </p:sp>
    </p:spTree>
    <p:extLst>
      <p:ext uri="{BB962C8B-B14F-4D97-AF65-F5344CB8AC3E}">
        <p14:creationId xmlns:p14="http://schemas.microsoft.com/office/powerpoint/2010/main" val="2756056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225CEA-5423-4B34-9644-B31C222099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F2A05D-E549-4BFD-A5A9-8859C5EB4B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74B45C-7A76-4E92-85D4-48EF2430AD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A505EC-4130-4EC2-ADED-83F943583A32}" type="datetimeFigureOut">
              <a:rPr lang="en-US" smtClean="0"/>
              <a:t>6/20/2020</a:t>
            </a:fld>
            <a:endParaRPr lang="en-US"/>
          </a:p>
        </p:txBody>
      </p:sp>
      <p:sp>
        <p:nvSpPr>
          <p:cNvPr id="5" name="Footer Placeholder 4">
            <a:extLst>
              <a:ext uri="{FF2B5EF4-FFF2-40B4-BE49-F238E27FC236}">
                <a16:creationId xmlns:a16="http://schemas.microsoft.com/office/drawing/2014/main" id="{0811C3E9-DECC-4A95-AE91-96561952F5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E3D598-F607-41FA-873A-B1A81160A6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E2DC56-FF78-479A-859C-D4BF33235897}" type="slidenum">
              <a:rPr lang="en-US" smtClean="0"/>
              <a:t>‹#›</a:t>
            </a:fld>
            <a:endParaRPr lang="en-US"/>
          </a:p>
        </p:txBody>
      </p:sp>
    </p:spTree>
    <p:extLst>
      <p:ext uri="{BB962C8B-B14F-4D97-AF65-F5344CB8AC3E}">
        <p14:creationId xmlns:p14="http://schemas.microsoft.com/office/powerpoint/2010/main" val="3877737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1B335-D8A6-4BAC-B3D1-747E4FBE37B5}"/>
              </a:ext>
            </a:extLst>
          </p:cNvPr>
          <p:cNvSpPr>
            <a:spLocks noGrp="1"/>
          </p:cNvSpPr>
          <p:nvPr>
            <p:ph type="ctrTitle"/>
          </p:nvPr>
        </p:nvSpPr>
        <p:spPr>
          <a:xfrm>
            <a:off x="4882243" y="2122714"/>
            <a:ext cx="6581485" cy="3314700"/>
          </a:xfrm>
        </p:spPr>
        <p:txBody>
          <a:bodyPr anchor="t">
            <a:noAutofit/>
          </a:bodyPr>
          <a:lstStyle/>
          <a:p>
            <a:r>
              <a:rPr lang="en-US" sz="9600" dirty="0">
                <a:latin typeface="Lobster" panose="00000500000000000000" pitchFamily="2" charset="0"/>
              </a:rPr>
              <a:t>God’s Mirror</a:t>
            </a:r>
            <a:br>
              <a:rPr lang="en-US" sz="2000" dirty="0">
                <a:latin typeface="Lobster" panose="00000500000000000000" pitchFamily="2" charset="0"/>
              </a:rPr>
            </a:br>
            <a:br>
              <a:rPr lang="en-US" sz="2000" dirty="0">
                <a:latin typeface="Lobster" panose="00000500000000000000" pitchFamily="2" charset="0"/>
              </a:rPr>
            </a:br>
            <a:r>
              <a:rPr lang="en-US" sz="6600" dirty="0">
                <a:latin typeface="+mn-lt"/>
              </a:rPr>
              <a:t>James 1:22-25</a:t>
            </a:r>
          </a:p>
        </p:txBody>
      </p:sp>
      <p:pic>
        <p:nvPicPr>
          <p:cNvPr id="4" name="Picture 3" descr="A large mirror&#10;&#10;Description automatically generated">
            <a:extLst>
              <a:ext uri="{FF2B5EF4-FFF2-40B4-BE49-F238E27FC236}">
                <a16:creationId xmlns:a16="http://schemas.microsoft.com/office/drawing/2014/main" id="{D2DF1055-9077-4D00-A476-F043ED8CF2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58" y="0"/>
            <a:ext cx="4447885" cy="6858000"/>
          </a:xfrm>
          <a:prstGeom prst="rect">
            <a:avLst/>
          </a:prstGeom>
        </p:spPr>
      </p:pic>
    </p:spTree>
    <p:extLst>
      <p:ext uri="{BB962C8B-B14F-4D97-AF65-F5344CB8AC3E}">
        <p14:creationId xmlns:p14="http://schemas.microsoft.com/office/powerpoint/2010/main" val="2418501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A large mirror&#10;&#10;Description automatically generated">
            <a:extLst>
              <a:ext uri="{FF2B5EF4-FFF2-40B4-BE49-F238E27FC236}">
                <a16:creationId xmlns:a16="http://schemas.microsoft.com/office/drawing/2014/main" id="{ECD1E9F6-FF60-4C95-87CC-AD00AA6D50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586809" cy="6858000"/>
          </a:xfrm>
          <a:prstGeom prst="rect">
            <a:avLst/>
          </a:prstGeom>
        </p:spPr>
      </p:pic>
      <p:sp>
        <p:nvSpPr>
          <p:cNvPr id="2" name="Title 1">
            <a:extLst>
              <a:ext uri="{FF2B5EF4-FFF2-40B4-BE49-F238E27FC236}">
                <a16:creationId xmlns:a16="http://schemas.microsoft.com/office/drawing/2014/main" id="{F041B335-D8A6-4BAC-B3D1-747E4FBE37B5}"/>
              </a:ext>
            </a:extLst>
          </p:cNvPr>
          <p:cNvSpPr>
            <a:spLocks noGrp="1"/>
          </p:cNvSpPr>
          <p:nvPr>
            <p:ph type="ctrTitle"/>
          </p:nvPr>
        </p:nvSpPr>
        <p:spPr>
          <a:xfrm>
            <a:off x="1725705" y="2379506"/>
            <a:ext cx="4049485" cy="776375"/>
          </a:xfrm>
        </p:spPr>
        <p:txBody>
          <a:bodyPr anchor="t">
            <a:normAutofit/>
          </a:bodyPr>
          <a:lstStyle/>
          <a:p>
            <a:r>
              <a:rPr lang="en-US" sz="4800" dirty="0">
                <a:latin typeface="Lobster" panose="00000500000000000000" pitchFamily="2" charset="0"/>
              </a:rPr>
              <a:t>God’s Mirror</a:t>
            </a:r>
          </a:p>
        </p:txBody>
      </p:sp>
      <p:sp>
        <p:nvSpPr>
          <p:cNvPr id="5" name="Rectangle: Diagonal Corners Snipped 4">
            <a:extLst>
              <a:ext uri="{FF2B5EF4-FFF2-40B4-BE49-F238E27FC236}">
                <a16:creationId xmlns:a16="http://schemas.microsoft.com/office/drawing/2014/main" id="{DEE1BD29-79D3-4BCC-9D4A-B7D1039152A4}"/>
              </a:ext>
            </a:extLst>
          </p:cNvPr>
          <p:cNvSpPr/>
          <p:nvPr/>
        </p:nvSpPr>
        <p:spPr>
          <a:xfrm>
            <a:off x="7586809" y="5656678"/>
            <a:ext cx="4126849" cy="787920"/>
          </a:xfrm>
          <a:prstGeom prst="snip2DiagRect">
            <a:avLst>
              <a:gd name="adj1" fmla="val 0"/>
              <a:gd name="adj2" fmla="val 40133"/>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uLnTx/>
                <a:uFillTx/>
                <a:latin typeface="Gloss And Bloom" pitchFamily="2" charset="0"/>
                <a:ea typeface="+mn-ea"/>
                <a:cs typeface="+mn-cs"/>
              </a:rPr>
              <a:t>Stan Cox </a:t>
            </a:r>
            <a:r>
              <a:rPr kumimoji="0" lang="en-US" sz="1800" b="0" i="0" u="none" strike="noStrike" kern="1200" cap="none" spc="0" normalizeH="0" baseline="0" noProof="0" dirty="0">
                <a:ln>
                  <a:noFill/>
                </a:ln>
                <a:solidFill>
                  <a:schemeClr val="tx1"/>
                </a:solidFill>
                <a:uLnTx/>
                <a:uFillTx/>
                <a:latin typeface="Calibri" panose="020F0502020204030204"/>
                <a:ea typeface="+mn-ea"/>
                <a:cs typeface="+mn-cs"/>
              </a:rPr>
              <a:t>– Evangelist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tx1"/>
                </a:solidFill>
                <a:uLnTx/>
                <a:uFillTx/>
                <a:latin typeface="Calibri" panose="020F0502020204030204"/>
                <a:ea typeface="+mn-ea"/>
                <a:cs typeface="+mn-cs"/>
              </a:rPr>
              <a:t>West Side church of Christ</a:t>
            </a:r>
          </a:p>
        </p:txBody>
      </p:sp>
      <p:sp>
        <p:nvSpPr>
          <p:cNvPr id="14" name="TextBox 13">
            <a:extLst>
              <a:ext uri="{FF2B5EF4-FFF2-40B4-BE49-F238E27FC236}">
                <a16:creationId xmlns:a16="http://schemas.microsoft.com/office/drawing/2014/main" id="{69583442-08F0-4FEC-A7EA-49F01CAFC1F8}"/>
              </a:ext>
            </a:extLst>
          </p:cNvPr>
          <p:cNvSpPr txBox="1"/>
          <p:nvPr/>
        </p:nvSpPr>
        <p:spPr>
          <a:xfrm>
            <a:off x="1725704" y="3212263"/>
            <a:ext cx="4049485" cy="707886"/>
          </a:xfrm>
          <a:prstGeom prst="rect">
            <a:avLst/>
          </a:prstGeom>
          <a:noFill/>
        </p:spPr>
        <p:txBody>
          <a:bodyPr wrap="square" rtlCol="0">
            <a:spAutoFit/>
          </a:bodyPr>
          <a:lstStyle/>
          <a:p>
            <a:pPr marL="0" marR="0" lvl="0" indent="166688"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uLnTx/>
                <a:uFillTx/>
                <a:latin typeface="Calibri" panose="020F0502020204030204"/>
                <a:ea typeface="+mn-ea"/>
                <a:cs typeface="+mn-cs"/>
              </a:rPr>
              <a:t>James 1:22-25 </a:t>
            </a:r>
          </a:p>
        </p:txBody>
      </p:sp>
      <p:sp>
        <p:nvSpPr>
          <p:cNvPr id="19" name="Rectangle: Single Corner Snipped 18">
            <a:extLst>
              <a:ext uri="{FF2B5EF4-FFF2-40B4-BE49-F238E27FC236}">
                <a16:creationId xmlns:a16="http://schemas.microsoft.com/office/drawing/2014/main" id="{390D644B-A83F-420A-8D8A-5FA77BABD2B1}"/>
              </a:ext>
            </a:extLst>
          </p:cNvPr>
          <p:cNvSpPr/>
          <p:nvPr/>
        </p:nvSpPr>
        <p:spPr>
          <a:xfrm>
            <a:off x="7597107" y="524323"/>
            <a:ext cx="4116551" cy="5012871"/>
          </a:xfrm>
          <a:prstGeom prst="snip1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33502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A large mirror&#10;&#10;Description automatically generated">
            <a:extLst>
              <a:ext uri="{FF2B5EF4-FFF2-40B4-BE49-F238E27FC236}">
                <a16:creationId xmlns:a16="http://schemas.microsoft.com/office/drawing/2014/main" id="{ECD1E9F6-FF60-4C95-87CC-AD00AA6D50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586809" cy="6858000"/>
          </a:xfrm>
          <a:prstGeom prst="rect">
            <a:avLst/>
          </a:prstGeom>
        </p:spPr>
      </p:pic>
      <p:sp>
        <p:nvSpPr>
          <p:cNvPr id="2" name="Title 1">
            <a:extLst>
              <a:ext uri="{FF2B5EF4-FFF2-40B4-BE49-F238E27FC236}">
                <a16:creationId xmlns:a16="http://schemas.microsoft.com/office/drawing/2014/main" id="{F041B335-D8A6-4BAC-B3D1-747E4FBE37B5}"/>
              </a:ext>
            </a:extLst>
          </p:cNvPr>
          <p:cNvSpPr>
            <a:spLocks noGrp="1"/>
          </p:cNvSpPr>
          <p:nvPr>
            <p:ph type="ctrTitle"/>
          </p:nvPr>
        </p:nvSpPr>
        <p:spPr>
          <a:xfrm>
            <a:off x="1725705" y="1845130"/>
            <a:ext cx="4049485" cy="1310752"/>
          </a:xfrm>
        </p:spPr>
        <p:txBody>
          <a:bodyPr anchor="t">
            <a:normAutofit/>
          </a:bodyPr>
          <a:lstStyle/>
          <a:p>
            <a:r>
              <a:rPr lang="en-US" sz="4000" dirty="0">
                <a:latin typeface="Lobster" panose="00000500000000000000" pitchFamily="2" charset="0"/>
              </a:rPr>
              <a:t>We must know how we look to God</a:t>
            </a:r>
          </a:p>
        </p:txBody>
      </p:sp>
      <p:sp>
        <p:nvSpPr>
          <p:cNvPr id="5" name="Rectangle: Diagonal Corners Snipped 4">
            <a:extLst>
              <a:ext uri="{FF2B5EF4-FFF2-40B4-BE49-F238E27FC236}">
                <a16:creationId xmlns:a16="http://schemas.microsoft.com/office/drawing/2014/main" id="{DEE1BD29-79D3-4BCC-9D4A-B7D1039152A4}"/>
              </a:ext>
            </a:extLst>
          </p:cNvPr>
          <p:cNvSpPr/>
          <p:nvPr/>
        </p:nvSpPr>
        <p:spPr>
          <a:xfrm>
            <a:off x="7586809" y="5656678"/>
            <a:ext cx="4126849" cy="787920"/>
          </a:xfrm>
          <a:prstGeom prst="snip2DiagRect">
            <a:avLst>
              <a:gd name="adj1" fmla="val 0"/>
              <a:gd name="adj2" fmla="val 40133"/>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uLnTx/>
                <a:uFillTx/>
                <a:latin typeface="Gloss And Bloom" pitchFamily="2" charset="0"/>
                <a:ea typeface="+mn-ea"/>
                <a:cs typeface="+mn-cs"/>
              </a:rPr>
              <a:t>Stan Cox </a:t>
            </a:r>
            <a:r>
              <a:rPr kumimoji="0" lang="en-US" sz="1800" b="0" i="0" u="none" strike="noStrike" kern="1200" cap="none" spc="0" normalizeH="0" baseline="0" noProof="0" dirty="0">
                <a:ln>
                  <a:noFill/>
                </a:ln>
                <a:solidFill>
                  <a:schemeClr val="tx1"/>
                </a:solidFill>
                <a:uLnTx/>
                <a:uFillTx/>
                <a:latin typeface="Calibri" panose="020F0502020204030204"/>
                <a:ea typeface="+mn-ea"/>
                <a:cs typeface="+mn-cs"/>
              </a:rPr>
              <a:t>– Evangelist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tx1"/>
                </a:solidFill>
                <a:uLnTx/>
                <a:uFillTx/>
                <a:latin typeface="Calibri" panose="020F0502020204030204"/>
                <a:ea typeface="+mn-ea"/>
                <a:cs typeface="+mn-cs"/>
              </a:rPr>
              <a:t>West Side church of Christ</a:t>
            </a:r>
          </a:p>
        </p:txBody>
      </p:sp>
      <p:sp>
        <p:nvSpPr>
          <p:cNvPr id="14" name="TextBox 13">
            <a:extLst>
              <a:ext uri="{FF2B5EF4-FFF2-40B4-BE49-F238E27FC236}">
                <a16:creationId xmlns:a16="http://schemas.microsoft.com/office/drawing/2014/main" id="{69583442-08F0-4FEC-A7EA-49F01CAFC1F8}"/>
              </a:ext>
            </a:extLst>
          </p:cNvPr>
          <p:cNvSpPr txBox="1"/>
          <p:nvPr/>
        </p:nvSpPr>
        <p:spPr>
          <a:xfrm>
            <a:off x="1725704" y="3155882"/>
            <a:ext cx="4049485" cy="2062103"/>
          </a:xfrm>
          <a:prstGeom prst="rect">
            <a:avLst/>
          </a:prstGeom>
          <a:noFill/>
        </p:spPr>
        <p:txBody>
          <a:bodyPr wrap="square" rtlCol="0">
            <a:spAutoFit/>
          </a:bodyPr>
          <a:lstStyle/>
          <a:p>
            <a:pPr marL="0" marR="0" lvl="0" indent="166688"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uLnTx/>
                <a:uFillTx/>
                <a:latin typeface="Calibri" panose="020F0502020204030204"/>
                <a:ea typeface="+mn-ea"/>
                <a:cs typeface="+mn-cs"/>
              </a:rPr>
              <a:t>James 1:23</a:t>
            </a:r>
          </a:p>
          <a:p>
            <a:pPr marL="0" marR="0" lvl="0" indent="166688"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uLnTx/>
                <a:uFillTx/>
                <a:latin typeface="Calibri" panose="020F0502020204030204"/>
                <a:ea typeface="+mn-ea"/>
                <a:cs typeface="+mn-cs"/>
              </a:rPr>
              <a:t>2 Corinthians 13:5</a:t>
            </a:r>
          </a:p>
          <a:p>
            <a:pPr marL="0" marR="0" lvl="0" indent="166688" algn="ctr" defTabSz="914400" rtl="0" eaLnBrk="1" fontAlgn="auto" latinLnBrk="0" hangingPunct="1">
              <a:lnSpc>
                <a:spcPct val="100000"/>
              </a:lnSpc>
              <a:spcBef>
                <a:spcPts val="0"/>
              </a:spcBef>
              <a:spcAft>
                <a:spcPts val="0"/>
              </a:spcAft>
              <a:buClrTx/>
              <a:buSzTx/>
              <a:buFontTx/>
              <a:buNone/>
              <a:tabLst/>
              <a:defRPr/>
            </a:pPr>
            <a:r>
              <a:rPr lang="en-US" sz="3200" dirty="0">
                <a:latin typeface="Calibri" panose="020F0502020204030204"/>
              </a:rPr>
              <a:t>Romans 3:23</a:t>
            </a:r>
          </a:p>
          <a:p>
            <a:pPr marL="0" marR="0" lvl="0" indent="166688"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uLnTx/>
                <a:uFillTx/>
                <a:latin typeface="Calibri" panose="020F0502020204030204"/>
                <a:ea typeface="+mn-ea"/>
                <a:cs typeface="+mn-cs"/>
              </a:rPr>
              <a:t>Acts 2:38</a:t>
            </a:r>
          </a:p>
        </p:txBody>
      </p:sp>
      <p:sp>
        <p:nvSpPr>
          <p:cNvPr id="19" name="Rectangle: Single Corner Snipped 18">
            <a:extLst>
              <a:ext uri="{FF2B5EF4-FFF2-40B4-BE49-F238E27FC236}">
                <a16:creationId xmlns:a16="http://schemas.microsoft.com/office/drawing/2014/main" id="{390D644B-A83F-420A-8D8A-5FA77BABD2B1}"/>
              </a:ext>
            </a:extLst>
          </p:cNvPr>
          <p:cNvSpPr/>
          <p:nvPr/>
        </p:nvSpPr>
        <p:spPr>
          <a:xfrm>
            <a:off x="7597107" y="524323"/>
            <a:ext cx="4116551" cy="5012871"/>
          </a:xfrm>
          <a:prstGeom prst="snip1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69311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A large mirror&#10;&#10;Description automatically generated">
            <a:extLst>
              <a:ext uri="{FF2B5EF4-FFF2-40B4-BE49-F238E27FC236}">
                <a16:creationId xmlns:a16="http://schemas.microsoft.com/office/drawing/2014/main" id="{ECD1E9F6-FF60-4C95-87CC-AD00AA6D50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586809" cy="6858000"/>
          </a:xfrm>
          <a:prstGeom prst="rect">
            <a:avLst/>
          </a:prstGeom>
        </p:spPr>
      </p:pic>
      <p:sp>
        <p:nvSpPr>
          <p:cNvPr id="2" name="Title 1">
            <a:extLst>
              <a:ext uri="{FF2B5EF4-FFF2-40B4-BE49-F238E27FC236}">
                <a16:creationId xmlns:a16="http://schemas.microsoft.com/office/drawing/2014/main" id="{F041B335-D8A6-4BAC-B3D1-747E4FBE37B5}"/>
              </a:ext>
            </a:extLst>
          </p:cNvPr>
          <p:cNvSpPr>
            <a:spLocks noGrp="1"/>
          </p:cNvSpPr>
          <p:nvPr>
            <p:ph type="ctrTitle"/>
          </p:nvPr>
        </p:nvSpPr>
        <p:spPr>
          <a:xfrm>
            <a:off x="1725705" y="1845130"/>
            <a:ext cx="4049485" cy="1894113"/>
          </a:xfrm>
        </p:spPr>
        <p:txBody>
          <a:bodyPr anchor="t">
            <a:normAutofit/>
          </a:bodyPr>
          <a:lstStyle/>
          <a:p>
            <a:r>
              <a:rPr lang="en-US" sz="4000" dirty="0">
                <a:latin typeface="Lobster" panose="00000500000000000000" pitchFamily="2" charset="0"/>
              </a:rPr>
              <a:t>We should want to improve our appearance</a:t>
            </a:r>
          </a:p>
        </p:txBody>
      </p:sp>
      <p:sp>
        <p:nvSpPr>
          <p:cNvPr id="5" name="Rectangle: Diagonal Corners Snipped 4">
            <a:extLst>
              <a:ext uri="{FF2B5EF4-FFF2-40B4-BE49-F238E27FC236}">
                <a16:creationId xmlns:a16="http://schemas.microsoft.com/office/drawing/2014/main" id="{DEE1BD29-79D3-4BCC-9D4A-B7D1039152A4}"/>
              </a:ext>
            </a:extLst>
          </p:cNvPr>
          <p:cNvSpPr/>
          <p:nvPr/>
        </p:nvSpPr>
        <p:spPr>
          <a:xfrm>
            <a:off x="7586809" y="5656678"/>
            <a:ext cx="4126849" cy="787920"/>
          </a:xfrm>
          <a:prstGeom prst="snip2DiagRect">
            <a:avLst>
              <a:gd name="adj1" fmla="val 0"/>
              <a:gd name="adj2" fmla="val 40133"/>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uLnTx/>
                <a:uFillTx/>
                <a:latin typeface="Gloss And Bloom" pitchFamily="2" charset="0"/>
                <a:ea typeface="+mn-ea"/>
                <a:cs typeface="+mn-cs"/>
              </a:rPr>
              <a:t>Stan Cox </a:t>
            </a:r>
            <a:r>
              <a:rPr kumimoji="0" lang="en-US" sz="1800" b="0" i="0" u="none" strike="noStrike" kern="1200" cap="none" spc="0" normalizeH="0" baseline="0" noProof="0" dirty="0">
                <a:ln>
                  <a:noFill/>
                </a:ln>
                <a:solidFill>
                  <a:schemeClr val="tx1"/>
                </a:solidFill>
                <a:uLnTx/>
                <a:uFillTx/>
                <a:latin typeface="Calibri" panose="020F0502020204030204"/>
                <a:ea typeface="+mn-ea"/>
                <a:cs typeface="+mn-cs"/>
              </a:rPr>
              <a:t>– Evangelist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tx1"/>
                </a:solidFill>
                <a:uLnTx/>
                <a:uFillTx/>
                <a:latin typeface="Calibri" panose="020F0502020204030204"/>
                <a:ea typeface="+mn-ea"/>
                <a:cs typeface="+mn-cs"/>
              </a:rPr>
              <a:t>West Side church of Christ</a:t>
            </a:r>
          </a:p>
        </p:txBody>
      </p:sp>
      <p:sp>
        <p:nvSpPr>
          <p:cNvPr id="14" name="TextBox 13">
            <a:extLst>
              <a:ext uri="{FF2B5EF4-FFF2-40B4-BE49-F238E27FC236}">
                <a16:creationId xmlns:a16="http://schemas.microsoft.com/office/drawing/2014/main" id="{69583442-08F0-4FEC-A7EA-49F01CAFC1F8}"/>
              </a:ext>
            </a:extLst>
          </p:cNvPr>
          <p:cNvSpPr txBox="1"/>
          <p:nvPr/>
        </p:nvSpPr>
        <p:spPr>
          <a:xfrm>
            <a:off x="1725704" y="3706276"/>
            <a:ext cx="4049485" cy="1569660"/>
          </a:xfrm>
          <a:prstGeom prst="rect">
            <a:avLst/>
          </a:prstGeom>
          <a:noFill/>
        </p:spPr>
        <p:txBody>
          <a:bodyPr wrap="square" rtlCol="0">
            <a:spAutoFit/>
          </a:bodyPr>
          <a:lstStyle/>
          <a:p>
            <a:pPr marL="0" marR="0" lvl="0" indent="166688"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uLnTx/>
                <a:uFillTx/>
                <a:latin typeface="Calibri" panose="020F0502020204030204"/>
                <a:ea typeface="+mn-ea"/>
                <a:cs typeface="+mn-cs"/>
              </a:rPr>
              <a:t>James 1:24</a:t>
            </a:r>
          </a:p>
          <a:p>
            <a:pPr marL="0" marR="0" lvl="0" indent="166688" algn="ctr" defTabSz="914400" rtl="0" eaLnBrk="1" fontAlgn="auto" latinLnBrk="0" hangingPunct="1">
              <a:lnSpc>
                <a:spcPct val="100000"/>
              </a:lnSpc>
              <a:spcBef>
                <a:spcPts val="0"/>
              </a:spcBef>
              <a:spcAft>
                <a:spcPts val="0"/>
              </a:spcAft>
              <a:buClrTx/>
              <a:buSzTx/>
              <a:buFontTx/>
              <a:buNone/>
              <a:tabLst/>
              <a:defRPr/>
            </a:pPr>
            <a:r>
              <a:rPr lang="en-US" sz="3200" dirty="0">
                <a:latin typeface="Calibri" panose="020F0502020204030204"/>
              </a:rPr>
              <a:t>James 1:25</a:t>
            </a:r>
          </a:p>
          <a:p>
            <a:pPr marL="0" marR="0" lvl="0" indent="166688"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uLnTx/>
                <a:uFillTx/>
                <a:latin typeface="Calibri" panose="020F0502020204030204"/>
                <a:ea typeface="+mn-ea"/>
                <a:cs typeface="+mn-cs"/>
              </a:rPr>
              <a:t>1 John 1:6-9</a:t>
            </a:r>
          </a:p>
        </p:txBody>
      </p:sp>
      <p:sp>
        <p:nvSpPr>
          <p:cNvPr id="19" name="Rectangle: Single Corner Snipped 18">
            <a:extLst>
              <a:ext uri="{FF2B5EF4-FFF2-40B4-BE49-F238E27FC236}">
                <a16:creationId xmlns:a16="http://schemas.microsoft.com/office/drawing/2014/main" id="{390D644B-A83F-420A-8D8A-5FA77BABD2B1}"/>
              </a:ext>
            </a:extLst>
          </p:cNvPr>
          <p:cNvSpPr/>
          <p:nvPr/>
        </p:nvSpPr>
        <p:spPr>
          <a:xfrm>
            <a:off x="7597107" y="524323"/>
            <a:ext cx="4116551" cy="5012871"/>
          </a:xfrm>
          <a:prstGeom prst="snip1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28441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A large mirror&#10;&#10;Description automatically generated">
            <a:extLst>
              <a:ext uri="{FF2B5EF4-FFF2-40B4-BE49-F238E27FC236}">
                <a16:creationId xmlns:a16="http://schemas.microsoft.com/office/drawing/2014/main" id="{ECD1E9F6-FF60-4C95-87CC-AD00AA6D50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586809" cy="6858000"/>
          </a:xfrm>
          <a:prstGeom prst="rect">
            <a:avLst/>
          </a:prstGeom>
        </p:spPr>
      </p:pic>
      <p:sp>
        <p:nvSpPr>
          <p:cNvPr id="2" name="Title 1">
            <a:extLst>
              <a:ext uri="{FF2B5EF4-FFF2-40B4-BE49-F238E27FC236}">
                <a16:creationId xmlns:a16="http://schemas.microsoft.com/office/drawing/2014/main" id="{F041B335-D8A6-4BAC-B3D1-747E4FBE37B5}"/>
              </a:ext>
            </a:extLst>
          </p:cNvPr>
          <p:cNvSpPr>
            <a:spLocks noGrp="1"/>
          </p:cNvSpPr>
          <p:nvPr>
            <p:ph type="ctrTitle"/>
          </p:nvPr>
        </p:nvSpPr>
        <p:spPr>
          <a:xfrm>
            <a:off x="1725705" y="1845130"/>
            <a:ext cx="4049485" cy="1894113"/>
          </a:xfrm>
        </p:spPr>
        <p:txBody>
          <a:bodyPr anchor="t">
            <a:normAutofit fontScale="90000"/>
          </a:bodyPr>
          <a:lstStyle/>
          <a:p>
            <a:r>
              <a:rPr lang="en-US" sz="4000" dirty="0">
                <a:latin typeface="Lobster" panose="00000500000000000000" pitchFamily="2" charset="0"/>
              </a:rPr>
              <a:t>We must use a reliable mirror to make reliable changes</a:t>
            </a:r>
          </a:p>
        </p:txBody>
      </p:sp>
      <p:sp>
        <p:nvSpPr>
          <p:cNvPr id="5" name="Rectangle: Diagonal Corners Snipped 4">
            <a:extLst>
              <a:ext uri="{FF2B5EF4-FFF2-40B4-BE49-F238E27FC236}">
                <a16:creationId xmlns:a16="http://schemas.microsoft.com/office/drawing/2014/main" id="{DEE1BD29-79D3-4BCC-9D4A-B7D1039152A4}"/>
              </a:ext>
            </a:extLst>
          </p:cNvPr>
          <p:cNvSpPr/>
          <p:nvPr/>
        </p:nvSpPr>
        <p:spPr>
          <a:xfrm>
            <a:off x="7586809" y="5656678"/>
            <a:ext cx="4126849" cy="787920"/>
          </a:xfrm>
          <a:prstGeom prst="snip2DiagRect">
            <a:avLst>
              <a:gd name="adj1" fmla="val 0"/>
              <a:gd name="adj2" fmla="val 40133"/>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uLnTx/>
                <a:uFillTx/>
                <a:latin typeface="Gloss And Bloom" pitchFamily="2" charset="0"/>
                <a:ea typeface="+mn-ea"/>
                <a:cs typeface="+mn-cs"/>
              </a:rPr>
              <a:t>Stan Cox </a:t>
            </a:r>
            <a:r>
              <a:rPr kumimoji="0" lang="en-US" sz="1800" b="0" i="0" u="none" strike="noStrike" kern="1200" cap="none" spc="0" normalizeH="0" baseline="0" noProof="0" dirty="0">
                <a:ln>
                  <a:noFill/>
                </a:ln>
                <a:solidFill>
                  <a:schemeClr val="tx1"/>
                </a:solidFill>
                <a:uLnTx/>
                <a:uFillTx/>
                <a:latin typeface="Calibri" panose="020F0502020204030204"/>
                <a:ea typeface="+mn-ea"/>
                <a:cs typeface="+mn-cs"/>
              </a:rPr>
              <a:t>– Evangelist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tx1"/>
                </a:solidFill>
                <a:uLnTx/>
                <a:uFillTx/>
                <a:latin typeface="Calibri" panose="020F0502020204030204"/>
                <a:ea typeface="+mn-ea"/>
                <a:cs typeface="+mn-cs"/>
              </a:rPr>
              <a:t>West Side church of Christ</a:t>
            </a:r>
          </a:p>
        </p:txBody>
      </p:sp>
      <p:sp>
        <p:nvSpPr>
          <p:cNvPr id="14" name="TextBox 13">
            <a:extLst>
              <a:ext uri="{FF2B5EF4-FFF2-40B4-BE49-F238E27FC236}">
                <a16:creationId xmlns:a16="http://schemas.microsoft.com/office/drawing/2014/main" id="{69583442-08F0-4FEC-A7EA-49F01CAFC1F8}"/>
              </a:ext>
            </a:extLst>
          </p:cNvPr>
          <p:cNvSpPr txBox="1"/>
          <p:nvPr/>
        </p:nvSpPr>
        <p:spPr>
          <a:xfrm>
            <a:off x="1725704" y="3951211"/>
            <a:ext cx="4049485" cy="1569660"/>
          </a:xfrm>
          <a:prstGeom prst="rect">
            <a:avLst/>
          </a:prstGeom>
          <a:noFill/>
        </p:spPr>
        <p:txBody>
          <a:bodyPr wrap="square" rtlCol="0">
            <a:spAutoFit/>
          </a:bodyPr>
          <a:lstStyle/>
          <a:p>
            <a:pPr marL="0" marR="0" lvl="0" indent="166688" algn="ctr" defTabSz="914400" rtl="0" eaLnBrk="1" fontAlgn="auto" latinLnBrk="0" hangingPunct="1">
              <a:lnSpc>
                <a:spcPct val="100000"/>
              </a:lnSpc>
              <a:spcBef>
                <a:spcPts val="0"/>
              </a:spcBef>
              <a:spcAft>
                <a:spcPts val="0"/>
              </a:spcAft>
              <a:buClrTx/>
              <a:buSzTx/>
              <a:buFontTx/>
              <a:buNone/>
              <a:tabLst/>
              <a:defRPr/>
            </a:pPr>
            <a:r>
              <a:rPr lang="en-US" sz="3200" dirty="0">
                <a:latin typeface="Calibri" panose="020F0502020204030204"/>
              </a:rPr>
              <a:t>James 1:25</a:t>
            </a:r>
          </a:p>
          <a:p>
            <a:pPr marL="0" marR="0" lvl="0" indent="166688"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uLnTx/>
                <a:uFillTx/>
                <a:latin typeface="Calibri" panose="020F0502020204030204"/>
                <a:ea typeface="+mn-ea"/>
                <a:cs typeface="+mn-cs"/>
              </a:rPr>
              <a:t>Matthew 15:1-9</a:t>
            </a:r>
          </a:p>
          <a:p>
            <a:pPr marL="0" marR="0" lvl="0" indent="166688"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uLnTx/>
                <a:uFillTx/>
                <a:latin typeface="Calibri" panose="020F0502020204030204"/>
                <a:ea typeface="+mn-ea"/>
                <a:cs typeface="+mn-cs"/>
              </a:rPr>
              <a:t>2 Timothy 3:16-17</a:t>
            </a:r>
          </a:p>
        </p:txBody>
      </p:sp>
      <p:sp>
        <p:nvSpPr>
          <p:cNvPr id="19" name="Rectangle: Single Corner Snipped 18">
            <a:extLst>
              <a:ext uri="{FF2B5EF4-FFF2-40B4-BE49-F238E27FC236}">
                <a16:creationId xmlns:a16="http://schemas.microsoft.com/office/drawing/2014/main" id="{390D644B-A83F-420A-8D8A-5FA77BABD2B1}"/>
              </a:ext>
            </a:extLst>
          </p:cNvPr>
          <p:cNvSpPr/>
          <p:nvPr/>
        </p:nvSpPr>
        <p:spPr>
          <a:xfrm>
            <a:off x="7597107" y="524323"/>
            <a:ext cx="4116551" cy="5012871"/>
          </a:xfrm>
          <a:prstGeom prst="snip1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77089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4DA68C7-FDB8-4360-B2F7-B916351E49A6}"/>
              </a:ext>
            </a:extLst>
          </p:cNvPr>
          <p:cNvSpPr>
            <a:spLocks noGrp="1"/>
          </p:cNvSpPr>
          <p:nvPr>
            <p:ph type="ctrTitle"/>
          </p:nvPr>
        </p:nvSpPr>
        <p:spPr>
          <a:xfrm>
            <a:off x="1524000" y="1376364"/>
            <a:ext cx="9144000" cy="1256620"/>
          </a:xfrm>
        </p:spPr>
        <p:txBody>
          <a:bodyPr>
            <a:normAutofit/>
          </a:bodyPr>
          <a:lstStyle/>
          <a:p>
            <a:r>
              <a:rPr lang="en-US" sz="4400" dirty="0">
                <a:latin typeface="Impact" panose="020B0806030902050204" pitchFamily="34" charset="0"/>
              </a:rPr>
              <a:t>For more Bible Study material</a:t>
            </a:r>
          </a:p>
        </p:txBody>
      </p:sp>
      <p:sp>
        <p:nvSpPr>
          <p:cNvPr id="9" name="Subtitle 8">
            <a:extLst>
              <a:ext uri="{FF2B5EF4-FFF2-40B4-BE49-F238E27FC236}">
                <a16:creationId xmlns:a16="http://schemas.microsoft.com/office/drawing/2014/main" id="{E878A6C8-15F4-4A38-979C-A99CD80D8E59}"/>
              </a:ext>
            </a:extLst>
          </p:cNvPr>
          <p:cNvSpPr>
            <a:spLocks noGrp="1"/>
          </p:cNvSpPr>
          <p:nvPr>
            <p:ph type="subTitle" idx="1"/>
          </p:nvPr>
        </p:nvSpPr>
        <p:spPr>
          <a:xfrm>
            <a:off x="1524000" y="2632984"/>
            <a:ext cx="9144000" cy="2133599"/>
          </a:xfrm>
        </p:spPr>
        <p:txBody>
          <a:bodyPr/>
          <a:lstStyle/>
          <a:p>
            <a:r>
              <a:rPr lang="en-US" sz="4400" dirty="0">
                <a:latin typeface="Impact" panose="020B0806030902050204" pitchFamily="34" charset="0"/>
              </a:rPr>
              <a:t>go to </a:t>
            </a:r>
          </a:p>
          <a:p>
            <a:r>
              <a:rPr lang="en-US" sz="5400" dirty="0">
                <a:solidFill>
                  <a:schemeClr val="accent6">
                    <a:lumMod val="50000"/>
                  </a:schemeClr>
                </a:solidFill>
              </a:rPr>
              <a:t>http://soundteaching.org</a:t>
            </a:r>
          </a:p>
        </p:txBody>
      </p:sp>
    </p:spTree>
    <p:extLst>
      <p:ext uri="{BB962C8B-B14F-4D97-AF65-F5344CB8AC3E}">
        <p14:creationId xmlns:p14="http://schemas.microsoft.com/office/powerpoint/2010/main" val="5316445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TotalTime>
  <Words>1525</Words>
  <Application>Microsoft Office PowerPoint</Application>
  <PresentationFormat>Widescreen</PresentationFormat>
  <Paragraphs>92</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Gloss And Bloom</vt:lpstr>
      <vt:lpstr>Impact</vt:lpstr>
      <vt:lpstr>Lobster</vt:lpstr>
      <vt:lpstr>Office Theme</vt:lpstr>
      <vt:lpstr>God’s Mirror  James 1:22-25</vt:lpstr>
      <vt:lpstr>God’s Mirror</vt:lpstr>
      <vt:lpstr>We must know how we look to God</vt:lpstr>
      <vt:lpstr>We should want to improve our appearance</vt:lpstr>
      <vt:lpstr>We must use a reliable mirror to make reliable changes</vt:lpstr>
      <vt:lpstr>For more Bible Study material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God Values</dc:title>
  <dc:creator>Stan Cox</dc:creator>
  <cp:lastModifiedBy>Stan Cox</cp:lastModifiedBy>
  <cp:revision>8</cp:revision>
  <dcterms:created xsi:type="dcterms:W3CDTF">2020-06-14T01:34:02Z</dcterms:created>
  <dcterms:modified xsi:type="dcterms:W3CDTF">2020-06-20T22:44:24Z</dcterms:modified>
</cp:coreProperties>
</file>