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FE9"/>
    <a:srgbClr val="E0D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6CE18A-B92B-480A-AC8F-11B7AE355042}" v="28" dt="2024-11-29T23:59:27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86CE18A-B92B-480A-AC8F-11B7AE355042}"/>
    <pc:docChg chg="undo custSel modSld modMainMaster modHandout">
      <pc:chgData name="Stan Cox" userId="9376f276357bfffd" providerId="LiveId" clId="{B86CE18A-B92B-480A-AC8F-11B7AE355042}" dt="2024-11-29T23:59:27.936" v="272" actId="478"/>
      <pc:docMkLst>
        <pc:docMk/>
      </pc:docMkLst>
      <pc:sldChg chg="addSp modSp mod modTransition setBg">
        <pc:chgData name="Stan Cox" userId="9376f276357bfffd" providerId="LiveId" clId="{B86CE18A-B92B-480A-AC8F-11B7AE355042}" dt="2024-11-29T23:54:26.790" v="138"/>
        <pc:sldMkLst>
          <pc:docMk/>
          <pc:sldMk cId="4022160086" sldId="256"/>
        </pc:sldMkLst>
        <pc:picChg chg="add mod">
          <ac:chgData name="Stan Cox" userId="9376f276357bfffd" providerId="LiveId" clId="{B86CE18A-B92B-480A-AC8F-11B7AE355042}" dt="2024-11-29T23:44:47.312" v="2" actId="962"/>
          <ac:picMkLst>
            <pc:docMk/>
            <pc:sldMk cId="4022160086" sldId="256"/>
            <ac:picMk id="7" creationId="{B543BD33-548D-7B5C-0C6A-A372EB1E4EA9}"/>
          </ac:picMkLst>
        </pc:picChg>
      </pc:sldChg>
      <pc:sldChg chg="addSp delSp modSp mod modTransition addAnim delAnim modAnim">
        <pc:chgData name="Stan Cox" userId="9376f276357bfffd" providerId="LiveId" clId="{B86CE18A-B92B-480A-AC8F-11B7AE355042}" dt="2024-11-29T23:59:27.936" v="272" actId="478"/>
        <pc:sldMkLst>
          <pc:docMk/>
          <pc:sldMk cId="257340087" sldId="257"/>
        </pc:sldMkLst>
        <pc:spChg chg="add del mod">
          <ac:chgData name="Stan Cox" userId="9376f276357bfffd" providerId="LiveId" clId="{B86CE18A-B92B-480A-AC8F-11B7AE355042}" dt="2024-11-29T23:59:27.936" v="272" actId="478"/>
          <ac:spMkLst>
            <pc:docMk/>
            <pc:sldMk cId="257340087" sldId="257"/>
            <ac:spMk id="4" creationId="{972D8CD6-52E9-57FA-9256-92543D93357A}"/>
          </ac:spMkLst>
        </pc:spChg>
        <pc:spChg chg="add del mod">
          <ac:chgData name="Stan Cox" userId="9376f276357bfffd" providerId="LiveId" clId="{B86CE18A-B92B-480A-AC8F-11B7AE355042}" dt="2024-11-29T23:59:27.592" v="271" actId="478"/>
          <ac:spMkLst>
            <pc:docMk/>
            <pc:sldMk cId="257340087" sldId="257"/>
            <ac:spMk id="5" creationId="{3399C279-E412-3071-8827-938EA0D76942}"/>
          </ac:spMkLst>
        </pc:spChg>
        <pc:spChg chg="add del mod">
          <ac:chgData name="Stan Cox" userId="9376f276357bfffd" providerId="LiveId" clId="{B86CE18A-B92B-480A-AC8F-11B7AE355042}" dt="2024-11-29T23:59:27.248" v="270"/>
          <ac:spMkLst>
            <pc:docMk/>
            <pc:sldMk cId="257340087" sldId="257"/>
            <ac:spMk id="6" creationId="{666CBBB3-621A-3FAB-14E1-2A3C120743BE}"/>
          </ac:spMkLst>
        </pc:spChg>
        <pc:picChg chg="add mod">
          <ac:chgData name="Stan Cox" userId="9376f276357bfffd" providerId="LiveId" clId="{B86CE18A-B92B-480A-AC8F-11B7AE355042}" dt="2024-11-29T23:45:08.291" v="7" actId="962"/>
          <ac:picMkLst>
            <pc:docMk/>
            <pc:sldMk cId="257340087" sldId="257"/>
            <ac:picMk id="3" creationId="{AB88C279-A14B-D7F5-D213-24313DE63E22}"/>
          </ac:picMkLst>
        </pc:picChg>
      </pc:sldChg>
      <pc:sldChg chg="addSp modSp mod modTransition">
        <pc:chgData name="Stan Cox" userId="9376f276357bfffd" providerId="LiveId" clId="{B86CE18A-B92B-480A-AC8F-11B7AE355042}" dt="2024-11-29T23:53:45.259" v="136"/>
        <pc:sldMkLst>
          <pc:docMk/>
          <pc:sldMk cId="3188219790" sldId="258"/>
        </pc:sldMkLst>
        <pc:picChg chg="add mod">
          <ac:chgData name="Stan Cox" userId="9376f276357bfffd" providerId="LiveId" clId="{B86CE18A-B92B-480A-AC8F-11B7AE355042}" dt="2024-11-29T23:45:14.813" v="10" actId="962"/>
          <ac:picMkLst>
            <pc:docMk/>
            <pc:sldMk cId="3188219790" sldId="258"/>
            <ac:picMk id="3" creationId="{4F427343-4B58-1EF0-838A-AEE4812B6388}"/>
          </ac:picMkLst>
        </pc:picChg>
      </pc:sldChg>
      <pc:sldChg chg="addSp modSp mod modTransition modAnim">
        <pc:chgData name="Stan Cox" userId="9376f276357bfffd" providerId="LiveId" clId="{B86CE18A-B92B-480A-AC8F-11B7AE355042}" dt="2024-11-29T23:53:45.259" v="136"/>
        <pc:sldMkLst>
          <pc:docMk/>
          <pc:sldMk cId="298026970" sldId="259"/>
        </pc:sldMkLst>
        <pc:spChg chg="add mod">
          <ac:chgData name="Stan Cox" userId="9376f276357bfffd" providerId="LiveId" clId="{B86CE18A-B92B-480A-AC8F-11B7AE355042}" dt="2024-11-29T23:50:33.882" v="107" actId="20577"/>
          <ac:spMkLst>
            <pc:docMk/>
            <pc:sldMk cId="298026970" sldId="259"/>
            <ac:spMk id="4" creationId="{B71D2302-7574-6071-230E-3F8A791B8325}"/>
          </ac:spMkLst>
        </pc:spChg>
        <pc:picChg chg="add mod">
          <ac:chgData name="Stan Cox" userId="9376f276357bfffd" providerId="LiveId" clId="{B86CE18A-B92B-480A-AC8F-11B7AE355042}" dt="2024-11-29T23:44:56.920" v="4" actId="27614"/>
          <ac:picMkLst>
            <pc:docMk/>
            <pc:sldMk cId="298026970" sldId="259"/>
            <ac:picMk id="3" creationId="{24814075-D49F-C973-DF82-B26C3FBC96CB}"/>
          </ac:picMkLst>
        </pc:picChg>
      </pc:sldChg>
      <pc:sldMasterChg chg="setBg modSldLayout">
        <pc:chgData name="Stan Cox" userId="9376f276357bfffd" providerId="LiveId" clId="{B86CE18A-B92B-480A-AC8F-11B7AE355042}" dt="2024-11-29T23:54:26.790" v="138"/>
        <pc:sldMasterMkLst>
          <pc:docMk/>
          <pc:sldMasterMk cId="2010664925" sldId="2147483648"/>
        </pc:sldMasterMkLst>
        <pc:sldLayoutChg chg="setBg">
          <pc:chgData name="Stan Cox" userId="9376f276357bfffd" providerId="LiveId" clId="{B86CE18A-B92B-480A-AC8F-11B7AE355042}" dt="2024-11-29T23:54:26.790" v="138"/>
          <pc:sldLayoutMkLst>
            <pc:docMk/>
            <pc:sldMasterMk cId="2010664925" sldId="2147483648"/>
            <pc:sldLayoutMk cId="2204041726" sldId="2147483649"/>
          </pc:sldLayoutMkLst>
        </pc:sldLayoutChg>
        <pc:sldLayoutChg chg="setBg">
          <pc:chgData name="Stan Cox" userId="9376f276357bfffd" providerId="LiveId" clId="{B86CE18A-B92B-480A-AC8F-11B7AE355042}" dt="2024-11-29T23:54:26.790" v="138"/>
          <pc:sldLayoutMkLst>
            <pc:docMk/>
            <pc:sldMasterMk cId="2010664925" sldId="2147483648"/>
            <pc:sldLayoutMk cId="4243065959" sldId="2147483650"/>
          </pc:sldLayoutMkLst>
        </pc:sldLayoutChg>
        <pc:sldLayoutChg chg="setBg">
          <pc:chgData name="Stan Cox" userId="9376f276357bfffd" providerId="LiveId" clId="{B86CE18A-B92B-480A-AC8F-11B7AE355042}" dt="2024-11-29T23:54:26.790" v="138"/>
          <pc:sldLayoutMkLst>
            <pc:docMk/>
            <pc:sldMasterMk cId="2010664925" sldId="2147483648"/>
            <pc:sldLayoutMk cId="76047812" sldId="2147483651"/>
          </pc:sldLayoutMkLst>
        </pc:sldLayoutChg>
        <pc:sldLayoutChg chg="setBg">
          <pc:chgData name="Stan Cox" userId="9376f276357bfffd" providerId="LiveId" clId="{B86CE18A-B92B-480A-AC8F-11B7AE355042}" dt="2024-11-29T23:54:26.790" v="138"/>
          <pc:sldLayoutMkLst>
            <pc:docMk/>
            <pc:sldMasterMk cId="2010664925" sldId="2147483648"/>
            <pc:sldLayoutMk cId="3710184531" sldId="2147483652"/>
          </pc:sldLayoutMkLst>
        </pc:sldLayoutChg>
        <pc:sldLayoutChg chg="setBg">
          <pc:chgData name="Stan Cox" userId="9376f276357bfffd" providerId="LiveId" clId="{B86CE18A-B92B-480A-AC8F-11B7AE355042}" dt="2024-11-29T23:54:26.790" v="138"/>
          <pc:sldLayoutMkLst>
            <pc:docMk/>
            <pc:sldMasterMk cId="2010664925" sldId="2147483648"/>
            <pc:sldLayoutMk cId="3010430926" sldId="2147483653"/>
          </pc:sldLayoutMkLst>
        </pc:sldLayoutChg>
        <pc:sldLayoutChg chg="setBg">
          <pc:chgData name="Stan Cox" userId="9376f276357bfffd" providerId="LiveId" clId="{B86CE18A-B92B-480A-AC8F-11B7AE355042}" dt="2024-11-29T23:54:26.790" v="138"/>
          <pc:sldLayoutMkLst>
            <pc:docMk/>
            <pc:sldMasterMk cId="2010664925" sldId="2147483648"/>
            <pc:sldLayoutMk cId="3837774533" sldId="2147483654"/>
          </pc:sldLayoutMkLst>
        </pc:sldLayoutChg>
        <pc:sldLayoutChg chg="setBg">
          <pc:chgData name="Stan Cox" userId="9376f276357bfffd" providerId="LiveId" clId="{B86CE18A-B92B-480A-AC8F-11B7AE355042}" dt="2024-11-29T23:54:26.790" v="138"/>
          <pc:sldLayoutMkLst>
            <pc:docMk/>
            <pc:sldMasterMk cId="2010664925" sldId="2147483648"/>
            <pc:sldLayoutMk cId="608595342" sldId="2147483655"/>
          </pc:sldLayoutMkLst>
        </pc:sldLayoutChg>
        <pc:sldLayoutChg chg="setBg">
          <pc:chgData name="Stan Cox" userId="9376f276357bfffd" providerId="LiveId" clId="{B86CE18A-B92B-480A-AC8F-11B7AE355042}" dt="2024-11-29T23:54:26.790" v="138"/>
          <pc:sldLayoutMkLst>
            <pc:docMk/>
            <pc:sldMasterMk cId="2010664925" sldId="2147483648"/>
            <pc:sldLayoutMk cId="1507061433" sldId="2147483656"/>
          </pc:sldLayoutMkLst>
        </pc:sldLayoutChg>
        <pc:sldLayoutChg chg="setBg">
          <pc:chgData name="Stan Cox" userId="9376f276357bfffd" providerId="LiveId" clId="{B86CE18A-B92B-480A-AC8F-11B7AE355042}" dt="2024-11-29T23:54:26.790" v="138"/>
          <pc:sldLayoutMkLst>
            <pc:docMk/>
            <pc:sldMasterMk cId="2010664925" sldId="2147483648"/>
            <pc:sldLayoutMk cId="583972664" sldId="2147483657"/>
          </pc:sldLayoutMkLst>
        </pc:sldLayoutChg>
        <pc:sldLayoutChg chg="setBg">
          <pc:chgData name="Stan Cox" userId="9376f276357bfffd" providerId="LiveId" clId="{B86CE18A-B92B-480A-AC8F-11B7AE355042}" dt="2024-11-29T23:54:26.790" v="138"/>
          <pc:sldLayoutMkLst>
            <pc:docMk/>
            <pc:sldMasterMk cId="2010664925" sldId="2147483648"/>
            <pc:sldLayoutMk cId="762762180" sldId="2147483658"/>
          </pc:sldLayoutMkLst>
        </pc:sldLayoutChg>
        <pc:sldLayoutChg chg="setBg">
          <pc:chgData name="Stan Cox" userId="9376f276357bfffd" providerId="LiveId" clId="{B86CE18A-B92B-480A-AC8F-11B7AE355042}" dt="2024-11-29T23:54:26.790" v="138"/>
          <pc:sldLayoutMkLst>
            <pc:docMk/>
            <pc:sldMasterMk cId="2010664925" sldId="2147483648"/>
            <pc:sldLayoutMk cId="2923774105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056957-4427-7885-CA61-18DA73BF36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Felix Titling" panose="04060505060202020A04" pitchFamily="82" charset="0"/>
              </a:rPr>
              <a:t>God’s National Wife</a:t>
            </a:r>
          </a:p>
          <a:p>
            <a:r>
              <a:rPr lang="en-US" dirty="0"/>
              <a:t>Hosea 1-3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A46BB-AA8A-ECC5-0C97-40D39C2F62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December1, 2024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3833B-589C-5BEB-4BD9-793021F102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3D8C3-A838-C9F0-7EE4-8C92311DD1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</a:t>
            </a:r>
          </a:p>
        </p:txBody>
      </p:sp>
    </p:spTree>
    <p:extLst>
      <p:ext uri="{BB962C8B-B14F-4D97-AF65-F5344CB8AC3E}">
        <p14:creationId xmlns:p14="http://schemas.microsoft.com/office/powerpoint/2010/main" val="2936908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B4EC-2801-98B5-F8E2-8DA56BCF2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5F052-E94E-C8BF-6E28-7A7A7EAF7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46685-E87B-FFC1-E7B1-EDC866AD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1A031-EEA6-0C27-27DA-6F39D6A0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FADA-B5E4-3CC0-6E33-E435C1D0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C8C2-6294-AC5C-AFB2-6BF431CE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64EAC-45D0-AD0B-4C6F-50D226547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9F38A-CDAD-6FFC-01FD-30A5D8EF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197C9-2C06-6609-E7D0-189B0779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D7F75-AF31-3653-99E3-C0EC2AB7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68C98-A18F-DEE7-D6ED-DC52EE69E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13C16-0F08-4C2D-177D-B0E1681D9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C100-927E-E9EA-2BB2-CC2C21F5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622D7-4ABD-B6CD-8B46-7F364358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71177-9D12-9732-13EE-E79E1B44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7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2EF1-0CD3-F723-B772-7BDACD4C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C658-BC14-544A-A01C-274090383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3B730-43F8-4C7A-81C9-CF2D58A1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02F98-F968-8E48-BBA4-B89AF025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A9D0-DA7A-F7E5-1200-48EC0A66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6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724-CBBB-53DB-A85E-77E9403E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7531A-05AD-4122-A7C2-560242A6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A2692-04AD-2048-F043-04E95F84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6D110-9A93-ACA1-9AD4-10E1134B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DB87-05C7-7976-C914-CEA11977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03BD-A1A3-1FBE-F3F6-4189D0F0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99601-E1E1-6A97-DEE9-887759343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2770E-C2A8-FDFA-FE9A-2A9F229C4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B74C8-973F-F77B-7143-022EF494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3CF0F-4500-C4EF-05B7-A35E6A06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DF0AB-27CC-584A-8964-C8AE886E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8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3A72-27B9-F7E1-63FC-C32C0C66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58483-7090-D265-11BB-87FF28AAE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ABC33-8CE8-7CB1-89E2-0CFC7B86F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29833-D662-F320-A27C-F8BE11117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C5961-6C82-03DF-975D-041E20308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CB050-1415-F97D-31F7-AE209633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DF928-2B54-D0DA-6DEB-F3979FE5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3F5D6-78E9-3F68-C34E-325E488C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4048-D050-AE3E-1EF0-E824BE99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61829-FF7F-EEF7-FFE0-BF61D515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66199-AFC7-810C-8FDF-90F346DA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F24DE-0F83-8C3B-FD8D-00FC281D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7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32E70-DFC3-B119-F0A6-781C965C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4B2FC1-6707-AB30-C907-CDE356CE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97C52-22E4-DA28-848C-C1A67AC2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9101-32FF-1878-D72A-EC7F9D49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0415-2B34-8BFB-78D7-8BFBEF340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C6967-10D1-9243-3B01-C9608A14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5700-74FD-7596-7C22-A79C7577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4DEFA-7DA7-DE32-A019-CB1B73AE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ABC90-5491-AEA0-9DEE-E2775B07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6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0864-D8EA-08C7-BA6F-81ECC952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FB4D4-37BE-76C3-7F1B-96B5586A1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F0A3A-03D8-B6F8-F627-0CA2EC7F7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CA3E5-ACF6-DA8B-A8C3-26623207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6CBA7-CF3A-8791-994B-B3A85E33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4E905-D8AF-3FDB-0919-E007CABC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5D0DA-4384-CAE8-8A5D-8FF8AAB2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C99E9-6721-0B99-2858-EEB425952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687FD-A15F-1352-6434-4C96A5677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63F30C-841A-4856-A9AB-57D23172E2A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F9872-C57A-E35C-C2A2-8BC13783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CFB09-1811-6D89-7915-D4583D094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BC9C8-0E63-4B7C-A026-05ED059D0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6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B543BD33-548D-7B5C-0C6A-A372EB1E4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6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ack text&#10;&#10;Description automatically generated">
            <a:extLst>
              <a:ext uri="{FF2B5EF4-FFF2-40B4-BE49-F238E27FC236}">
                <a16:creationId xmlns:a16="http://schemas.microsoft.com/office/drawing/2014/main" id="{24814075-D49F-C973-DF82-B26C3FBC9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1D2302-7574-6071-230E-3F8A791B8325}"/>
              </a:ext>
            </a:extLst>
          </p:cNvPr>
          <p:cNvSpPr/>
          <p:nvPr/>
        </p:nvSpPr>
        <p:spPr>
          <a:xfrm>
            <a:off x="557184" y="3834476"/>
            <a:ext cx="5030816" cy="2098964"/>
          </a:xfrm>
          <a:prstGeom prst="roundRect">
            <a:avLst/>
          </a:prstGeom>
          <a:solidFill>
            <a:srgbClr val="E0DFD6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ptos Narrow" panose="020B0004020202020204" pitchFamily="34" charset="0"/>
              </a:rPr>
              <a:t>Jezreel – God Scatters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ptos Narrow" panose="020B0004020202020204" pitchFamily="34" charset="0"/>
              </a:rPr>
              <a:t>Lo-</a:t>
            </a:r>
            <a:r>
              <a:rPr lang="en-US" sz="3600" dirty="0" err="1">
                <a:solidFill>
                  <a:schemeClr val="tx1"/>
                </a:solidFill>
                <a:latin typeface="Aptos Narrow" panose="020B0004020202020204" pitchFamily="34" charset="0"/>
              </a:rPr>
              <a:t>Ruhamah</a:t>
            </a:r>
            <a:r>
              <a:rPr lang="en-US" sz="3600" dirty="0">
                <a:solidFill>
                  <a:schemeClr val="tx1"/>
                </a:solidFill>
                <a:latin typeface="Aptos Narrow" panose="020B0004020202020204" pitchFamily="34" charset="0"/>
              </a:rPr>
              <a:t> – No Mercy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ptos Narrow" panose="020B0004020202020204" pitchFamily="34" charset="0"/>
              </a:rPr>
              <a:t>Lo-Ammi – Not My People</a:t>
            </a:r>
          </a:p>
        </p:txBody>
      </p:sp>
    </p:spTree>
    <p:extLst>
      <p:ext uri="{BB962C8B-B14F-4D97-AF65-F5344CB8AC3E}">
        <p14:creationId xmlns:p14="http://schemas.microsoft.com/office/powerpoint/2010/main" val="29802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B3EAD-74A5-2C91-63BC-4A9C0726C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person with a beard&#10;&#10;Description automatically generated">
            <a:extLst>
              <a:ext uri="{FF2B5EF4-FFF2-40B4-BE49-F238E27FC236}">
                <a16:creationId xmlns:a16="http://schemas.microsoft.com/office/drawing/2014/main" id="{AB88C279-A14B-D7F5-D213-24313DE63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2D8CD6-52E9-57FA-9256-92543D93357A}"/>
              </a:ext>
            </a:extLst>
          </p:cNvPr>
          <p:cNvSpPr/>
          <p:nvPr/>
        </p:nvSpPr>
        <p:spPr>
          <a:xfrm>
            <a:off x="4033520" y="1320800"/>
            <a:ext cx="7711440" cy="1351280"/>
          </a:xfrm>
          <a:prstGeom prst="rect">
            <a:avLst/>
          </a:prstGeom>
          <a:solidFill>
            <a:srgbClr val="F0E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99C279-E412-3071-8827-938EA0D76942}"/>
              </a:ext>
            </a:extLst>
          </p:cNvPr>
          <p:cNvSpPr/>
          <p:nvPr/>
        </p:nvSpPr>
        <p:spPr>
          <a:xfrm>
            <a:off x="4033520" y="2956560"/>
            <a:ext cx="7711440" cy="1351280"/>
          </a:xfrm>
          <a:prstGeom prst="rect">
            <a:avLst/>
          </a:prstGeom>
          <a:solidFill>
            <a:srgbClr val="F0E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6CBBB3-621A-3FAB-14E1-2A3C120743BE}"/>
              </a:ext>
            </a:extLst>
          </p:cNvPr>
          <p:cNvSpPr/>
          <p:nvPr/>
        </p:nvSpPr>
        <p:spPr>
          <a:xfrm>
            <a:off x="4033520" y="4582160"/>
            <a:ext cx="7711440" cy="1351280"/>
          </a:xfrm>
          <a:prstGeom prst="rect">
            <a:avLst/>
          </a:prstGeom>
          <a:solidFill>
            <a:srgbClr val="F0E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60E66-CA52-23F3-8FB4-51A54E7DC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person holding a vase&#10;&#10;Description automatically generated">
            <a:extLst>
              <a:ext uri="{FF2B5EF4-FFF2-40B4-BE49-F238E27FC236}">
                <a16:creationId xmlns:a16="http://schemas.microsoft.com/office/drawing/2014/main" id="{4F427343-4B58-1EF0-838A-AEE4812B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Aptos Narrow</vt:lpstr>
      <vt:lpstr>Arial</vt:lpstr>
      <vt:lpstr>Felix Titling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2024-11-29T23:58:46Z</cp:lastPrinted>
  <dcterms:created xsi:type="dcterms:W3CDTF">2024-11-29T23:38:59Z</dcterms:created>
  <dcterms:modified xsi:type="dcterms:W3CDTF">2024-11-29T23:59:30Z</dcterms:modified>
</cp:coreProperties>
</file>