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49874" autoAdjust="0"/>
  </p:normalViewPr>
  <p:slideViewPr>
    <p:cSldViewPr snapToGrid="0">
      <p:cViewPr varScale="1">
        <p:scale>
          <a:sx n="39" d="100"/>
          <a:sy n="39" d="100"/>
        </p:scale>
        <p:origin x="23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167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187D3D41-D8EC-4841-8624-F1D405508301}"/>
    <pc:docChg chg="custSel addSld delSld modSld modHandout">
      <pc:chgData name="Stan Cox" userId="9376f276357bfffd" providerId="LiveId" clId="{187D3D41-D8EC-4841-8624-F1D405508301}" dt="2019-12-28T15:53:15.919" v="4039"/>
      <pc:docMkLst>
        <pc:docMk/>
      </pc:docMkLst>
      <pc:sldChg chg="modTransition modNotesTx">
        <pc:chgData name="Stan Cox" userId="9376f276357bfffd" providerId="LiveId" clId="{187D3D41-D8EC-4841-8624-F1D405508301}" dt="2019-12-28T14:50:36.274" v="2622" actId="113"/>
        <pc:sldMkLst>
          <pc:docMk/>
          <pc:sldMk cId="2795681120" sldId="256"/>
        </pc:sldMkLst>
      </pc:sldChg>
      <pc:sldChg chg="modSp add modTransition setBg modAnim modNotesTx">
        <pc:chgData name="Stan Cox" userId="9376f276357bfffd" providerId="LiveId" clId="{187D3D41-D8EC-4841-8624-F1D405508301}" dt="2019-12-28T15:16:06.874" v="4037" actId="115"/>
        <pc:sldMkLst>
          <pc:docMk/>
          <pc:sldMk cId="3656609811" sldId="257"/>
        </pc:sldMkLst>
        <pc:spChg chg="mod">
          <ac:chgData name="Stan Cox" userId="9376f276357bfffd" providerId="LiveId" clId="{187D3D41-D8EC-4841-8624-F1D405508301}" dt="2019-12-28T14:26:18.209" v="1550" actId="1035"/>
          <ac:spMkLst>
            <pc:docMk/>
            <pc:sldMk cId="3656609811" sldId="257"/>
            <ac:spMk id="2" creationId="{2A445E7E-1576-4D09-8B8B-CDCC9EBF2CAE}"/>
          </ac:spMkLst>
        </pc:spChg>
        <pc:spChg chg="mod">
          <ac:chgData name="Stan Cox" userId="9376f276357bfffd" providerId="LiveId" clId="{187D3D41-D8EC-4841-8624-F1D405508301}" dt="2019-12-28T14:43:06.405" v="2152" actId="20577"/>
          <ac:spMkLst>
            <pc:docMk/>
            <pc:sldMk cId="3656609811" sldId="257"/>
            <ac:spMk id="3" creationId="{10A358AD-5C23-4350-B1F4-3877F369CA4D}"/>
          </ac:spMkLst>
        </pc:spChg>
      </pc:sldChg>
      <pc:sldChg chg="modSp add modTransition modNotesTx">
        <pc:chgData name="Stan Cox" userId="9376f276357bfffd" providerId="LiveId" clId="{187D3D41-D8EC-4841-8624-F1D405508301}" dt="2019-12-28T14:49:17.315" v="2528" actId="20577"/>
        <pc:sldMkLst>
          <pc:docMk/>
          <pc:sldMk cId="1847121831" sldId="258"/>
        </pc:sldMkLst>
        <pc:spChg chg="mod">
          <ac:chgData name="Stan Cox" userId="9376f276357bfffd" providerId="LiveId" clId="{187D3D41-D8EC-4841-8624-F1D405508301}" dt="2019-12-28T14:30:36.072" v="1646" actId="1037"/>
          <ac:spMkLst>
            <pc:docMk/>
            <pc:sldMk cId="1847121831" sldId="258"/>
            <ac:spMk id="2" creationId="{A8DBA412-C88D-4880-9260-0C3896C110DC}"/>
          </ac:spMkLst>
        </pc:spChg>
        <pc:spChg chg="mod">
          <ac:chgData name="Stan Cox" userId="9376f276357bfffd" providerId="LiveId" clId="{187D3D41-D8EC-4841-8624-F1D405508301}" dt="2019-12-28T14:31:44.621" v="1672" actId="1038"/>
          <ac:spMkLst>
            <pc:docMk/>
            <pc:sldMk cId="1847121831" sldId="258"/>
            <ac:spMk id="3" creationId="{EA5103F3-AAAF-403C-8E06-021B3097025A}"/>
          </ac:spMkLst>
        </pc:spChg>
      </pc:sldChg>
      <pc:sldChg chg="add del setBg">
        <pc:chgData name="Stan Cox" userId="9376f276357bfffd" providerId="LiveId" clId="{187D3D41-D8EC-4841-8624-F1D405508301}" dt="2019-12-28T14:28:52.967" v="1583"/>
        <pc:sldMkLst>
          <pc:docMk/>
          <pc:sldMk cId="3595125165" sldId="258"/>
        </pc:sldMkLst>
      </pc:sldChg>
      <pc:sldChg chg="add setBg">
        <pc:chgData name="Stan Cox" userId="9376f276357bfffd" providerId="LiveId" clId="{187D3D41-D8EC-4841-8624-F1D405508301}" dt="2019-12-28T15:53:15.919" v="4039"/>
        <pc:sldMkLst>
          <pc:docMk/>
          <pc:sldMk cId="1472355107" sldId="259"/>
        </pc:sldMkLst>
      </pc:sldChg>
    </pc:docChg>
  </pc:docChgLst>
  <pc:docChgLst>
    <pc:chgData name="Stan Cox" userId="9376f276357bfffd" providerId="LiveId" clId="{083A659E-CA0A-4804-A833-5D09BC189BDD}"/>
    <pc:docChg chg="delSld">
      <pc:chgData name="Stan Cox" userId="9376f276357bfffd" providerId="LiveId" clId="{083A659E-CA0A-4804-A833-5D09BC189BDD}" dt="2020-03-04T03:12:49.737" v="0" actId="47"/>
      <pc:docMkLst>
        <pc:docMk/>
      </pc:docMkLst>
      <pc:sldChg chg="del">
        <pc:chgData name="Stan Cox" userId="9376f276357bfffd" providerId="LiveId" clId="{083A659E-CA0A-4804-A833-5D09BC189BDD}" dt="2020-03-04T03:12:49.737" v="0" actId="47"/>
        <pc:sldMkLst>
          <pc:docMk/>
          <pc:sldMk cId="1472355107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1EF197-FF00-4368-83C0-0AFD6C36A3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1"/>
            <a:ext cx="3719384" cy="86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BadaBoom BB" panose="020B0603050302020204" pitchFamily="34" charset="0"/>
              </a:rPr>
              <a:t>God’s Word is Excellent!</a:t>
            </a:r>
          </a:p>
          <a:p>
            <a:r>
              <a:rPr lang="en-US" dirty="0"/>
              <a:t>(Psalm 119)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4018-3BD9-48FC-A89A-8D276AD22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December 29,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4ABFB-4FB0-4A0F-A388-C81A413876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338A44-8ED7-436E-8F80-100049F47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soundteaching.org   </a:t>
            </a:r>
            <a:fld id="{864361AD-077F-485A-8A4B-60856CF6E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79D3F-193A-4DA9-8680-0E2ADF7C3005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FECF7-7EB3-4E4E-B265-7901447FB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God’s Word is Excellent!</a:t>
            </a:r>
          </a:p>
          <a:p>
            <a:r>
              <a:rPr lang="en-US" dirty="0"/>
              <a:t>Based on a sermon idea by Jeremiah Cox</a:t>
            </a:r>
          </a:p>
          <a:p>
            <a:r>
              <a:rPr lang="en-US" dirty="0"/>
              <a:t>(Correlates with the call to begin a systemic Bible reading habit in the New Year)</a:t>
            </a:r>
          </a:p>
          <a:p>
            <a:endParaRPr lang="en-US" dirty="0"/>
          </a:p>
          <a:p>
            <a:r>
              <a:rPr lang="en-US" b="1" dirty="0"/>
              <a:t>Introduction: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The 119</a:t>
            </a:r>
            <a:r>
              <a:rPr lang="en-US" b="1" baseline="30000" dirty="0"/>
              <a:t>th</a:t>
            </a:r>
            <a:r>
              <a:rPr lang="en-US" b="1" dirty="0"/>
              <a:t> Psalm is a wonderful treatise on the excellence of God’s word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As Christians, our view of the Bible (and its importance) is almost unique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Few denominations give anything other than lip service to scripture.  Often departing from it, developing man made creeds, taking issue with some of the principles contained within it.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accept the sentiment that scripture thoroughly equips us in life.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(2 Timothy 3:16-17), </a:t>
            </a:r>
            <a:r>
              <a:rPr lang="en-US" i="1" dirty="0"/>
              <a:t>“All Scripture is given by inspiration of God, and is profitable for doctrine, for reproof, for correction, for instruction in righteousness,</a:t>
            </a:r>
            <a:r>
              <a:rPr lang="en-US" i="1" baseline="30000" dirty="0"/>
              <a:t> 17</a:t>
            </a:r>
            <a:r>
              <a:rPr lang="en-US" i="1" dirty="0"/>
              <a:t> that the man of God may be complete, thoroughly equipped for every good work.”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i="0" dirty="0"/>
              <a:t>Following God’s word </a:t>
            </a:r>
            <a:r>
              <a:rPr lang="en-US" b="1" i="0" dirty="0" err="1"/>
              <a:t>bring’s</a:t>
            </a:r>
            <a:r>
              <a:rPr lang="en-US" b="1" i="0" dirty="0"/>
              <a:t> God </a:t>
            </a:r>
            <a:r>
              <a:rPr lang="en-US" b="1" i="0" dirty="0" err="1"/>
              <a:t>lbessings</a:t>
            </a:r>
            <a:r>
              <a:rPr lang="en-US" b="1" i="0" dirty="0"/>
              <a:t> upon us, and helps us to avoid the shame of sin.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(Psalm 119:1-6) </a:t>
            </a:r>
            <a:r>
              <a:rPr lang="en-US" i="1" dirty="0"/>
              <a:t>“</a:t>
            </a:r>
            <a:r>
              <a:rPr lang="en-US" i="1" u="sng" dirty="0"/>
              <a:t>Blessed are the undefiled in the way, who walk in the law of the L</a:t>
            </a:r>
            <a:r>
              <a:rPr lang="en-US" i="1" dirty="0"/>
              <a:t>ord!  </a:t>
            </a:r>
            <a:r>
              <a:rPr lang="en-US" i="1" baseline="30000" dirty="0"/>
              <a:t>2</a:t>
            </a:r>
            <a:r>
              <a:rPr lang="en-US" i="1" dirty="0"/>
              <a:t> Blessed are those who keep His testimonies, who seek Him with the whole heart! </a:t>
            </a:r>
            <a:r>
              <a:rPr lang="en-US" i="1" baseline="30000" dirty="0"/>
              <a:t>3</a:t>
            </a:r>
            <a:r>
              <a:rPr lang="en-US" i="1" dirty="0"/>
              <a:t> They also do no iniquity; they walk in His ways. </a:t>
            </a:r>
            <a:r>
              <a:rPr lang="en-US" i="1" baseline="30000" dirty="0"/>
              <a:t>4</a:t>
            </a:r>
            <a:r>
              <a:rPr lang="en-US" i="1" dirty="0"/>
              <a:t> You have commanded us to keep Your precepts diligently. </a:t>
            </a:r>
            <a:r>
              <a:rPr lang="en-US" i="1" baseline="30000" dirty="0"/>
              <a:t>5</a:t>
            </a:r>
            <a:r>
              <a:rPr lang="en-US" i="1" dirty="0"/>
              <a:t> Oh, that my ways were directed to keep Your statutes! </a:t>
            </a:r>
            <a:r>
              <a:rPr lang="en-US" i="1" baseline="30000" dirty="0"/>
              <a:t>6</a:t>
            </a:r>
            <a:r>
              <a:rPr lang="en-US" i="1" dirty="0"/>
              <a:t> </a:t>
            </a:r>
            <a:r>
              <a:rPr lang="en-US" i="1" u="sng" dirty="0"/>
              <a:t>Then I would not be ashamed</a:t>
            </a:r>
            <a:r>
              <a:rPr lang="en-US" i="1" dirty="0"/>
              <a:t>, when I look into all Your commandments. </a:t>
            </a:r>
            <a:r>
              <a:rPr lang="en-US" i="1" baseline="30000" dirty="0"/>
              <a:t>7</a:t>
            </a:r>
            <a:r>
              <a:rPr lang="en-US" i="1" dirty="0"/>
              <a:t> I will praise You with uprightness of heart, when I learn Your righteous judgments. </a:t>
            </a:r>
            <a:r>
              <a:rPr lang="en-US" i="1" baseline="30000" dirty="0"/>
              <a:t>8</a:t>
            </a:r>
            <a:r>
              <a:rPr lang="en-US" i="1" dirty="0"/>
              <a:t> I will keep Your statutes; Oh, do not forsake me utterly!”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An ability to be ashamed of actions is important, and the sign of a tender conscience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It, together with a knowledge of God’s will, leads us to act in a way to avoid the shame of disobedience to our God.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Let us consider some of the blessings we receive from God’s excellent word!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ECF7-7EB3-4E4E-B265-7901447FB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It directs and enlightens our path</a:t>
            </a:r>
          </a:p>
          <a:p>
            <a:r>
              <a:rPr lang="en-US" b="1" dirty="0"/>
              <a:t>(Psalm 119:105), </a:t>
            </a:r>
            <a:r>
              <a:rPr lang="en-US" b="0" i="1" dirty="0"/>
              <a:t>“Your word is a lamp to my feet and a light to my path.”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The concept of a correct path to walk (as it pertains to our life, and our eternal reward) is common in scripture.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(Matthew 7:13-14), </a:t>
            </a:r>
            <a:r>
              <a:rPr lang="en-US" b="0" i="1" dirty="0"/>
              <a:t>“</a:t>
            </a:r>
            <a:r>
              <a:rPr lang="en-US" i="1" dirty="0"/>
              <a:t>Enter by the narrow gate; for wide is the gate and broad is the way that leads to destruction, and there are many who go in by it.</a:t>
            </a:r>
            <a:r>
              <a:rPr lang="en-US" i="1" baseline="30000" dirty="0"/>
              <a:t> 14</a:t>
            </a:r>
            <a:r>
              <a:rPr lang="en-US" i="1" dirty="0"/>
              <a:t> Because narrow is the gate and difficult is the way which leads to life, and there are few who find it.”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Illumination for that path (the path itself) is found in an appeal to scripture.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(Psalm 119:35), </a:t>
            </a:r>
            <a:r>
              <a:rPr lang="en-US" b="0" i="1" dirty="0"/>
              <a:t>“</a:t>
            </a:r>
            <a:r>
              <a:rPr lang="en-US" i="1" dirty="0"/>
              <a:t>Make me walk in the path of Your commandments, for I delight in it.”</a:t>
            </a:r>
            <a:endParaRPr lang="en-US" b="0" i="1" dirty="0"/>
          </a:p>
          <a:p>
            <a:endParaRPr lang="en-US" b="1" dirty="0"/>
          </a:p>
          <a:p>
            <a:r>
              <a:rPr lang="en-US" b="1" dirty="0"/>
              <a:t>[CLICK] It enables us to avoid sin against God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(Psalm 119:11), </a:t>
            </a:r>
            <a:r>
              <a:rPr lang="en-US" b="0" i="1" dirty="0"/>
              <a:t>“Your word I have hidden in my heart, that I might not sin against You.”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Sin is a missing of the mark.  That mark is God’s word!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(Matthew 7:21-23), </a:t>
            </a:r>
            <a:r>
              <a:rPr lang="en-US" i="1" dirty="0"/>
              <a:t>“Not everyone who says to Me, ‘Lord, Lord,’ shall enter the kingdom of heaven, but he who does the will of My Father in heaven.</a:t>
            </a:r>
            <a:r>
              <a:rPr lang="en-US" i="1" baseline="30000" dirty="0"/>
              <a:t> 22</a:t>
            </a:r>
            <a:r>
              <a:rPr lang="en-US" i="1" dirty="0"/>
              <a:t> Many will say to Me in that day, ‘Lord, Lord, have we not prophesied in Your name, cast out demons in Your name, and done many wonders in Your name?’</a:t>
            </a:r>
            <a:r>
              <a:rPr lang="en-US" i="1" baseline="30000" dirty="0"/>
              <a:t> 23</a:t>
            </a:r>
            <a:r>
              <a:rPr lang="en-US" i="1" dirty="0"/>
              <a:t> And then I will declare to them, ‘I never knew you; depart from Me, you who practice </a:t>
            </a:r>
            <a:r>
              <a:rPr lang="en-US" i="1" u="sng" dirty="0"/>
              <a:t>lawlessness</a:t>
            </a:r>
            <a:r>
              <a:rPr lang="en-US" i="1" dirty="0"/>
              <a:t>!’”</a:t>
            </a:r>
            <a:endParaRPr lang="en-US" b="0" i="1" dirty="0"/>
          </a:p>
          <a:p>
            <a:endParaRPr lang="en-US" b="1" i="1" dirty="0"/>
          </a:p>
          <a:p>
            <a:r>
              <a:rPr lang="en-US" b="1" dirty="0"/>
              <a:t>[CLICK] It brings comfort and peace</a:t>
            </a:r>
          </a:p>
          <a:p>
            <a:r>
              <a:rPr lang="en-US" b="1" dirty="0"/>
              <a:t>(Psalm 119:49-56), </a:t>
            </a:r>
            <a:r>
              <a:rPr lang="en-US" b="1" i="1" dirty="0"/>
              <a:t>“</a:t>
            </a:r>
            <a:r>
              <a:rPr lang="en-US" i="1" dirty="0"/>
              <a:t>Remember the word to Your servant, upon which </a:t>
            </a:r>
            <a:r>
              <a:rPr lang="en-US" i="1" u="sng" dirty="0"/>
              <a:t>You have caused me to hope</a:t>
            </a:r>
            <a:r>
              <a:rPr lang="en-US" i="1" dirty="0"/>
              <a:t>. </a:t>
            </a:r>
            <a:r>
              <a:rPr lang="en-US" i="1" baseline="30000" dirty="0"/>
              <a:t>50</a:t>
            </a:r>
            <a:r>
              <a:rPr lang="en-US" i="1" dirty="0"/>
              <a:t> </a:t>
            </a:r>
            <a:r>
              <a:rPr lang="en-US" i="1" u="sng" dirty="0"/>
              <a:t>This is my comfort </a:t>
            </a:r>
            <a:r>
              <a:rPr lang="en-US" i="1" dirty="0"/>
              <a:t>in my affliction, for Your word has given me life. </a:t>
            </a:r>
            <a:r>
              <a:rPr lang="en-US" i="1" baseline="30000" dirty="0"/>
              <a:t>51</a:t>
            </a:r>
            <a:r>
              <a:rPr lang="en-US" i="1" dirty="0"/>
              <a:t> The proud have me in great derision, yet I do not turn aside from Your law. </a:t>
            </a:r>
            <a:r>
              <a:rPr lang="en-US" i="1" baseline="30000" dirty="0"/>
              <a:t>52</a:t>
            </a:r>
            <a:r>
              <a:rPr lang="en-US" i="1" dirty="0"/>
              <a:t> I remembered Your judgments of old, O Lord, </a:t>
            </a:r>
            <a:r>
              <a:rPr lang="en-US" i="1" u="sng" dirty="0"/>
              <a:t>and have comforted myself</a:t>
            </a:r>
            <a:r>
              <a:rPr lang="en-US" i="1" dirty="0"/>
              <a:t>. </a:t>
            </a:r>
            <a:r>
              <a:rPr lang="en-US" i="1" baseline="30000" dirty="0"/>
              <a:t>53</a:t>
            </a:r>
            <a:r>
              <a:rPr lang="en-US" i="1" dirty="0"/>
              <a:t> Indignation has taken hold of me because of the wicked, who forsake Your law. </a:t>
            </a:r>
            <a:r>
              <a:rPr lang="en-US" i="1" baseline="30000" dirty="0"/>
              <a:t>54</a:t>
            </a:r>
            <a:r>
              <a:rPr lang="en-US" i="1" dirty="0"/>
              <a:t> Your statutes have been my songs in the house of my pilgrimage. </a:t>
            </a:r>
            <a:r>
              <a:rPr lang="en-US" i="1" baseline="30000" dirty="0"/>
              <a:t>55</a:t>
            </a:r>
            <a:r>
              <a:rPr lang="en-US" i="1" dirty="0"/>
              <a:t> </a:t>
            </a:r>
            <a:r>
              <a:rPr lang="en-US" i="1" u="sng" dirty="0"/>
              <a:t>I remember Your name in the night</a:t>
            </a:r>
            <a:r>
              <a:rPr lang="en-US" i="1" dirty="0"/>
              <a:t>, O Lord, and I keep Your law. </a:t>
            </a:r>
            <a:r>
              <a:rPr lang="en-US" i="1" baseline="30000" dirty="0"/>
              <a:t>56</a:t>
            </a:r>
            <a:r>
              <a:rPr lang="en-US" i="1" dirty="0"/>
              <a:t> This has become mine, because I kept Your precepts.”</a:t>
            </a:r>
            <a:endParaRPr lang="en-US" b="1" i="1" dirty="0"/>
          </a:p>
          <a:p>
            <a:r>
              <a:rPr lang="en-US" b="1" dirty="0"/>
              <a:t>(Psalm 119:165), </a:t>
            </a:r>
            <a:r>
              <a:rPr lang="en-US" b="0" i="1" dirty="0"/>
              <a:t>“Great peace have those who love Your law, and nothing causes them to stumble.”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Imagine the unrest in knowing there is a right way, but not knowing whether you are walking in it!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Remember Josiah’s reaction to re-discovering the book of the Law?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(2 Kings 22:11-13), </a:t>
            </a:r>
            <a:r>
              <a:rPr lang="en-US" b="0" i="1" dirty="0"/>
              <a:t>“</a:t>
            </a:r>
            <a:r>
              <a:rPr lang="en-US" i="1" dirty="0"/>
              <a:t>Now it happened, when the king heard the words of the Book of the Law, </a:t>
            </a:r>
            <a:r>
              <a:rPr lang="en-US" i="1" u="sng" dirty="0"/>
              <a:t>that he tore his clothes</a:t>
            </a:r>
            <a:r>
              <a:rPr lang="en-US" i="1" dirty="0"/>
              <a:t>.</a:t>
            </a:r>
            <a:r>
              <a:rPr lang="en-US" i="1" baseline="30000" dirty="0"/>
              <a:t> 12</a:t>
            </a:r>
            <a:r>
              <a:rPr lang="en-US" i="1" dirty="0"/>
              <a:t> Then the king commanded Hilkiah the priest, </a:t>
            </a:r>
            <a:r>
              <a:rPr lang="en-US" i="1" dirty="0" err="1"/>
              <a:t>Ahikam</a:t>
            </a:r>
            <a:r>
              <a:rPr lang="en-US" i="1" dirty="0"/>
              <a:t> the son of </a:t>
            </a:r>
            <a:r>
              <a:rPr lang="en-US" i="1" dirty="0" err="1"/>
              <a:t>Shaphan</a:t>
            </a:r>
            <a:r>
              <a:rPr lang="en-US" i="1" dirty="0"/>
              <a:t>, </a:t>
            </a:r>
            <a:r>
              <a:rPr lang="en-US" i="1" dirty="0" err="1"/>
              <a:t>Achbor</a:t>
            </a:r>
            <a:r>
              <a:rPr lang="en-US" i="1" dirty="0"/>
              <a:t> the son of </a:t>
            </a:r>
            <a:r>
              <a:rPr lang="en-US" i="1" dirty="0" err="1"/>
              <a:t>Michaiah</a:t>
            </a:r>
            <a:r>
              <a:rPr lang="en-US" i="1" dirty="0"/>
              <a:t>, </a:t>
            </a:r>
            <a:r>
              <a:rPr lang="en-US" i="1" dirty="0" err="1"/>
              <a:t>Shaphan</a:t>
            </a:r>
            <a:r>
              <a:rPr lang="en-US" i="1" dirty="0"/>
              <a:t> the scribe, and </a:t>
            </a:r>
            <a:r>
              <a:rPr lang="en-US" i="1" dirty="0" err="1"/>
              <a:t>Asaiah</a:t>
            </a:r>
            <a:r>
              <a:rPr lang="en-US" i="1" dirty="0"/>
              <a:t> a servant of the king, saying,</a:t>
            </a:r>
            <a:r>
              <a:rPr lang="en-US" i="1" baseline="30000" dirty="0"/>
              <a:t> 13</a:t>
            </a:r>
            <a:r>
              <a:rPr lang="en-US" i="1" dirty="0"/>
              <a:t> “Go, inquire of the Lord for me, for the people and for all Judah, concerning the words of this book that has been found; for great is the wrath of the Lord that is aroused against us, because </a:t>
            </a:r>
            <a:r>
              <a:rPr lang="en-US" i="1" u="sng" dirty="0"/>
              <a:t>our fathers have not obeyed the words of this book</a:t>
            </a:r>
            <a:r>
              <a:rPr lang="en-US" i="1" dirty="0"/>
              <a:t>, to do according to all that is written concerning us.”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The calm certainty of knowing what is right is a wonderful feeling!</a:t>
            </a:r>
          </a:p>
          <a:p>
            <a:endParaRPr lang="en-US" b="1" dirty="0"/>
          </a:p>
          <a:p>
            <a:r>
              <a:rPr lang="en-US" b="1" dirty="0"/>
              <a:t>[CLICK] It brings true wisdom</a:t>
            </a:r>
          </a:p>
          <a:p>
            <a:r>
              <a:rPr lang="en-US" b="1" dirty="0"/>
              <a:t>(Psalm 119:97-100), </a:t>
            </a:r>
            <a:r>
              <a:rPr lang="en-US" b="0" i="1" dirty="0"/>
              <a:t>“Oh, how I love Your law! It is my meditation all the day. </a:t>
            </a:r>
            <a:r>
              <a:rPr lang="en-US" b="0" i="1" baseline="30000" dirty="0"/>
              <a:t>98</a:t>
            </a:r>
            <a:r>
              <a:rPr lang="en-US" b="0" i="1" dirty="0"/>
              <a:t> You, through Your commandments, make me wiser than my enemies; for they are ever with me. </a:t>
            </a:r>
            <a:r>
              <a:rPr lang="en-US" b="0" i="1" baseline="30000" dirty="0"/>
              <a:t>99</a:t>
            </a:r>
            <a:r>
              <a:rPr lang="en-US" b="0" i="1" dirty="0"/>
              <a:t> I have more understanding than all my teachers, for Your testimonies are my meditation. </a:t>
            </a:r>
            <a:r>
              <a:rPr lang="en-US" b="0" i="1" baseline="30000" dirty="0"/>
              <a:t>100</a:t>
            </a:r>
            <a:r>
              <a:rPr lang="en-US" b="0" i="1" dirty="0"/>
              <a:t> I understand more than the ancients, because I keep Your precepts.”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Wiser than enemies, teachers, ancients (predecessors).  Should not bring arrogance, but confidence!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(1 Corinthians 3:18-23), </a:t>
            </a:r>
            <a:r>
              <a:rPr lang="en-US" b="0" i="1" dirty="0"/>
              <a:t>“</a:t>
            </a:r>
            <a:r>
              <a:rPr lang="en-US" i="1" dirty="0"/>
              <a:t>Let no one deceive himself. If anyone among you seems to be wise in this age, let him become a fool that he may become wise.</a:t>
            </a:r>
            <a:r>
              <a:rPr lang="en-US" i="1" baseline="30000" dirty="0"/>
              <a:t> 19</a:t>
            </a:r>
            <a:r>
              <a:rPr lang="en-US" i="1" dirty="0"/>
              <a:t> For the wisdom of this world is foolishness with God. For it is written, “He catches the wise in their own craftiness”;</a:t>
            </a:r>
            <a:r>
              <a:rPr lang="en-US" i="1" baseline="30000" dirty="0"/>
              <a:t> 20</a:t>
            </a:r>
            <a:r>
              <a:rPr lang="en-US" i="1" dirty="0"/>
              <a:t> and again, “The Lord knows the thoughts of the wise, that they are futile.”</a:t>
            </a:r>
            <a:r>
              <a:rPr lang="en-US" i="1" baseline="30000" dirty="0"/>
              <a:t> 21</a:t>
            </a:r>
            <a:r>
              <a:rPr lang="en-US" i="1" dirty="0"/>
              <a:t> Therefore let no one boast in men. For all things are yours:</a:t>
            </a:r>
            <a:r>
              <a:rPr lang="en-US" i="1" baseline="30000" dirty="0"/>
              <a:t> 22</a:t>
            </a:r>
            <a:r>
              <a:rPr lang="en-US" i="1" dirty="0"/>
              <a:t> whether Paul or Apollos or Cephas, or the world or life or death, or things present or things to come—all are yours.</a:t>
            </a:r>
            <a:r>
              <a:rPr lang="en-US" i="1" baseline="30000" dirty="0"/>
              <a:t> 23</a:t>
            </a:r>
            <a:r>
              <a:rPr lang="en-US" i="1" dirty="0"/>
              <a:t> And you are Christ's, and Christ is God’s.”</a:t>
            </a:r>
            <a:endParaRPr lang="en-US" b="0" i="1" dirty="0"/>
          </a:p>
          <a:p>
            <a:endParaRPr lang="en-US" b="1" dirty="0"/>
          </a:p>
          <a:p>
            <a:r>
              <a:rPr lang="en-US" b="1" dirty="0"/>
              <a:t>[CLICK] It supplies answers to opponents</a:t>
            </a:r>
          </a:p>
          <a:p>
            <a:r>
              <a:rPr lang="en-US" b="1" dirty="0"/>
              <a:t>(Psalm 119:42), </a:t>
            </a:r>
            <a:r>
              <a:rPr lang="en-US" b="0" i="1" dirty="0"/>
              <a:t>“So shall I have an answer for him who reproaches me, for I trust in Your word.”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The answers from God’s word are right, and defensible.  The truth does not need to fear examination.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Peter understood this, and gave instructions even in the midst of suffering persecution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(1 Peter 3:15), </a:t>
            </a:r>
            <a:r>
              <a:rPr lang="en-US" b="0" i="1" dirty="0"/>
              <a:t>“</a:t>
            </a:r>
            <a:r>
              <a:rPr lang="en-US" i="1" dirty="0"/>
              <a:t>But sanctify the Lord God in your hearts, and always be ready to give a defense to everyone who asks you a reason for the hope that is in you, with meekness and fear.”</a:t>
            </a:r>
            <a:endParaRPr lang="en-US" b="0" i="1" dirty="0"/>
          </a:p>
          <a:p>
            <a:endParaRPr lang="en-US" b="1" dirty="0"/>
          </a:p>
          <a:p>
            <a:r>
              <a:rPr lang="en-US" b="1" dirty="0"/>
              <a:t>[CLICK] It brings salvation (vs. 41, 81, 123, 155)</a:t>
            </a:r>
          </a:p>
          <a:p>
            <a:r>
              <a:rPr lang="en-US" b="1" dirty="0"/>
              <a:t>(Psalm 119:41), </a:t>
            </a:r>
            <a:r>
              <a:rPr lang="en-US" b="0" i="1" dirty="0"/>
              <a:t>“Let Your mercies come also to me, O Lord—Your salvation according to Your word.”</a:t>
            </a:r>
          </a:p>
          <a:p>
            <a:r>
              <a:rPr lang="en-US" b="1" dirty="0"/>
              <a:t>(Psalm 119:81), </a:t>
            </a:r>
            <a:r>
              <a:rPr lang="en-US" b="0" i="1" dirty="0"/>
              <a:t>“My soul faints for Your salvation, but I hope in Your word.”</a:t>
            </a:r>
          </a:p>
          <a:p>
            <a:r>
              <a:rPr lang="en-US" b="1" dirty="0"/>
              <a:t>(Psalm 119:123-124), </a:t>
            </a:r>
            <a:r>
              <a:rPr lang="en-US" b="0" i="1" dirty="0"/>
              <a:t>“My eyes fail from seeking Your salvation and Your righteous word. </a:t>
            </a:r>
            <a:r>
              <a:rPr lang="en-US" b="0" i="1" baseline="30000" dirty="0"/>
              <a:t>124</a:t>
            </a:r>
            <a:r>
              <a:rPr lang="en-US" b="0" i="1" dirty="0"/>
              <a:t> Deal with Your servant according to Your mercy, and teach me Your statutes.”</a:t>
            </a:r>
          </a:p>
          <a:p>
            <a:r>
              <a:rPr lang="en-US" b="1" dirty="0"/>
              <a:t>(Psalm 119:155), </a:t>
            </a:r>
            <a:r>
              <a:rPr lang="en-US" b="0" i="1" dirty="0"/>
              <a:t>“Salvation is far from the wicked, for they do not seek Your statutes.”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God always ties salvation to obedience to His will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A man is found righteous before God as he conforms his life to God’s word!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(Philippians 2:12-16), </a:t>
            </a:r>
            <a:r>
              <a:rPr lang="en-US" b="0" i="1" dirty="0"/>
              <a:t>“</a:t>
            </a:r>
            <a:r>
              <a:rPr lang="en-US" i="1" dirty="0"/>
              <a:t>Therefore, my beloved, as you have always </a:t>
            </a:r>
            <a:r>
              <a:rPr lang="en-US" i="1" u="sng" dirty="0"/>
              <a:t>obeyed</a:t>
            </a:r>
            <a:r>
              <a:rPr lang="en-US" i="1" dirty="0"/>
              <a:t>, not as in my presence only, but now much more in my absence, </a:t>
            </a:r>
            <a:r>
              <a:rPr lang="en-US" i="1" u="sng" dirty="0"/>
              <a:t>work out </a:t>
            </a:r>
            <a:r>
              <a:rPr lang="en-US" i="1" dirty="0"/>
              <a:t>your own salvation with fear and trembling;</a:t>
            </a:r>
            <a:r>
              <a:rPr lang="en-US" i="1" baseline="30000" dirty="0"/>
              <a:t> 13</a:t>
            </a:r>
            <a:r>
              <a:rPr lang="en-US" i="1" dirty="0"/>
              <a:t> for it is God who works in you both to will and to do for His good pleasure. </a:t>
            </a:r>
            <a:r>
              <a:rPr lang="en-US" i="1" baseline="30000" dirty="0"/>
              <a:t>14</a:t>
            </a:r>
            <a:r>
              <a:rPr lang="en-US" i="1" dirty="0"/>
              <a:t> </a:t>
            </a:r>
            <a:r>
              <a:rPr lang="en-US" i="1" u="sng" dirty="0"/>
              <a:t>Do all things </a:t>
            </a:r>
            <a:r>
              <a:rPr lang="en-US" i="1" dirty="0"/>
              <a:t>without complaining and disputing,</a:t>
            </a:r>
            <a:r>
              <a:rPr lang="en-US" i="1" baseline="30000" dirty="0"/>
              <a:t> 15</a:t>
            </a:r>
            <a:r>
              <a:rPr lang="en-US" i="1" dirty="0"/>
              <a:t> that you may become blameless and harmless, children of God without fault in the midst of a crooked and perverse generation, among whom you shine as lights in the world,</a:t>
            </a:r>
            <a:r>
              <a:rPr lang="en-US" i="1" baseline="30000" dirty="0"/>
              <a:t> 16</a:t>
            </a:r>
            <a:r>
              <a:rPr lang="en-US" i="1" dirty="0"/>
              <a:t> </a:t>
            </a:r>
            <a:r>
              <a:rPr lang="en-US" i="1" u="sng" dirty="0"/>
              <a:t>holding fast the word of life</a:t>
            </a:r>
            <a:r>
              <a:rPr lang="en-US" i="1" dirty="0"/>
              <a:t>, so that I may rejoice in the day of Christ that I have not run in vain or labored in vain.”</a:t>
            </a:r>
            <a:endParaRPr lang="en-US" b="0" i="1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b="0" i="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ECF7-7EB3-4E4E-B265-7901447FB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5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 you truly respect the excellence of God’s word, and what it provides you as you live your life?</a:t>
            </a:r>
          </a:p>
          <a:p>
            <a:r>
              <a:rPr lang="en-US" b="1" dirty="0"/>
              <a:t>(Psalm 119:15-16), </a:t>
            </a:r>
            <a:r>
              <a:rPr lang="en-US" b="0" i="1" dirty="0"/>
              <a:t>“I will meditate on Your precepts, and contemplate Your ways.  </a:t>
            </a:r>
            <a:r>
              <a:rPr lang="en-US" b="0" i="1" baseline="30000" dirty="0"/>
              <a:t>16</a:t>
            </a:r>
            <a:r>
              <a:rPr lang="en-US" b="0" i="1" dirty="0"/>
              <a:t> I will delight myself in Your statutes; I will not forget Your word.”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Let His will guide us in every aspect of our lives!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We call upon all to respond in faith to God’s word, and obey His commands to your salvation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FECF7-7EB3-4E4E-B265-7901447FB7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33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A664-D021-4DCB-BC01-EA42FBF27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3E402-F7A2-49C1-BF84-369EAC980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19D3-46E7-4629-A819-78BEAFA1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54A5-8523-4EF4-92A6-A80FF86E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A2455-E9BE-41FE-A5EB-21BCB92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6356-3A3E-4136-8891-13BD576E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EF8C3-5FB2-4506-BA78-59D7F5C9B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761A-5A90-42DC-BD38-B37ADF89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EE67-C934-49E5-BE54-67343DF4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F2CE5-00BB-4311-BE7C-A8377242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61063-5A0A-4AB1-A866-942785BA8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4E347-2F36-42E8-A1A0-E171DB84D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D6B73-D4A1-46CB-8798-50E2726F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9F1C-526D-4780-AB5C-19EB6795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BD52-3A34-48AD-9387-E367E7EB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4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A8F3-FC00-4BF8-B9D9-2EA8B670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CF6A-1717-4034-865A-12CB9103F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CB9EE-AE25-4A9A-B1D4-7318551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2927-C149-4FD1-B041-04D747AE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A6AB-8014-40C6-94B5-588CBE0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9992-4B0E-47A9-882E-603298DB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3EE91-BB24-4FD1-8193-6239CC522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666D9-198F-48DE-B3E5-537B10B4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E75D-9345-4B09-AF4F-6097E241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66C7-E7D1-4431-B1A0-A63BC33C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D4B5-6356-434F-AED8-3751F5C9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3F092-38A8-487A-86F7-291AE29CC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D4A7C-2306-47E3-B249-5B3306A86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8BD1A-FCCF-4C4E-A082-9FDF4D08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6E0AD-E629-43E8-9008-7F13F109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91C8C-8AAF-4119-8DDA-59EE9368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1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FCF8-B758-4D43-81EA-B897C1BA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420E8-A463-4C28-B8D3-14D54103E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56301-DEA1-4344-8C92-10AF2520A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B45EE2-5141-4DF9-895E-75D92F775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E684A6-E4F3-4E11-BADA-61935F536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F4222-84DC-49DB-BF4F-7575406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CE0B5-0163-4FE5-80FE-92049007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731AE-948A-46CB-A84E-DF3BDEB4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1DB5-ACCF-4432-AF53-9A71EBFE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53CB6-01EC-46A9-9A4B-77EF3CD3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E8F33-E76E-40F7-9732-07CB6B3E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4169-5A6D-42AA-8FCE-D0869C2A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A9C61-24FE-4449-92F2-0B12D3BE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0D64E-83F7-4782-B875-CA565122C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3CCC4-BEA0-41F3-AB26-535F7A1C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66B6-D6BF-4524-9B27-466D8119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6BAB-7C10-4E2E-B1B2-2B74B82A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DDE0C-E02C-40DC-906E-5544B01B1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2B24F-AE7C-48E2-ADC1-D616F620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A954-CA56-484E-9387-16C53360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852F3-2D15-479C-B652-1E7F5842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0514-CD9E-4194-B759-7EF5AF0B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80BC2-4ADB-4D0A-8B2D-588C73E2B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DD159-6B75-4F19-AE00-207E3B65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5EC07-07D4-4414-A147-43BF59FF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3FBBF-D661-4E22-85CD-546D31D1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B605E-8055-45AE-B31B-4FCE4DA7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89CFE-1188-4D95-9C11-2E3424D6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C2A60-17A1-4E32-902C-FBA38091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B649-8B16-4B79-80DE-FDDEB65F5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FABE-EEBD-4646-9DE3-A2BF041A977A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7A03-5A58-43F9-8DB5-2C7120A3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0B7DC-6EE7-4E61-A821-094A2B8F0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FCBE-43AE-4713-896E-823B3BED4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412-C88D-4880-9260-0C3896C11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5010">
            <a:off x="3756990" y="993915"/>
            <a:ext cx="7030278" cy="4094921"/>
          </a:xfrm>
        </p:spPr>
        <p:txBody>
          <a:bodyPr>
            <a:noAutofit/>
          </a:bodyPr>
          <a:lstStyle/>
          <a:p>
            <a:r>
              <a:rPr lang="en-US" sz="7000" dirty="0">
                <a:latin typeface="BadaBoom BB" panose="020B0603050302020204" pitchFamily="34" charset="0"/>
              </a:rPr>
              <a:t>God’s</a:t>
            </a:r>
            <a:br>
              <a:rPr lang="en-US" sz="7000" dirty="0">
                <a:latin typeface="BadaBoom BB" panose="020B0603050302020204" pitchFamily="34" charset="0"/>
              </a:rPr>
            </a:br>
            <a:r>
              <a:rPr lang="en-US" sz="7000" dirty="0">
                <a:latin typeface="BadaBoom BB" panose="020B0603050302020204" pitchFamily="34" charset="0"/>
              </a:rPr>
              <a:t>Word</a:t>
            </a:r>
            <a:br>
              <a:rPr lang="en-US" sz="7000" dirty="0">
                <a:latin typeface="BadaBoom BB" panose="020B0603050302020204" pitchFamily="34" charset="0"/>
              </a:rPr>
            </a:br>
            <a:r>
              <a:rPr lang="en-US" sz="7000" dirty="0">
                <a:latin typeface="BadaBoom BB" panose="020B0603050302020204" pitchFamily="34" charset="0"/>
              </a:rPr>
              <a:t>is</a:t>
            </a:r>
            <a:br>
              <a:rPr lang="en-US" sz="7000" dirty="0">
                <a:latin typeface="BadaBoom BB" panose="020B0603050302020204" pitchFamily="34" charset="0"/>
              </a:rPr>
            </a:br>
            <a:r>
              <a:rPr lang="en-US" sz="7000" dirty="0">
                <a:latin typeface="BadaBoom BB" panose="020B0603050302020204" pitchFamily="34" charset="0"/>
              </a:rPr>
              <a:t>Excellent!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03F3-AAAF-403C-8E06-021B30970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09" y="5744818"/>
            <a:ext cx="3737113" cy="81500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Psalm 119</a:t>
            </a:r>
          </a:p>
        </p:txBody>
      </p:sp>
    </p:spTree>
    <p:extLst>
      <p:ext uri="{BB962C8B-B14F-4D97-AF65-F5344CB8AC3E}">
        <p14:creationId xmlns:p14="http://schemas.microsoft.com/office/powerpoint/2010/main" val="279568112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5E7E-1576-4D09-8B8B-CDCC9EBF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26"/>
            <a:ext cx="10515600" cy="105517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daBoom BB" panose="020B0603050302020204" pitchFamily="34" charset="0"/>
              </a:rPr>
              <a:t>Blessings from God’s Excellent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58AD-5C23-4350-B1F4-3877F369C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669774"/>
            <a:ext cx="10992678" cy="4711148"/>
          </a:xfrm>
        </p:spPr>
        <p:txBody>
          <a:bodyPr>
            <a:normAutofit/>
          </a:bodyPr>
          <a:lstStyle/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directs and enlightens our path </a:t>
            </a:r>
            <a:r>
              <a:rPr lang="en-US" sz="4400" dirty="0">
                <a:solidFill>
                  <a:schemeClr val="bg1"/>
                </a:solidFill>
              </a:rPr>
              <a:t>(vs. 105)</a:t>
            </a:r>
          </a:p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enables us to avoid sin against God </a:t>
            </a:r>
            <a:r>
              <a:rPr lang="en-US" sz="4400" dirty="0">
                <a:solidFill>
                  <a:schemeClr val="bg1"/>
                </a:solidFill>
              </a:rPr>
              <a:t>(vs. 11)</a:t>
            </a:r>
          </a:p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brings comfort and peace </a:t>
            </a:r>
            <a:r>
              <a:rPr lang="en-US" sz="4400" dirty="0">
                <a:solidFill>
                  <a:schemeClr val="bg1"/>
                </a:solidFill>
              </a:rPr>
              <a:t>(vs. 49-56, 165)</a:t>
            </a:r>
          </a:p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brings true wisdom </a:t>
            </a:r>
            <a:r>
              <a:rPr lang="en-US" sz="4400" dirty="0">
                <a:solidFill>
                  <a:schemeClr val="bg1"/>
                </a:solidFill>
              </a:rPr>
              <a:t>(vs. 97-100)</a:t>
            </a:r>
          </a:p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supplies answers to opponents </a:t>
            </a:r>
            <a:r>
              <a:rPr lang="en-US" sz="4400" dirty="0">
                <a:solidFill>
                  <a:schemeClr val="bg1"/>
                </a:solidFill>
              </a:rPr>
              <a:t>(vs. 42)</a:t>
            </a:r>
          </a:p>
          <a:p>
            <a:pPr marL="396875" indent="-396875"/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It brings salvation </a:t>
            </a:r>
            <a:r>
              <a:rPr lang="en-US" sz="4400" dirty="0">
                <a:solidFill>
                  <a:schemeClr val="bg1"/>
                </a:solidFill>
              </a:rPr>
              <a:t>(vs. 41, 81, 123-124, 155)</a:t>
            </a:r>
          </a:p>
        </p:txBody>
      </p:sp>
    </p:spTree>
    <p:extLst>
      <p:ext uri="{BB962C8B-B14F-4D97-AF65-F5344CB8AC3E}">
        <p14:creationId xmlns:p14="http://schemas.microsoft.com/office/powerpoint/2010/main" val="36566098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A412-C88D-4880-9260-0C3896C11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35010">
            <a:off x="3816624" y="775257"/>
            <a:ext cx="7030278" cy="4094921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adaBoom BB" panose="020B0603050302020204" pitchFamily="34" charset="0"/>
              </a:rPr>
              <a:t>Do You</a:t>
            </a:r>
            <a:br>
              <a:rPr lang="en-US" sz="6600" dirty="0">
                <a:latin typeface="BadaBoom BB" panose="020B0603050302020204" pitchFamily="34" charset="0"/>
              </a:rPr>
            </a:br>
            <a:r>
              <a:rPr lang="en-US" sz="6600" dirty="0">
                <a:latin typeface="BadaBoom BB" panose="020B0603050302020204" pitchFamily="34" charset="0"/>
              </a:rPr>
              <a:t>properly</a:t>
            </a:r>
            <a:br>
              <a:rPr lang="en-US" sz="6600" dirty="0">
                <a:latin typeface="BadaBoom BB" panose="020B0603050302020204" pitchFamily="34" charset="0"/>
              </a:rPr>
            </a:br>
            <a:r>
              <a:rPr lang="en-US" sz="6600" dirty="0">
                <a:latin typeface="BadaBoom BB" panose="020B0603050302020204" pitchFamily="34" charset="0"/>
              </a:rPr>
              <a:t>respect</a:t>
            </a:r>
            <a:br>
              <a:rPr lang="en-US" sz="6600" dirty="0">
                <a:latin typeface="BadaBoom BB" panose="020B0603050302020204" pitchFamily="34" charset="0"/>
              </a:rPr>
            </a:br>
            <a:r>
              <a:rPr lang="en-US" sz="6600" dirty="0">
                <a:latin typeface="BadaBoom BB" panose="020B0603050302020204" pitchFamily="34" charset="0"/>
              </a:rPr>
              <a:t>God’s word?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03F3-AAAF-403C-8E06-021B30970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929" y="5784574"/>
            <a:ext cx="4890052" cy="815008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Psalm 119:15-16</a:t>
            </a:r>
          </a:p>
        </p:txBody>
      </p:sp>
    </p:spTree>
    <p:extLst>
      <p:ext uri="{BB962C8B-B14F-4D97-AF65-F5344CB8AC3E}">
        <p14:creationId xmlns:p14="http://schemas.microsoft.com/office/powerpoint/2010/main" val="184712183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1786</Words>
  <Application>Microsoft Office PowerPoint</Application>
  <PresentationFormat>Widescreen</PresentationFormat>
  <Paragraphs>73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BadaBoom BB</vt:lpstr>
      <vt:lpstr>Calibri</vt:lpstr>
      <vt:lpstr>Calibri Light</vt:lpstr>
      <vt:lpstr>Office Theme</vt:lpstr>
      <vt:lpstr>God’s Word is Excellent!</vt:lpstr>
      <vt:lpstr>Blessings from God’s Excellent Word</vt:lpstr>
      <vt:lpstr>Do You properly respect God’s word?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Word is Excellent!</dc:title>
  <dc:creator>Stan Cox</dc:creator>
  <cp:lastModifiedBy>Stan Cox</cp:lastModifiedBy>
  <cp:revision>1</cp:revision>
  <dcterms:created xsi:type="dcterms:W3CDTF">2019-12-27T22:54:25Z</dcterms:created>
  <dcterms:modified xsi:type="dcterms:W3CDTF">2020-03-04T03:12:51Z</dcterms:modified>
</cp:coreProperties>
</file>