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0"/>
  </p:notesMasterIdLst>
  <p:handoutMasterIdLst>
    <p:handoutMasterId r:id="rId11"/>
  </p:handoutMasterIdLst>
  <p:sldIdLst>
    <p:sldId id="264" r:id="rId2"/>
    <p:sldId id="265" r:id="rId3"/>
    <p:sldId id="267" r:id="rId4"/>
    <p:sldId id="268" r:id="rId5"/>
    <p:sldId id="269" r:id="rId6"/>
    <p:sldId id="270" r:id="rId7"/>
    <p:sldId id="271" r:id="rId8"/>
    <p:sldId id="272" r:id="rId9"/>
  </p:sldIdLst>
  <p:sldSz cx="12192000" cy="6858000"/>
  <p:notesSz cx="7010400" cy="9296400"/>
  <p:embeddedFontLst>
    <p:embeddedFont>
      <p:font typeface="Algerian" panose="04020705040A02060702" pitchFamily="82" charset="0"/>
      <p:regular r:id="rId12"/>
    </p:embeddedFont>
    <p:embeddedFont>
      <p:font typeface="Arial Narrow" panose="020B0606020202030204" pitchFamily="34" charset="0"/>
      <p:regular r:id="rId13"/>
      <p:bold r:id="rId14"/>
      <p:italic r:id="rId15"/>
      <p:boldItalic r:id="rId16"/>
    </p:embeddedFont>
    <p:embeddedFont>
      <p:font typeface="Bebas Neue" panose="020B0606020202050201" pitchFamily="34" charset="0"/>
      <p:regular r:id="rId17"/>
    </p:embeddedFont>
    <p:embeddedFont>
      <p:font typeface="Blackadder ITC" panose="04020505051007020D02" pitchFamily="82" charset="0"/>
      <p:regular r:id="rId18"/>
    </p:embeddedFont>
    <p:embeddedFont>
      <p:font typeface="Boucherie Block" panose="02000506000000020004" pitchFamily="2" charset="0"/>
      <p:regular r:id="rId19"/>
      <p:bold r:id="rId20"/>
      <p:italic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721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2BDDB8-F695-4B4C-861F-99A4D98E9E83}" v="12" dt="2024-01-26T16:28:24.4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52742" autoAdjust="0"/>
  </p:normalViewPr>
  <p:slideViewPr>
    <p:cSldViewPr snapToGrid="0">
      <p:cViewPr varScale="1">
        <p:scale>
          <a:sx n="43" d="100"/>
          <a:sy n="43" d="100"/>
        </p:scale>
        <p:origin x="2222" y="24"/>
      </p:cViewPr>
      <p:guideLst/>
    </p:cSldViewPr>
  </p:slideViewPr>
  <p:notesTextViewPr>
    <p:cViewPr>
      <p:scale>
        <a:sx n="1" d="1"/>
        <a:sy n="1" d="1"/>
      </p:scale>
      <p:origin x="0" y="0"/>
    </p:cViewPr>
  </p:notesTextViewPr>
  <p:notesViewPr>
    <p:cSldViewPr snapToGrid="0">
      <p:cViewPr varScale="1">
        <p:scale>
          <a:sx n="59" d="100"/>
          <a:sy n="59" d="100"/>
        </p:scale>
        <p:origin x="3197" y="6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viewProps" Target="viewProps.xml"/><Relationship Id="rId10" Type="http://schemas.openxmlformats.org/officeDocument/2006/relationships/notesMaster" Target="notesMasters/notesMaster1.xml"/><Relationship Id="rId19"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an Cox" userId="9376f276357bfffd" providerId="LiveId" clId="{522BDDB8-F695-4B4C-861F-99A4D98E9E83}"/>
    <pc:docChg chg="modSld">
      <pc:chgData name="Stan Cox" userId="9376f276357bfffd" providerId="LiveId" clId="{522BDDB8-F695-4B4C-861F-99A4D98E9E83}" dt="2024-01-26T16:29:53.239" v="31" actId="14100"/>
      <pc:docMkLst>
        <pc:docMk/>
      </pc:docMkLst>
      <pc:sldChg chg="addSp modSp mod modTransition">
        <pc:chgData name="Stan Cox" userId="9376f276357bfffd" providerId="LiveId" clId="{522BDDB8-F695-4B4C-861F-99A4D98E9E83}" dt="2024-01-26T16:28:46.613" v="16" actId="14100"/>
        <pc:sldMkLst>
          <pc:docMk/>
          <pc:sldMk cId="1203178222" sldId="264"/>
        </pc:sldMkLst>
        <pc:picChg chg="add mod">
          <ac:chgData name="Stan Cox" userId="9376f276357bfffd" providerId="LiveId" clId="{522BDDB8-F695-4B4C-861F-99A4D98E9E83}" dt="2024-01-26T16:28:46.613" v="16" actId="14100"/>
          <ac:picMkLst>
            <pc:docMk/>
            <pc:sldMk cId="1203178222" sldId="264"/>
            <ac:picMk id="5" creationId="{27D04813-E314-7FCE-BF36-FD9D480EF549}"/>
          </ac:picMkLst>
        </pc:picChg>
      </pc:sldChg>
      <pc:sldChg chg="addSp modSp mod modTransition">
        <pc:chgData name="Stan Cox" userId="9376f276357bfffd" providerId="LiveId" clId="{522BDDB8-F695-4B4C-861F-99A4D98E9E83}" dt="2024-01-26T16:28:37.461" v="14" actId="14100"/>
        <pc:sldMkLst>
          <pc:docMk/>
          <pc:sldMk cId="926933685" sldId="265"/>
        </pc:sldMkLst>
        <pc:picChg chg="add mod">
          <ac:chgData name="Stan Cox" userId="9376f276357bfffd" providerId="LiveId" clId="{522BDDB8-F695-4B4C-861F-99A4D98E9E83}" dt="2024-01-26T16:28:37.461" v="14" actId="14100"/>
          <ac:picMkLst>
            <pc:docMk/>
            <pc:sldMk cId="926933685" sldId="265"/>
            <ac:picMk id="3" creationId="{D9BED730-6DEB-6505-3875-C34B6E3BA70E}"/>
          </ac:picMkLst>
        </pc:picChg>
      </pc:sldChg>
      <pc:sldChg chg="addSp modSp mod modTransition">
        <pc:chgData name="Stan Cox" userId="9376f276357bfffd" providerId="LiveId" clId="{522BDDB8-F695-4B4C-861F-99A4D98E9E83}" dt="2024-01-26T16:28:58.045" v="19" actId="14100"/>
        <pc:sldMkLst>
          <pc:docMk/>
          <pc:sldMk cId="1114093602" sldId="267"/>
        </pc:sldMkLst>
        <pc:picChg chg="add mod">
          <ac:chgData name="Stan Cox" userId="9376f276357bfffd" providerId="LiveId" clId="{522BDDB8-F695-4B4C-861F-99A4D98E9E83}" dt="2024-01-26T16:28:58.045" v="19" actId="14100"/>
          <ac:picMkLst>
            <pc:docMk/>
            <pc:sldMk cId="1114093602" sldId="267"/>
            <ac:picMk id="3" creationId="{5AF6D142-A1D3-3C26-BA92-4C69D75601C9}"/>
          </ac:picMkLst>
        </pc:picChg>
      </pc:sldChg>
      <pc:sldChg chg="addSp modSp mod modTransition">
        <pc:chgData name="Stan Cox" userId="9376f276357bfffd" providerId="LiveId" clId="{522BDDB8-F695-4B4C-861F-99A4D98E9E83}" dt="2024-01-26T16:29:05.519" v="21" actId="14100"/>
        <pc:sldMkLst>
          <pc:docMk/>
          <pc:sldMk cId="851721576" sldId="268"/>
        </pc:sldMkLst>
        <pc:picChg chg="add mod">
          <ac:chgData name="Stan Cox" userId="9376f276357bfffd" providerId="LiveId" clId="{522BDDB8-F695-4B4C-861F-99A4D98E9E83}" dt="2024-01-26T16:29:05.519" v="21" actId="14100"/>
          <ac:picMkLst>
            <pc:docMk/>
            <pc:sldMk cId="851721576" sldId="268"/>
            <ac:picMk id="3" creationId="{FCCEDE05-EAB5-5068-7B03-AE0D01875018}"/>
          </ac:picMkLst>
        </pc:picChg>
      </pc:sldChg>
      <pc:sldChg chg="addSp modSp mod modTransition">
        <pc:chgData name="Stan Cox" userId="9376f276357bfffd" providerId="LiveId" clId="{522BDDB8-F695-4B4C-861F-99A4D98E9E83}" dt="2024-01-26T16:29:21.176" v="24" actId="1076"/>
        <pc:sldMkLst>
          <pc:docMk/>
          <pc:sldMk cId="213221914" sldId="269"/>
        </pc:sldMkLst>
        <pc:picChg chg="add mod">
          <ac:chgData name="Stan Cox" userId="9376f276357bfffd" providerId="LiveId" clId="{522BDDB8-F695-4B4C-861F-99A4D98E9E83}" dt="2024-01-26T16:29:21.176" v="24" actId="1076"/>
          <ac:picMkLst>
            <pc:docMk/>
            <pc:sldMk cId="213221914" sldId="269"/>
            <ac:picMk id="3" creationId="{9464FF25-CD5D-ABE4-0B2F-C0B8EFAC8738}"/>
          </ac:picMkLst>
        </pc:picChg>
      </pc:sldChg>
      <pc:sldChg chg="addSp modSp mod modTransition">
        <pc:chgData name="Stan Cox" userId="9376f276357bfffd" providerId="LiveId" clId="{522BDDB8-F695-4B4C-861F-99A4D98E9E83}" dt="2024-01-26T16:29:33.172" v="27" actId="14100"/>
        <pc:sldMkLst>
          <pc:docMk/>
          <pc:sldMk cId="773037115" sldId="270"/>
        </pc:sldMkLst>
        <pc:picChg chg="add mod">
          <ac:chgData name="Stan Cox" userId="9376f276357bfffd" providerId="LiveId" clId="{522BDDB8-F695-4B4C-861F-99A4D98E9E83}" dt="2024-01-26T16:29:33.172" v="27" actId="14100"/>
          <ac:picMkLst>
            <pc:docMk/>
            <pc:sldMk cId="773037115" sldId="270"/>
            <ac:picMk id="3" creationId="{C9467CDF-4712-DC3A-43FA-76C13ACDF7CF}"/>
          </ac:picMkLst>
        </pc:picChg>
      </pc:sldChg>
      <pc:sldChg chg="addSp modSp mod modTransition">
        <pc:chgData name="Stan Cox" userId="9376f276357bfffd" providerId="LiveId" clId="{522BDDB8-F695-4B4C-861F-99A4D98E9E83}" dt="2024-01-26T16:29:41.713" v="29" actId="14100"/>
        <pc:sldMkLst>
          <pc:docMk/>
          <pc:sldMk cId="3378124083" sldId="271"/>
        </pc:sldMkLst>
        <pc:picChg chg="add mod">
          <ac:chgData name="Stan Cox" userId="9376f276357bfffd" providerId="LiveId" clId="{522BDDB8-F695-4B4C-861F-99A4D98E9E83}" dt="2024-01-26T16:29:41.713" v="29" actId="14100"/>
          <ac:picMkLst>
            <pc:docMk/>
            <pc:sldMk cId="3378124083" sldId="271"/>
            <ac:picMk id="3" creationId="{F75F6697-F11C-EA98-73EC-23628F298C4A}"/>
          </ac:picMkLst>
        </pc:picChg>
      </pc:sldChg>
      <pc:sldChg chg="addSp modSp mod modTransition">
        <pc:chgData name="Stan Cox" userId="9376f276357bfffd" providerId="LiveId" clId="{522BDDB8-F695-4B4C-861F-99A4D98E9E83}" dt="2024-01-26T16:29:53.239" v="31" actId="14100"/>
        <pc:sldMkLst>
          <pc:docMk/>
          <pc:sldMk cId="3375781672" sldId="272"/>
        </pc:sldMkLst>
        <pc:picChg chg="add mod">
          <ac:chgData name="Stan Cox" userId="9376f276357bfffd" providerId="LiveId" clId="{522BDDB8-F695-4B4C-861F-99A4D98E9E83}" dt="2024-01-26T16:29:53.239" v="31" actId="14100"/>
          <ac:picMkLst>
            <pc:docMk/>
            <pc:sldMk cId="3375781672" sldId="272"/>
            <ac:picMk id="3" creationId="{9AA16BEB-A348-C35F-FC37-2DDBB7D76278}"/>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A01FC56-8848-4224-8494-80D2D83C9248}"/>
              </a:ext>
            </a:extLst>
          </p:cNvPr>
          <p:cNvSpPr>
            <a:spLocks noGrp="1"/>
          </p:cNvSpPr>
          <p:nvPr>
            <p:ph type="hdr" sz="quarter"/>
          </p:nvPr>
        </p:nvSpPr>
        <p:spPr>
          <a:xfrm>
            <a:off x="-1" y="-1"/>
            <a:ext cx="3347309" cy="753762"/>
          </a:xfrm>
          <a:prstGeom prst="rect">
            <a:avLst/>
          </a:prstGeom>
        </p:spPr>
        <p:txBody>
          <a:bodyPr vert="horz" lIns="93177" tIns="46589" rIns="93177" bIns="46589" rtlCol="0"/>
          <a:lstStyle>
            <a:lvl1pPr algn="l">
              <a:defRPr sz="1200"/>
            </a:lvl1pPr>
          </a:lstStyle>
          <a:p>
            <a:r>
              <a:rPr lang="en-US" sz="2900" dirty="0">
                <a:latin typeface="Blackadder ITC" panose="04020505051007020D02" pitchFamily="82" charset="0"/>
              </a:rPr>
              <a:t>The Sin of  </a:t>
            </a:r>
            <a:r>
              <a:rPr lang="en-US" sz="2900" b="1" dirty="0">
                <a:latin typeface="Boucherie Block" panose="02000506000000020004" pitchFamily="2" charset="0"/>
              </a:rPr>
              <a:t>Gossip</a:t>
            </a:r>
          </a:p>
        </p:txBody>
      </p:sp>
      <p:sp>
        <p:nvSpPr>
          <p:cNvPr id="3" name="Date Placeholder 2">
            <a:extLst>
              <a:ext uri="{FF2B5EF4-FFF2-40B4-BE49-F238E27FC236}">
                <a16:creationId xmlns:a16="http://schemas.microsoft.com/office/drawing/2014/main" id="{05DA8060-AF29-419A-AF32-450D9246DA51}"/>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r>
              <a:rPr lang="en-US" dirty="0"/>
              <a:t>January 28, 2024 @ 11am</a:t>
            </a:r>
          </a:p>
        </p:txBody>
      </p:sp>
      <p:sp>
        <p:nvSpPr>
          <p:cNvPr id="4" name="Footer Placeholder 3">
            <a:extLst>
              <a:ext uri="{FF2B5EF4-FFF2-40B4-BE49-F238E27FC236}">
                <a16:creationId xmlns:a16="http://schemas.microsoft.com/office/drawing/2014/main" id="{D5644F31-AF34-4FA2-8747-332C2C5A38EC}"/>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r>
              <a:rPr lang="en-US" dirty="0"/>
              <a:t>West Side church of Christ, Stan Cox</a:t>
            </a:r>
          </a:p>
        </p:txBody>
      </p:sp>
      <p:sp>
        <p:nvSpPr>
          <p:cNvPr id="5" name="Slide Number Placeholder 4">
            <a:extLst>
              <a:ext uri="{FF2B5EF4-FFF2-40B4-BE49-F238E27FC236}">
                <a16:creationId xmlns:a16="http://schemas.microsoft.com/office/drawing/2014/main" id="{29847442-8C0E-4721-914A-91285F35B4FF}"/>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r>
              <a:rPr lang="en-US" dirty="0"/>
              <a:t>  http://soundteaching.org    </a:t>
            </a:r>
            <a:fld id="{730B2B60-F6F0-4071-BEF0-53C474090942}" type="slidenum">
              <a:rPr lang="en-US" smtClean="0"/>
              <a:t>‹#›</a:t>
            </a:fld>
            <a:endParaRPr lang="en-US" dirty="0"/>
          </a:p>
        </p:txBody>
      </p:sp>
    </p:spTree>
    <p:extLst>
      <p:ext uri="{BB962C8B-B14F-4D97-AF65-F5344CB8AC3E}">
        <p14:creationId xmlns:p14="http://schemas.microsoft.com/office/powerpoint/2010/main" val="2517761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9655EA0-A282-4D7D-87EE-18EAB37FF7ED}" type="datetimeFigureOut">
              <a:rPr lang="en-US" smtClean="0"/>
              <a:t>1/26/2024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2FC3C44-56BC-4938-ADB4-B68EB23D4784}" type="slidenum">
              <a:rPr lang="en-US" smtClean="0"/>
              <a:t>‹#›</a:t>
            </a:fld>
            <a:endParaRPr lang="en-US"/>
          </a:p>
        </p:txBody>
      </p:sp>
    </p:spTree>
    <p:extLst>
      <p:ext uri="{BB962C8B-B14F-4D97-AF65-F5344CB8AC3E}">
        <p14:creationId xmlns:p14="http://schemas.microsoft.com/office/powerpoint/2010/main" val="31376254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Introduction:</a:t>
            </a:r>
          </a:p>
          <a:p>
            <a:pPr marL="757066" lvl="1" indent="-291179">
              <a:buFont typeface="Arial" panose="020B0604020202020204" pitchFamily="34" charset="0"/>
              <a:buChar char="•"/>
            </a:pPr>
            <a:r>
              <a:rPr lang="en-US" b="1" dirty="0"/>
              <a:t>I am sure that all are in agreement that the tongue is a powerful thing</a:t>
            </a:r>
          </a:p>
          <a:p>
            <a:pPr marL="1222953" lvl="2" indent="-291179">
              <a:buFont typeface="Arial" panose="020B0604020202020204" pitchFamily="34" charset="0"/>
              <a:buChar char="•"/>
            </a:pPr>
            <a:r>
              <a:rPr lang="en-US" dirty="0"/>
              <a:t>Words bring comfort and express kindness and concern</a:t>
            </a:r>
          </a:p>
          <a:p>
            <a:pPr marL="1222953" lvl="2" indent="-291179">
              <a:buFont typeface="Arial" panose="020B0604020202020204" pitchFamily="34" charset="0"/>
              <a:buChar char="•"/>
            </a:pPr>
            <a:r>
              <a:rPr lang="en-US" dirty="0"/>
              <a:t>Words impart wisdom and knowledge, and are used to spread God’s truths</a:t>
            </a:r>
          </a:p>
          <a:p>
            <a:pPr marL="757066" lvl="1" indent="-291179">
              <a:buFont typeface="Arial" panose="020B0604020202020204" pitchFamily="34" charset="0"/>
              <a:buChar char="•"/>
            </a:pPr>
            <a:r>
              <a:rPr lang="en-US" b="1" dirty="0"/>
              <a:t>The tongue can be used in destructive ways as well.</a:t>
            </a:r>
          </a:p>
          <a:p>
            <a:r>
              <a:rPr lang="en-US" b="1" dirty="0"/>
              <a:t>(James 3:5-6), </a:t>
            </a:r>
            <a:r>
              <a:rPr lang="en-US" i="1" dirty="0"/>
              <a:t>“Even so the tongue is a little member and boasts great things.  See how great a forest a little fire kindles!</a:t>
            </a:r>
            <a:r>
              <a:rPr lang="en-US" i="1" baseline="30000" dirty="0"/>
              <a:t> 6</a:t>
            </a:r>
            <a:r>
              <a:rPr lang="en-US" i="1" dirty="0"/>
              <a:t> And the tongue is a fire, a world of iniquity. The tongue is so set among our members that it defiles the whole body, and sets on fire the course of nature; and it is set on fire by hell.”</a:t>
            </a:r>
          </a:p>
          <a:p>
            <a:pPr marL="1222953" lvl="2" indent="-291179">
              <a:buFont typeface="Arial" panose="020B0604020202020204" pitchFamily="34" charset="0"/>
              <a:buChar char="•"/>
            </a:pPr>
            <a:r>
              <a:rPr lang="en-US" dirty="0"/>
              <a:t>Words have started world wars</a:t>
            </a:r>
          </a:p>
          <a:p>
            <a:pPr marL="1222953" lvl="2" indent="-291179">
              <a:buFont typeface="Arial" panose="020B0604020202020204" pitchFamily="34" charset="0"/>
              <a:buChar char="•"/>
            </a:pPr>
            <a:r>
              <a:rPr lang="en-US" dirty="0"/>
              <a:t>Words have destroyed churches and divided brethren</a:t>
            </a:r>
          </a:p>
          <a:p>
            <a:pPr marL="1222953" lvl="2" indent="-291179">
              <a:buFont typeface="Arial" panose="020B0604020202020204" pitchFamily="34" charset="0"/>
              <a:buChar char="•"/>
            </a:pPr>
            <a:r>
              <a:rPr lang="en-US" dirty="0"/>
              <a:t>Words have gutted homes and ended marriages.</a:t>
            </a:r>
          </a:p>
          <a:p>
            <a:pPr marL="1222953" lvl="2" indent="-291179">
              <a:buFont typeface="Arial" panose="020B0604020202020204" pitchFamily="34" charset="0"/>
              <a:buChar char="•"/>
            </a:pPr>
            <a:r>
              <a:rPr lang="en-US" dirty="0"/>
              <a:t>Words have turned friends into enemies</a:t>
            </a:r>
          </a:p>
          <a:p>
            <a:pPr marL="757066" lvl="1" indent="-291179">
              <a:buFont typeface="Arial" panose="020B0604020202020204" pitchFamily="34" charset="0"/>
              <a:buChar char="•"/>
            </a:pPr>
            <a:r>
              <a:rPr lang="en-US" b="1" dirty="0"/>
              <a:t>We must learn to restrain our tongues!  This takes the control of our hearts to accomplish.</a:t>
            </a:r>
          </a:p>
          <a:p>
            <a:r>
              <a:rPr lang="en-US" b="1" dirty="0"/>
              <a:t>(Matthew 15:11), </a:t>
            </a:r>
            <a:r>
              <a:rPr lang="en-US" i="1" dirty="0"/>
              <a:t>“Not what goes into the mouth defiles a man; but what comes out of the mouth, this defiles a man.”</a:t>
            </a:r>
          </a:p>
          <a:p>
            <a:r>
              <a:rPr lang="en-US" b="1" dirty="0"/>
              <a:t>(Matthew 15:16-20), </a:t>
            </a:r>
            <a:r>
              <a:rPr lang="en-US" i="1" dirty="0"/>
              <a:t>“So Jesus said, “Are you also still without understanding?</a:t>
            </a:r>
            <a:r>
              <a:rPr lang="en-US" i="1" baseline="30000" dirty="0"/>
              <a:t> 17</a:t>
            </a:r>
            <a:r>
              <a:rPr lang="en-US" i="1" dirty="0"/>
              <a:t> Do you not yet understand that whatever enters the mouth goes into the stomach and is eliminated?</a:t>
            </a:r>
            <a:r>
              <a:rPr lang="en-US" i="1" baseline="30000" dirty="0"/>
              <a:t> 18</a:t>
            </a:r>
            <a:r>
              <a:rPr lang="en-US" i="1" dirty="0"/>
              <a:t> But those things which proceed out of the mouth come from the heart, and they defile a man.</a:t>
            </a:r>
            <a:r>
              <a:rPr lang="en-US" i="1" baseline="30000" dirty="0"/>
              <a:t> 19</a:t>
            </a:r>
            <a:r>
              <a:rPr lang="en-US" i="1" dirty="0"/>
              <a:t> For out of the heart proceed evil thoughts, murders, adulteries, fornications, thefts, false witness, blasphemies.</a:t>
            </a:r>
            <a:r>
              <a:rPr lang="en-US" i="1" baseline="30000" dirty="0"/>
              <a:t> 20</a:t>
            </a:r>
            <a:r>
              <a:rPr lang="en-US" i="1" dirty="0"/>
              <a:t> These are the things which defile a man, but to eat with unwashed hands does not defile a man.”</a:t>
            </a:r>
          </a:p>
          <a:p>
            <a:pPr marL="757066" lvl="1" indent="-291179">
              <a:buFont typeface="Arial" panose="020B0604020202020204" pitchFamily="34" charset="0"/>
              <a:buChar char="•"/>
            </a:pPr>
            <a:r>
              <a:rPr lang="en-US" b="1" dirty="0"/>
              <a:t>One of the things that defiles a man is the sin of Gossip</a:t>
            </a:r>
          </a:p>
          <a:p>
            <a:pPr marL="1222953" lvl="2" indent="-291179">
              <a:buFont typeface="Arial" panose="020B0604020202020204" pitchFamily="34" charset="0"/>
              <a:buChar char="•"/>
            </a:pPr>
            <a:r>
              <a:rPr lang="en-US" dirty="0"/>
              <a:t>It shows contempt for your neighbor</a:t>
            </a:r>
          </a:p>
          <a:p>
            <a:pPr marL="1222953" lvl="2" indent="-291179">
              <a:buFont typeface="Arial" panose="020B0604020202020204" pitchFamily="34" charset="0"/>
              <a:buChar char="•"/>
            </a:pPr>
            <a:r>
              <a:rPr lang="en-US" dirty="0"/>
              <a:t>It is evidence of an unrestrained tongue, without the control of a good heart.</a:t>
            </a:r>
          </a:p>
          <a:p>
            <a:r>
              <a:rPr lang="en-US" b="1" dirty="0"/>
              <a:t>(James 3:8-10), </a:t>
            </a:r>
            <a:r>
              <a:rPr lang="en-US" i="1" dirty="0"/>
              <a:t>“But no man can tame the tongue. It is an unruly evil, full of deadly poison.</a:t>
            </a:r>
            <a:r>
              <a:rPr lang="en-US" i="1" baseline="30000" dirty="0"/>
              <a:t> 9</a:t>
            </a:r>
            <a:r>
              <a:rPr lang="en-US" i="1" dirty="0"/>
              <a:t> With it we bless our God and Father, and with it we curse men, who have been made in the similitude of God.</a:t>
            </a:r>
            <a:r>
              <a:rPr lang="en-US" i="1" baseline="30000" dirty="0"/>
              <a:t> 10</a:t>
            </a:r>
            <a:r>
              <a:rPr lang="en-US" i="1" dirty="0"/>
              <a:t> Out of the same mouth proceed blessing and cursing. My brethren, these things ought not to be so.”</a:t>
            </a:r>
          </a:p>
          <a:p>
            <a:endParaRPr lang="en-US" dirty="0"/>
          </a:p>
          <a:p>
            <a:r>
              <a:rPr lang="en-US" b="1" dirty="0"/>
              <a:t>So, we need to document how God feels about this sin, and how to avoid it!</a:t>
            </a:r>
          </a:p>
          <a:p>
            <a:endParaRPr lang="en-US" dirty="0"/>
          </a:p>
          <a:p>
            <a:pPr algn="r" defTabSz="931774">
              <a:defRPr/>
            </a:pPr>
            <a:r>
              <a:rPr lang="en-US" dirty="0"/>
              <a:t>Points taken from an article, The Sin of Gossip, written by Joe R. Price. (The Spirit’s Sword, June 2, 2002)</a:t>
            </a:r>
          </a:p>
        </p:txBody>
      </p:sp>
      <p:sp>
        <p:nvSpPr>
          <p:cNvPr id="4" name="Slide Number Placeholder 3"/>
          <p:cNvSpPr>
            <a:spLocks noGrp="1"/>
          </p:cNvSpPr>
          <p:nvPr>
            <p:ph type="sldNum" sz="quarter" idx="5"/>
          </p:nvPr>
        </p:nvSpPr>
        <p:spPr/>
        <p:txBody>
          <a:bodyPr/>
          <a:lstStyle/>
          <a:p>
            <a:fld id="{62FC3C44-56BC-4938-ADB4-B68EB23D4784}" type="slidenum">
              <a:rPr lang="en-US" smtClean="0"/>
              <a:t>1</a:t>
            </a:fld>
            <a:endParaRPr lang="en-US"/>
          </a:p>
        </p:txBody>
      </p:sp>
    </p:spTree>
    <p:extLst>
      <p:ext uri="{BB962C8B-B14F-4D97-AF65-F5344CB8AC3E}">
        <p14:creationId xmlns:p14="http://schemas.microsoft.com/office/powerpoint/2010/main" val="3667803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person who gossips is a talebearer.</a:t>
            </a:r>
          </a:p>
          <a:p>
            <a:r>
              <a:rPr lang="en-US" b="1" dirty="0"/>
              <a:t>(Proverbs 17:9), </a:t>
            </a:r>
            <a:r>
              <a:rPr lang="en-US" i="1" dirty="0"/>
              <a:t>“He who covers a transgression seeks love, but he who repeats a matter separates friends.”</a:t>
            </a:r>
          </a:p>
          <a:p>
            <a:pPr marL="757066" lvl="1" indent="-291179">
              <a:buFont typeface="Arial" panose="020B0604020202020204" pitchFamily="34" charset="0"/>
              <a:buChar char="•"/>
            </a:pPr>
            <a:r>
              <a:rPr lang="en-US" b="1" dirty="0"/>
              <a:t>It is disturbing how much thrill and enjoyment the gossip gets out of spreading tales</a:t>
            </a:r>
          </a:p>
          <a:p>
            <a:r>
              <a:rPr lang="en-US" b="1" dirty="0"/>
              <a:t>(Proverbs 18:8), </a:t>
            </a:r>
            <a:r>
              <a:rPr lang="en-US" b="1" i="1" dirty="0"/>
              <a:t>“</a:t>
            </a:r>
            <a:r>
              <a:rPr lang="en-US" i="1" dirty="0"/>
              <a:t>The words of a talebearer are like tasty trifles, and they go down into the inmost body.”</a:t>
            </a:r>
          </a:p>
          <a:p>
            <a:pPr marL="757066" lvl="1" indent="-291179">
              <a:buFont typeface="Arial" panose="020B0604020202020204" pitchFamily="34" charset="0"/>
              <a:buChar char="•"/>
            </a:pPr>
            <a:r>
              <a:rPr lang="en-US" b="1" dirty="0"/>
              <a:t>We can’t emphasize enough how destructive their efforts can be</a:t>
            </a:r>
          </a:p>
          <a:p>
            <a:pPr marL="757066" lvl="1" indent="-291179">
              <a:buFont typeface="Arial" panose="020B0604020202020204" pitchFamily="34" charset="0"/>
              <a:buChar char="•"/>
            </a:pPr>
            <a:r>
              <a:rPr lang="en-US" b="1" dirty="0"/>
              <a:t>The gossip spreads poison to others, and especially to their own souls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FC3C44-56BC-4938-ADB4-B68EB23D47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91660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person who gossips sows strife.</a:t>
            </a:r>
            <a:r>
              <a:rPr lang="en-US" dirty="0"/>
              <a:t> </a:t>
            </a:r>
          </a:p>
          <a:p>
            <a:pPr marL="757066" lvl="1" indent="-291179">
              <a:buFont typeface="Arial" panose="020B0604020202020204" pitchFamily="34" charset="0"/>
              <a:buChar char="•"/>
            </a:pPr>
            <a:r>
              <a:rPr lang="en-US" b="1" dirty="0"/>
              <a:t>One who "sows discord among brethren" is an abomination to the Lord </a:t>
            </a:r>
          </a:p>
          <a:p>
            <a:r>
              <a:rPr lang="en-US" b="1" dirty="0"/>
              <a:t>(Proverbs 6:16), </a:t>
            </a:r>
            <a:r>
              <a:rPr lang="en-US" i="1" dirty="0"/>
              <a:t>“These six things the Lord hates, yes, seven are an abomination to Him.”</a:t>
            </a:r>
          </a:p>
          <a:p>
            <a:r>
              <a:rPr lang="en-US" b="1" dirty="0"/>
              <a:t>(6:19), </a:t>
            </a:r>
            <a:r>
              <a:rPr lang="en-US" i="1" dirty="0"/>
              <a:t>“A false witness who speaks lies, </a:t>
            </a:r>
            <a:r>
              <a:rPr lang="en-US" i="1" u="sng" dirty="0"/>
              <a:t>and one who sows discord among brethren</a:t>
            </a:r>
            <a:r>
              <a:rPr lang="en-US" i="1" dirty="0"/>
              <a:t>.”</a:t>
            </a:r>
          </a:p>
          <a:p>
            <a:pPr marL="757066" lvl="1" indent="-291179">
              <a:buFont typeface="Arial" panose="020B0604020202020204" pitchFamily="34" charset="0"/>
              <a:buChar char="•"/>
            </a:pPr>
            <a:r>
              <a:rPr lang="en-US" b="1" dirty="0"/>
              <a:t>That, and that alone, is reason enough not to gossip.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FC3C44-56BC-4938-ADB4-B68EB23D47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54468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person who gossips is a slanderer.</a:t>
            </a:r>
          </a:p>
          <a:p>
            <a:r>
              <a:rPr lang="en-US" b="1" dirty="0"/>
              <a:t>(Proverbs 16:28), </a:t>
            </a:r>
            <a:r>
              <a:rPr lang="en-US" b="1" i="1" dirty="0"/>
              <a:t>“</a:t>
            </a:r>
            <a:r>
              <a:rPr lang="en-US" i="1" dirty="0"/>
              <a:t>A perverse man sows strife, and a whisperer separates the best of friends.”</a:t>
            </a:r>
          </a:p>
          <a:p>
            <a:pPr marL="757066" lvl="1" indent="-291179">
              <a:buFont typeface="Arial" panose="020B0604020202020204" pitchFamily="34" charset="0"/>
              <a:buChar char="•"/>
            </a:pPr>
            <a:r>
              <a:rPr lang="en-US" b="1" dirty="0"/>
              <a:t>A desire to bring strife is a perverse desire (corrupt).  Whispering to destroy reputations is slander.</a:t>
            </a:r>
          </a:p>
          <a:p>
            <a:r>
              <a:rPr lang="en-US" b="1" dirty="0"/>
              <a:t>(Psalm 101:5), </a:t>
            </a:r>
            <a:r>
              <a:rPr lang="en-US" i="1" dirty="0"/>
              <a:t>“Whoever secretly slanders his neighbor, him I will destroy; the one who has a haughty look and a proud heart, him I will not endure.”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FC3C44-56BC-4938-ADB4-B68EB23D47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1301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person who gossips is a busybody</a:t>
            </a:r>
          </a:p>
          <a:p>
            <a:r>
              <a:rPr lang="en-US" b="1" dirty="0"/>
              <a:t>(1 Peter 4:15), </a:t>
            </a:r>
            <a:r>
              <a:rPr lang="en-US" i="1" dirty="0"/>
              <a:t>“But let none of you suffer as a murderer, a thief, an evildoer, or as a busybody in other people’s matters.”</a:t>
            </a:r>
          </a:p>
          <a:p>
            <a:pPr marL="171450" indent="-171450">
              <a:buFont typeface="Arial" panose="020B0604020202020204" pitchFamily="34" charset="0"/>
              <a:buChar char="•"/>
            </a:pPr>
            <a:r>
              <a:rPr lang="en-US" b="1" i="0" dirty="0"/>
              <a:t>Definition: one who takes the supervision of affairs pertaining to others and in no wise to himself, [a meddler in other men's matters] (Thayer)</a:t>
            </a:r>
          </a:p>
          <a:p>
            <a:pPr marL="628650" lvl="1" indent="-171450">
              <a:buFont typeface="Arial" panose="020B0604020202020204" pitchFamily="34" charset="0"/>
              <a:buChar char="•"/>
            </a:pPr>
            <a:r>
              <a:rPr lang="en-US" b="0" i="0" dirty="0"/>
              <a:t>Gossip is truly meddling!  (It affects others.  It damages reputations.  It is censorious and judgmental.  It is harmful!</a:t>
            </a:r>
          </a:p>
          <a:p>
            <a:pPr marL="0" lvl="0" indent="0">
              <a:buFont typeface="Arial" panose="020B0604020202020204" pitchFamily="34" charset="0"/>
              <a:buNone/>
            </a:pPr>
            <a:r>
              <a:rPr lang="en-US" b="1" dirty="0"/>
              <a:t>(2 Thessalonians 3:11-12), </a:t>
            </a:r>
            <a:r>
              <a:rPr lang="en-US" i="1" dirty="0"/>
              <a:t>“For we hear that there are some who walk among you in a disorderly manner, not working at all, but are busybodies. Now those who are such we command and exhort through our Lord Jesus Christ that they work in quietness and eat their own bread.”</a:t>
            </a:r>
          </a:p>
          <a:p>
            <a:pPr marL="171450" lvl="0" indent="-171450">
              <a:buFont typeface="Arial" panose="020B0604020202020204" pitchFamily="34" charset="0"/>
              <a:buChar char="•"/>
            </a:pPr>
            <a:r>
              <a:rPr lang="en-US" b="1" i="0" dirty="0"/>
              <a:t>Now, with the next two slides:  How to avoid Gossip?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FC3C44-56BC-4938-ADB4-B68EB23D47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5525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Idleness invites gossiping (So you need to be industrious!)</a:t>
            </a:r>
          </a:p>
          <a:p>
            <a:r>
              <a:rPr lang="en-US" b="1" dirty="0"/>
              <a:t>(1 Timothy 5:13), </a:t>
            </a:r>
            <a:r>
              <a:rPr lang="en-US" i="1" dirty="0"/>
              <a:t>“And besides they learn to be idle, wandering about from house to house, and not only idle but also gossips and busybodies, </a:t>
            </a:r>
            <a:r>
              <a:rPr lang="en-US" i="1" u="sng" dirty="0"/>
              <a:t>saying things which they ought not</a:t>
            </a:r>
            <a:r>
              <a:rPr lang="en-US" i="1" dirty="0"/>
              <a:t>.”</a:t>
            </a:r>
          </a:p>
          <a:p>
            <a:pPr marL="757066" lvl="1" indent="-291179">
              <a:buFont typeface="Arial" panose="020B0604020202020204" pitchFamily="34" charset="0"/>
              <a:buChar char="•"/>
            </a:pPr>
            <a:r>
              <a:rPr lang="en-US" b="1" dirty="0"/>
              <a:t>Those who are busy have little time to insert themselves into other lives</a:t>
            </a:r>
          </a:p>
          <a:p>
            <a:pPr marL="1222953" lvl="2" indent="-291179">
              <a:buFont typeface="Arial" panose="020B0604020202020204" pitchFamily="34" charset="0"/>
              <a:buChar char="•"/>
            </a:pPr>
            <a:r>
              <a:rPr lang="en-US" dirty="0"/>
              <a:t>“Idle hands are the devil’s workshop!”</a:t>
            </a:r>
          </a:p>
          <a:p>
            <a:pPr marL="757066" lvl="1" indent="-291179">
              <a:buFont typeface="Arial" panose="020B0604020202020204" pitchFamily="34" charset="0"/>
              <a:buChar char="•"/>
            </a:pPr>
            <a:r>
              <a:rPr lang="en-US" b="1" dirty="0"/>
              <a:t>To avoid the sin of gossip, use your time productively, bearing righteous rather than poisonous fruit!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FC3C44-56BC-4938-ADB4-B68EB23D47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57859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tongue requires constant surveillance</a:t>
            </a:r>
          </a:p>
          <a:p>
            <a:r>
              <a:rPr lang="en-US" b="1" dirty="0"/>
              <a:t>(James 3:8), </a:t>
            </a:r>
            <a:r>
              <a:rPr lang="en-US" i="1" dirty="0"/>
              <a:t>“But no man can </a:t>
            </a:r>
            <a:r>
              <a:rPr lang="en-US" i="1" u="sng" dirty="0"/>
              <a:t>tame</a:t>
            </a:r>
            <a:r>
              <a:rPr lang="en-US" i="1" dirty="0"/>
              <a:t> the tongue. It is an unruly evil, full of deadly poison.”</a:t>
            </a:r>
          </a:p>
          <a:p>
            <a:pPr marL="757066" lvl="1" indent="-291179">
              <a:buFont typeface="Arial" panose="020B0604020202020204" pitchFamily="34" charset="0"/>
              <a:buChar char="•"/>
            </a:pPr>
            <a:r>
              <a:rPr lang="en-US" b="1" dirty="0"/>
              <a:t>Illustration:  A careful lion tamer does not turn his back on the lion</a:t>
            </a:r>
          </a:p>
          <a:p>
            <a:pPr marL="1214266" lvl="2" indent="-291179">
              <a:buFont typeface="Arial" panose="020B0604020202020204" pitchFamily="34" charset="0"/>
              <a:buChar char="•"/>
            </a:pPr>
            <a:r>
              <a:rPr lang="en-US" b="0" dirty="0"/>
              <a:t>In 2003 Roy Horn of the lion tamer duo Siegfried and Roy was attacked by a White lion</a:t>
            </a:r>
          </a:p>
          <a:p>
            <a:pPr marL="1671466" lvl="3" indent="-291179">
              <a:buFont typeface="Arial" panose="020B0604020202020204" pitchFamily="34" charset="0"/>
              <a:buChar char="•"/>
            </a:pPr>
            <a:r>
              <a:rPr lang="en-US" b="0" dirty="0"/>
              <a:t>He was bit first on the arm, then reacting by slapping the cat, the lion knocked him off his feet, and bit his neck, severing his spine and causing a stroke. That, and massive blood loss cause permanent motor and speech damage.</a:t>
            </a:r>
          </a:p>
          <a:p>
            <a:pPr marL="1671466" lvl="3" indent="-291179">
              <a:buFont typeface="Arial" panose="020B0604020202020204" pitchFamily="34" charset="0"/>
              <a:buChar char="•"/>
            </a:pPr>
            <a:r>
              <a:rPr lang="en-US" b="0" dirty="0"/>
              <a:t>He survived, but barely.  This was a man fully at home with the animals, who made a simple mistake in dealing with them</a:t>
            </a:r>
          </a:p>
          <a:p>
            <a:pPr marL="1671466" lvl="3" indent="-291179">
              <a:buFont typeface="Arial" panose="020B0604020202020204" pitchFamily="34" charset="0"/>
              <a:buChar char="•"/>
            </a:pPr>
            <a:r>
              <a:rPr lang="en-US" b="0" dirty="0"/>
              <a:t>In the same way, even the most experienced of us can sin because of an unguarded moment.  The tongue is that dangerous!</a:t>
            </a:r>
          </a:p>
          <a:p>
            <a:r>
              <a:rPr lang="en-US" b="1" dirty="0"/>
              <a:t>(James 3:9-12), </a:t>
            </a:r>
            <a:r>
              <a:rPr lang="en-US" i="1" dirty="0"/>
              <a:t>“With it we bless our God and Father, and with it we curse men, who have been made in the similitude of God.</a:t>
            </a:r>
            <a:r>
              <a:rPr lang="en-US" i="1" baseline="30000" dirty="0"/>
              <a:t> 10</a:t>
            </a:r>
            <a:r>
              <a:rPr lang="en-US" i="1" dirty="0"/>
              <a:t> Out of the same mouth proceed blessing and cursing. My brethren, these things ought not to be so.</a:t>
            </a:r>
            <a:r>
              <a:rPr lang="en-US" i="1" baseline="30000" dirty="0"/>
              <a:t> 11</a:t>
            </a:r>
            <a:r>
              <a:rPr lang="en-US" i="1" dirty="0"/>
              <a:t> Does a spring send forth fresh water and bitter from the same opening?</a:t>
            </a:r>
            <a:r>
              <a:rPr lang="en-US" i="1" baseline="30000" dirty="0"/>
              <a:t> 12</a:t>
            </a:r>
            <a:r>
              <a:rPr lang="en-US" i="1" dirty="0"/>
              <a:t> Can a fig tree, my brethren, bear olives, or a grapevine bear figs? Thus no spring yields both salt water and fresh.”</a:t>
            </a:r>
          </a:p>
          <a:p>
            <a:pPr marL="757066" lvl="1" indent="-291179">
              <a:buFont typeface="Arial" panose="020B0604020202020204" pitchFamily="34" charset="0"/>
              <a:buChar char="•"/>
            </a:pPr>
            <a:r>
              <a:rPr lang="en-US" b="1" dirty="0"/>
              <a:t>Constant vigilance is required for it to be effective for blessing rather than cursing.</a:t>
            </a:r>
          </a:p>
          <a:p>
            <a:pPr marL="757066" lvl="1" indent="-291179">
              <a:buFont typeface="Arial" panose="020B0604020202020204" pitchFamily="34" charset="0"/>
              <a:buChar char="•"/>
            </a:pPr>
            <a:r>
              <a:rPr lang="en-US" b="1" dirty="0"/>
              <a:t>We must keep our hearts pure, guarding against the sin of gossip</a:t>
            </a:r>
          </a:p>
          <a:p>
            <a:r>
              <a:rPr lang="en-US" b="1" dirty="0"/>
              <a:t>(Philippians 4:8), </a:t>
            </a:r>
            <a:r>
              <a:rPr lang="en-US" i="1" dirty="0"/>
              <a:t>“Finally, brethren, whatever things are true, whatever things are noble, whatever things are just, whatever things are pure, whatever things are lovely, whatever things are of good report, if there is any virtue and if there is anything praiseworthy—meditate on these things.”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FC3C44-56BC-4938-ADB4-B68EB23D47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34381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dirty="0">
                <a:latin typeface="Calibri" panose="020F0502020204030204" pitchFamily="34" charset="0"/>
                <a:cs typeface="Calibri" panose="020F0502020204030204" pitchFamily="34" charset="0"/>
              </a:rPr>
              <a:t>Conclusion</a:t>
            </a:r>
          </a:p>
          <a:p>
            <a:pPr marL="757066" lvl="1" indent="-291179">
              <a:buFont typeface="Arial" panose="020B0604020202020204" pitchFamily="34" charset="0"/>
              <a:buChar char="•"/>
            </a:pPr>
            <a:r>
              <a:rPr lang="en-US" b="1" dirty="0">
                <a:latin typeface="Calibri" panose="020F0502020204030204" pitchFamily="34" charset="0"/>
                <a:cs typeface="Calibri" panose="020F0502020204030204" pitchFamily="34" charset="0"/>
              </a:rPr>
              <a:t>Among the 7 things that are an abomination to God (cf. Proverbs 6:19) is the </a:t>
            </a:r>
            <a:r>
              <a:rPr lang="en-US" i="1" dirty="0">
                <a:latin typeface="Calibri" panose="020F0502020204030204" pitchFamily="34" charset="0"/>
                <a:cs typeface="Calibri" panose="020F0502020204030204" pitchFamily="34" charset="0"/>
              </a:rPr>
              <a:t>“one who sows discord among brethren.”</a:t>
            </a:r>
          </a:p>
          <a:p>
            <a:pPr marL="757066" lvl="1" indent="-291179">
              <a:buFont typeface="Arial" panose="020B0604020202020204" pitchFamily="34" charset="0"/>
              <a:buChar char="•"/>
            </a:pPr>
            <a:r>
              <a:rPr lang="en-US" b="1" dirty="0">
                <a:latin typeface="Calibri" panose="020F0502020204030204" pitchFamily="34" charset="0"/>
                <a:cs typeface="Calibri" panose="020F0502020204030204" pitchFamily="34" charset="0"/>
              </a:rPr>
              <a:t>It is not harmless.  It is not minor.  God hates it and so should we!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FC3C44-56BC-4938-ADB4-B68EB23D47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02941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070ED-98EB-4970-B4B1-DF0F148576E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6FE433-1F38-4764-AA73-EBE6273C8EA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68D58AF-B388-4915-8D2E-617C2710768B}"/>
              </a:ext>
            </a:extLst>
          </p:cNvPr>
          <p:cNvSpPr>
            <a:spLocks noGrp="1"/>
          </p:cNvSpPr>
          <p:nvPr>
            <p:ph type="dt" sz="half" idx="10"/>
          </p:nvPr>
        </p:nvSpPr>
        <p:spPr/>
        <p:txBody>
          <a:bodyPr/>
          <a:lstStyle/>
          <a:p>
            <a:fld id="{620FEA26-9FA4-462B-9F1E-C9678579499B}" type="datetimeFigureOut">
              <a:rPr lang="en-US" smtClean="0"/>
              <a:t>1/26/2024</a:t>
            </a:fld>
            <a:endParaRPr lang="en-US"/>
          </a:p>
        </p:txBody>
      </p:sp>
      <p:sp>
        <p:nvSpPr>
          <p:cNvPr id="5" name="Footer Placeholder 4">
            <a:extLst>
              <a:ext uri="{FF2B5EF4-FFF2-40B4-BE49-F238E27FC236}">
                <a16:creationId xmlns:a16="http://schemas.microsoft.com/office/drawing/2014/main" id="{5C4C7FDB-20D5-4F7E-8A15-260647383F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EAC99D-EBE5-45DD-B6BE-C8BDB552F2DD}"/>
              </a:ext>
            </a:extLst>
          </p:cNvPr>
          <p:cNvSpPr>
            <a:spLocks noGrp="1"/>
          </p:cNvSpPr>
          <p:nvPr>
            <p:ph type="sldNum" sz="quarter" idx="12"/>
          </p:nvPr>
        </p:nvSpPr>
        <p:spPr/>
        <p:txBody>
          <a:bodyPr/>
          <a:lstStyle/>
          <a:p>
            <a:fld id="{B9E46B4D-514B-4B12-86F9-A5C9BAFFE14F}" type="slidenum">
              <a:rPr lang="en-US" smtClean="0"/>
              <a:t>‹#›</a:t>
            </a:fld>
            <a:endParaRPr lang="en-US"/>
          </a:p>
        </p:txBody>
      </p:sp>
    </p:spTree>
    <p:extLst>
      <p:ext uri="{BB962C8B-B14F-4D97-AF65-F5344CB8AC3E}">
        <p14:creationId xmlns:p14="http://schemas.microsoft.com/office/powerpoint/2010/main" val="2715571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FBFF8-F2E5-43C8-BF92-D3EBA2E770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FAD7D70-4BC4-4EEC-BFC0-2C2B754792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EDC03C-DAB0-4A01-B644-ADBD3C4C7957}"/>
              </a:ext>
            </a:extLst>
          </p:cNvPr>
          <p:cNvSpPr>
            <a:spLocks noGrp="1"/>
          </p:cNvSpPr>
          <p:nvPr>
            <p:ph type="dt" sz="half" idx="10"/>
          </p:nvPr>
        </p:nvSpPr>
        <p:spPr/>
        <p:txBody>
          <a:bodyPr/>
          <a:lstStyle/>
          <a:p>
            <a:fld id="{620FEA26-9FA4-462B-9F1E-C9678579499B}" type="datetimeFigureOut">
              <a:rPr lang="en-US" smtClean="0"/>
              <a:t>1/26/2024</a:t>
            </a:fld>
            <a:endParaRPr lang="en-US"/>
          </a:p>
        </p:txBody>
      </p:sp>
      <p:sp>
        <p:nvSpPr>
          <p:cNvPr id="5" name="Footer Placeholder 4">
            <a:extLst>
              <a:ext uri="{FF2B5EF4-FFF2-40B4-BE49-F238E27FC236}">
                <a16:creationId xmlns:a16="http://schemas.microsoft.com/office/drawing/2014/main" id="{C5D50AD7-5937-406B-BF80-66B68E0AE3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D10870-9453-4164-A284-3193C81F9844}"/>
              </a:ext>
            </a:extLst>
          </p:cNvPr>
          <p:cNvSpPr>
            <a:spLocks noGrp="1"/>
          </p:cNvSpPr>
          <p:nvPr>
            <p:ph type="sldNum" sz="quarter" idx="12"/>
          </p:nvPr>
        </p:nvSpPr>
        <p:spPr/>
        <p:txBody>
          <a:bodyPr/>
          <a:lstStyle/>
          <a:p>
            <a:fld id="{B9E46B4D-514B-4B12-86F9-A5C9BAFFE14F}" type="slidenum">
              <a:rPr lang="en-US" smtClean="0"/>
              <a:t>‹#›</a:t>
            </a:fld>
            <a:endParaRPr lang="en-US"/>
          </a:p>
        </p:txBody>
      </p:sp>
    </p:spTree>
    <p:extLst>
      <p:ext uri="{BB962C8B-B14F-4D97-AF65-F5344CB8AC3E}">
        <p14:creationId xmlns:p14="http://schemas.microsoft.com/office/powerpoint/2010/main" val="1686672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7D32AE-1F9F-4D19-8C1F-7D2616616C4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FAD790-CABD-481B-92C2-BB09EDBBD5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3697AF-BA4B-4E97-9891-4AA093D4B5CF}"/>
              </a:ext>
            </a:extLst>
          </p:cNvPr>
          <p:cNvSpPr>
            <a:spLocks noGrp="1"/>
          </p:cNvSpPr>
          <p:nvPr>
            <p:ph type="dt" sz="half" idx="10"/>
          </p:nvPr>
        </p:nvSpPr>
        <p:spPr/>
        <p:txBody>
          <a:bodyPr/>
          <a:lstStyle/>
          <a:p>
            <a:fld id="{620FEA26-9FA4-462B-9F1E-C9678579499B}" type="datetimeFigureOut">
              <a:rPr lang="en-US" smtClean="0"/>
              <a:t>1/26/2024</a:t>
            </a:fld>
            <a:endParaRPr lang="en-US"/>
          </a:p>
        </p:txBody>
      </p:sp>
      <p:sp>
        <p:nvSpPr>
          <p:cNvPr id="5" name="Footer Placeholder 4">
            <a:extLst>
              <a:ext uri="{FF2B5EF4-FFF2-40B4-BE49-F238E27FC236}">
                <a16:creationId xmlns:a16="http://schemas.microsoft.com/office/drawing/2014/main" id="{41F17B93-A3D2-41C6-92BD-1C68B4D68A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99FB50-ADD2-433E-9B77-66AE440AD9B3}"/>
              </a:ext>
            </a:extLst>
          </p:cNvPr>
          <p:cNvSpPr>
            <a:spLocks noGrp="1"/>
          </p:cNvSpPr>
          <p:nvPr>
            <p:ph type="sldNum" sz="quarter" idx="12"/>
          </p:nvPr>
        </p:nvSpPr>
        <p:spPr/>
        <p:txBody>
          <a:bodyPr/>
          <a:lstStyle/>
          <a:p>
            <a:fld id="{B9E46B4D-514B-4B12-86F9-A5C9BAFFE14F}" type="slidenum">
              <a:rPr lang="en-US" smtClean="0"/>
              <a:t>‹#›</a:t>
            </a:fld>
            <a:endParaRPr lang="en-US"/>
          </a:p>
        </p:txBody>
      </p:sp>
    </p:spTree>
    <p:extLst>
      <p:ext uri="{BB962C8B-B14F-4D97-AF65-F5344CB8AC3E}">
        <p14:creationId xmlns:p14="http://schemas.microsoft.com/office/powerpoint/2010/main" val="7221315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3AC7A-C348-4D4D-B3B9-D1B8B02229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2C5091-1900-4698-87BF-BD2B53B0B72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049002-5C94-4F7A-9355-74783C3F8059}"/>
              </a:ext>
            </a:extLst>
          </p:cNvPr>
          <p:cNvSpPr>
            <a:spLocks noGrp="1"/>
          </p:cNvSpPr>
          <p:nvPr>
            <p:ph type="dt" sz="half" idx="10"/>
          </p:nvPr>
        </p:nvSpPr>
        <p:spPr/>
        <p:txBody>
          <a:bodyPr/>
          <a:lstStyle/>
          <a:p>
            <a:fld id="{620FEA26-9FA4-462B-9F1E-C9678579499B}" type="datetimeFigureOut">
              <a:rPr lang="en-US" smtClean="0"/>
              <a:t>1/26/2024</a:t>
            </a:fld>
            <a:endParaRPr lang="en-US"/>
          </a:p>
        </p:txBody>
      </p:sp>
      <p:sp>
        <p:nvSpPr>
          <p:cNvPr id="5" name="Footer Placeholder 4">
            <a:extLst>
              <a:ext uri="{FF2B5EF4-FFF2-40B4-BE49-F238E27FC236}">
                <a16:creationId xmlns:a16="http://schemas.microsoft.com/office/drawing/2014/main" id="{A34EDBC6-BB1E-4A52-B98D-48AC60C3A0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FF237C-D3D5-46F0-8165-FBD182692F1B}"/>
              </a:ext>
            </a:extLst>
          </p:cNvPr>
          <p:cNvSpPr>
            <a:spLocks noGrp="1"/>
          </p:cNvSpPr>
          <p:nvPr>
            <p:ph type="sldNum" sz="quarter" idx="12"/>
          </p:nvPr>
        </p:nvSpPr>
        <p:spPr/>
        <p:txBody>
          <a:bodyPr/>
          <a:lstStyle/>
          <a:p>
            <a:fld id="{B9E46B4D-514B-4B12-86F9-A5C9BAFFE14F}" type="slidenum">
              <a:rPr lang="en-US" smtClean="0"/>
              <a:t>‹#›</a:t>
            </a:fld>
            <a:endParaRPr lang="en-US"/>
          </a:p>
        </p:txBody>
      </p:sp>
    </p:spTree>
    <p:extLst>
      <p:ext uri="{BB962C8B-B14F-4D97-AF65-F5344CB8AC3E}">
        <p14:creationId xmlns:p14="http://schemas.microsoft.com/office/powerpoint/2010/main" val="4275985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F0EDE-D45C-45D2-946F-140C111BAC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0E9CA1A-0504-4D9F-B03D-36F38416E6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1737884-5C85-4FA7-A44F-08DD993C5BB0}"/>
              </a:ext>
            </a:extLst>
          </p:cNvPr>
          <p:cNvSpPr>
            <a:spLocks noGrp="1"/>
          </p:cNvSpPr>
          <p:nvPr>
            <p:ph type="dt" sz="half" idx="10"/>
          </p:nvPr>
        </p:nvSpPr>
        <p:spPr/>
        <p:txBody>
          <a:bodyPr/>
          <a:lstStyle/>
          <a:p>
            <a:fld id="{620FEA26-9FA4-462B-9F1E-C9678579499B}" type="datetimeFigureOut">
              <a:rPr lang="en-US" smtClean="0"/>
              <a:t>1/26/2024</a:t>
            </a:fld>
            <a:endParaRPr lang="en-US"/>
          </a:p>
        </p:txBody>
      </p:sp>
      <p:sp>
        <p:nvSpPr>
          <p:cNvPr id="5" name="Footer Placeholder 4">
            <a:extLst>
              <a:ext uri="{FF2B5EF4-FFF2-40B4-BE49-F238E27FC236}">
                <a16:creationId xmlns:a16="http://schemas.microsoft.com/office/drawing/2014/main" id="{CB0FE8AB-F7C4-44A0-8D6D-89F0EA023F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FD0FF4-95DC-4CE4-9F2A-6FD76C4199A6}"/>
              </a:ext>
            </a:extLst>
          </p:cNvPr>
          <p:cNvSpPr>
            <a:spLocks noGrp="1"/>
          </p:cNvSpPr>
          <p:nvPr>
            <p:ph type="sldNum" sz="quarter" idx="12"/>
          </p:nvPr>
        </p:nvSpPr>
        <p:spPr/>
        <p:txBody>
          <a:bodyPr/>
          <a:lstStyle/>
          <a:p>
            <a:fld id="{B9E46B4D-514B-4B12-86F9-A5C9BAFFE14F}" type="slidenum">
              <a:rPr lang="en-US" smtClean="0"/>
              <a:t>‹#›</a:t>
            </a:fld>
            <a:endParaRPr lang="en-US"/>
          </a:p>
        </p:txBody>
      </p:sp>
    </p:spTree>
    <p:extLst>
      <p:ext uri="{BB962C8B-B14F-4D97-AF65-F5344CB8AC3E}">
        <p14:creationId xmlns:p14="http://schemas.microsoft.com/office/powerpoint/2010/main" val="13970743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06322-BD6A-4D08-A7A1-677B460A78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CAC97A-0C36-45A0-AF36-297D1A8020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C552A90-008E-4B65-AD20-A4C1096460D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2F1DCB-E404-450F-B1A2-E4B9F87E54D6}"/>
              </a:ext>
            </a:extLst>
          </p:cNvPr>
          <p:cNvSpPr>
            <a:spLocks noGrp="1"/>
          </p:cNvSpPr>
          <p:nvPr>
            <p:ph type="dt" sz="half" idx="10"/>
          </p:nvPr>
        </p:nvSpPr>
        <p:spPr/>
        <p:txBody>
          <a:bodyPr/>
          <a:lstStyle/>
          <a:p>
            <a:fld id="{620FEA26-9FA4-462B-9F1E-C9678579499B}" type="datetimeFigureOut">
              <a:rPr lang="en-US" smtClean="0"/>
              <a:t>1/26/2024</a:t>
            </a:fld>
            <a:endParaRPr lang="en-US"/>
          </a:p>
        </p:txBody>
      </p:sp>
      <p:sp>
        <p:nvSpPr>
          <p:cNvPr id="6" name="Footer Placeholder 5">
            <a:extLst>
              <a:ext uri="{FF2B5EF4-FFF2-40B4-BE49-F238E27FC236}">
                <a16:creationId xmlns:a16="http://schemas.microsoft.com/office/drawing/2014/main" id="{EA25F53E-AF6C-4C80-BA83-FA78CF841C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9FFFB7-783D-4C16-A212-E2CAF3C04292}"/>
              </a:ext>
            </a:extLst>
          </p:cNvPr>
          <p:cNvSpPr>
            <a:spLocks noGrp="1"/>
          </p:cNvSpPr>
          <p:nvPr>
            <p:ph type="sldNum" sz="quarter" idx="12"/>
          </p:nvPr>
        </p:nvSpPr>
        <p:spPr/>
        <p:txBody>
          <a:bodyPr/>
          <a:lstStyle/>
          <a:p>
            <a:fld id="{B9E46B4D-514B-4B12-86F9-A5C9BAFFE14F}" type="slidenum">
              <a:rPr lang="en-US" smtClean="0"/>
              <a:t>‹#›</a:t>
            </a:fld>
            <a:endParaRPr lang="en-US"/>
          </a:p>
        </p:txBody>
      </p:sp>
    </p:spTree>
    <p:extLst>
      <p:ext uri="{BB962C8B-B14F-4D97-AF65-F5344CB8AC3E}">
        <p14:creationId xmlns:p14="http://schemas.microsoft.com/office/powerpoint/2010/main" val="3393557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CBCC6-471D-479E-9E3B-EC52C2D331F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FDD7E59-B3EE-451F-A3CB-35706E3CF8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D01EDD7-CECD-41F9-B060-149E0C354E9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93ADEBD-FA61-47EC-A103-6D41E22E6C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9E0B09-2FB0-4A53-AB29-C5A0F988E74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824DA08-2602-4BF8-A4C6-DC5B06950B45}"/>
              </a:ext>
            </a:extLst>
          </p:cNvPr>
          <p:cNvSpPr>
            <a:spLocks noGrp="1"/>
          </p:cNvSpPr>
          <p:nvPr>
            <p:ph type="dt" sz="half" idx="10"/>
          </p:nvPr>
        </p:nvSpPr>
        <p:spPr/>
        <p:txBody>
          <a:bodyPr/>
          <a:lstStyle/>
          <a:p>
            <a:fld id="{620FEA26-9FA4-462B-9F1E-C9678579499B}" type="datetimeFigureOut">
              <a:rPr lang="en-US" smtClean="0"/>
              <a:t>1/26/2024</a:t>
            </a:fld>
            <a:endParaRPr lang="en-US"/>
          </a:p>
        </p:txBody>
      </p:sp>
      <p:sp>
        <p:nvSpPr>
          <p:cNvPr id="8" name="Footer Placeholder 7">
            <a:extLst>
              <a:ext uri="{FF2B5EF4-FFF2-40B4-BE49-F238E27FC236}">
                <a16:creationId xmlns:a16="http://schemas.microsoft.com/office/drawing/2014/main" id="{41ABF6F0-2B4D-4B6C-B6CF-650B8820F9C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728992C-C375-4E92-B6F5-72AB6CDDD1FB}"/>
              </a:ext>
            </a:extLst>
          </p:cNvPr>
          <p:cNvSpPr>
            <a:spLocks noGrp="1"/>
          </p:cNvSpPr>
          <p:nvPr>
            <p:ph type="sldNum" sz="quarter" idx="12"/>
          </p:nvPr>
        </p:nvSpPr>
        <p:spPr/>
        <p:txBody>
          <a:bodyPr/>
          <a:lstStyle/>
          <a:p>
            <a:fld id="{B9E46B4D-514B-4B12-86F9-A5C9BAFFE14F}" type="slidenum">
              <a:rPr lang="en-US" smtClean="0"/>
              <a:t>‹#›</a:t>
            </a:fld>
            <a:endParaRPr lang="en-US"/>
          </a:p>
        </p:txBody>
      </p:sp>
    </p:spTree>
    <p:extLst>
      <p:ext uri="{BB962C8B-B14F-4D97-AF65-F5344CB8AC3E}">
        <p14:creationId xmlns:p14="http://schemas.microsoft.com/office/powerpoint/2010/main" val="2736024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DEE12-ED24-432A-BBB1-A01E4D0978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54F0D96-81FE-498D-87B5-1D8AAA3FC894}"/>
              </a:ext>
            </a:extLst>
          </p:cNvPr>
          <p:cNvSpPr>
            <a:spLocks noGrp="1"/>
          </p:cNvSpPr>
          <p:nvPr>
            <p:ph type="dt" sz="half" idx="10"/>
          </p:nvPr>
        </p:nvSpPr>
        <p:spPr/>
        <p:txBody>
          <a:bodyPr/>
          <a:lstStyle/>
          <a:p>
            <a:fld id="{620FEA26-9FA4-462B-9F1E-C9678579499B}" type="datetimeFigureOut">
              <a:rPr lang="en-US" smtClean="0"/>
              <a:t>1/26/2024</a:t>
            </a:fld>
            <a:endParaRPr lang="en-US"/>
          </a:p>
        </p:txBody>
      </p:sp>
      <p:sp>
        <p:nvSpPr>
          <p:cNvPr id="4" name="Footer Placeholder 3">
            <a:extLst>
              <a:ext uri="{FF2B5EF4-FFF2-40B4-BE49-F238E27FC236}">
                <a16:creationId xmlns:a16="http://schemas.microsoft.com/office/drawing/2014/main" id="{456C78D8-ECF5-44CE-B7D5-D6B392ABBE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483CC14-EEF8-4F33-85DB-9A70F43FE5FA}"/>
              </a:ext>
            </a:extLst>
          </p:cNvPr>
          <p:cNvSpPr>
            <a:spLocks noGrp="1"/>
          </p:cNvSpPr>
          <p:nvPr>
            <p:ph type="sldNum" sz="quarter" idx="12"/>
          </p:nvPr>
        </p:nvSpPr>
        <p:spPr/>
        <p:txBody>
          <a:bodyPr/>
          <a:lstStyle/>
          <a:p>
            <a:fld id="{B9E46B4D-514B-4B12-86F9-A5C9BAFFE14F}" type="slidenum">
              <a:rPr lang="en-US" smtClean="0"/>
              <a:t>‹#›</a:t>
            </a:fld>
            <a:endParaRPr lang="en-US"/>
          </a:p>
        </p:txBody>
      </p:sp>
    </p:spTree>
    <p:extLst>
      <p:ext uri="{BB962C8B-B14F-4D97-AF65-F5344CB8AC3E}">
        <p14:creationId xmlns:p14="http://schemas.microsoft.com/office/powerpoint/2010/main" val="809308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F0DB75-3462-4472-B16D-00C7511373B2}"/>
              </a:ext>
            </a:extLst>
          </p:cNvPr>
          <p:cNvSpPr>
            <a:spLocks noGrp="1"/>
          </p:cNvSpPr>
          <p:nvPr>
            <p:ph type="dt" sz="half" idx="10"/>
          </p:nvPr>
        </p:nvSpPr>
        <p:spPr/>
        <p:txBody>
          <a:bodyPr/>
          <a:lstStyle/>
          <a:p>
            <a:fld id="{620FEA26-9FA4-462B-9F1E-C9678579499B}" type="datetimeFigureOut">
              <a:rPr lang="en-US" smtClean="0"/>
              <a:t>1/26/2024</a:t>
            </a:fld>
            <a:endParaRPr lang="en-US"/>
          </a:p>
        </p:txBody>
      </p:sp>
      <p:sp>
        <p:nvSpPr>
          <p:cNvPr id="3" name="Footer Placeholder 2">
            <a:extLst>
              <a:ext uri="{FF2B5EF4-FFF2-40B4-BE49-F238E27FC236}">
                <a16:creationId xmlns:a16="http://schemas.microsoft.com/office/drawing/2014/main" id="{D09A2E63-C7D6-4F30-AC8D-655AA4BAB5D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CC45395-4537-4ED5-98A6-BE904F5505BC}"/>
              </a:ext>
            </a:extLst>
          </p:cNvPr>
          <p:cNvSpPr>
            <a:spLocks noGrp="1"/>
          </p:cNvSpPr>
          <p:nvPr>
            <p:ph type="sldNum" sz="quarter" idx="12"/>
          </p:nvPr>
        </p:nvSpPr>
        <p:spPr/>
        <p:txBody>
          <a:bodyPr/>
          <a:lstStyle/>
          <a:p>
            <a:fld id="{B9E46B4D-514B-4B12-86F9-A5C9BAFFE14F}" type="slidenum">
              <a:rPr lang="en-US" smtClean="0"/>
              <a:t>‹#›</a:t>
            </a:fld>
            <a:endParaRPr lang="en-US"/>
          </a:p>
        </p:txBody>
      </p:sp>
    </p:spTree>
    <p:extLst>
      <p:ext uri="{BB962C8B-B14F-4D97-AF65-F5344CB8AC3E}">
        <p14:creationId xmlns:p14="http://schemas.microsoft.com/office/powerpoint/2010/main" val="1056744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8FE8D-803E-4712-BE78-C8CA93E22A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080B076-D588-4ABC-8370-87CD9FA8F2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C528C56-F735-4AEA-9F83-165B2A9F20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C75097-AE22-4B6A-B15F-95200F1DF240}"/>
              </a:ext>
            </a:extLst>
          </p:cNvPr>
          <p:cNvSpPr>
            <a:spLocks noGrp="1"/>
          </p:cNvSpPr>
          <p:nvPr>
            <p:ph type="dt" sz="half" idx="10"/>
          </p:nvPr>
        </p:nvSpPr>
        <p:spPr/>
        <p:txBody>
          <a:bodyPr/>
          <a:lstStyle/>
          <a:p>
            <a:fld id="{620FEA26-9FA4-462B-9F1E-C9678579499B}" type="datetimeFigureOut">
              <a:rPr lang="en-US" smtClean="0"/>
              <a:t>1/26/2024</a:t>
            </a:fld>
            <a:endParaRPr lang="en-US"/>
          </a:p>
        </p:txBody>
      </p:sp>
      <p:sp>
        <p:nvSpPr>
          <p:cNvPr id="6" name="Footer Placeholder 5">
            <a:extLst>
              <a:ext uri="{FF2B5EF4-FFF2-40B4-BE49-F238E27FC236}">
                <a16:creationId xmlns:a16="http://schemas.microsoft.com/office/drawing/2014/main" id="{3BEA0C69-9617-455C-8D41-24509676F5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F853AC-C5E6-4CE7-AB56-BDF57043D4A7}"/>
              </a:ext>
            </a:extLst>
          </p:cNvPr>
          <p:cNvSpPr>
            <a:spLocks noGrp="1"/>
          </p:cNvSpPr>
          <p:nvPr>
            <p:ph type="sldNum" sz="quarter" idx="12"/>
          </p:nvPr>
        </p:nvSpPr>
        <p:spPr/>
        <p:txBody>
          <a:bodyPr/>
          <a:lstStyle/>
          <a:p>
            <a:fld id="{B9E46B4D-514B-4B12-86F9-A5C9BAFFE14F}" type="slidenum">
              <a:rPr lang="en-US" smtClean="0"/>
              <a:t>‹#›</a:t>
            </a:fld>
            <a:endParaRPr lang="en-US"/>
          </a:p>
        </p:txBody>
      </p:sp>
    </p:spTree>
    <p:extLst>
      <p:ext uri="{BB962C8B-B14F-4D97-AF65-F5344CB8AC3E}">
        <p14:creationId xmlns:p14="http://schemas.microsoft.com/office/powerpoint/2010/main" val="767887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A77ED-B75A-4AD1-A1E6-41E86ADC0D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054199D-B5B8-4BA5-AD88-0FF55D5039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6F65695-BB6C-4E5A-9CCE-2025C08AFB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E49CCF-6E07-4E69-A7C2-C469F1109782}"/>
              </a:ext>
            </a:extLst>
          </p:cNvPr>
          <p:cNvSpPr>
            <a:spLocks noGrp="1"/>
          </p:cNvSpPr>
          <p:nvPr>
            <p:ph type="dt" sz="half" idx="10"/>
          </p:nvPr>
        </p:nvSpPr>
        <p:spPr/>
        <p:txBody>
          <a:bodyPr/>
          <a:lstStyle/>
          <a:p>
            <a:fld id="{620FEA26-9FA4-462B-9F1E-C9678579499B}" type="datetimeFigureOut">
              <a:rPr lang="en-US" smtClean="0"/>
              <a:t>1/26/2024</a:t>
            </a:fld>
            <a:endParaRPr lang="en-US"/>
          </a:p>
        </p:txBody>
      </p:sp>
      <p:sp>
        <p:nvSpPr>
          <p:cNvPr id="6" name="Footer Placeholder 5">
            <a:extLst>
              <a:ext uri="{FF2B5EF4-FFF2-40B4-BE49-F238E27FC236}">
                <a16:creationId xmlns:a16="http://schemas.microsoft.com/office/drawing/2014/main" id="{1CFE6CAF-22E3-462B-B127-425D960075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7D887C-1FDD-4BDD-8C82-C6FB3789C1BE}"/>
              </a:ext>
            </a:extLst>
          </p:cNvPr>
          <p:cNvSpPr>
            <a:spLocks noGrp="1"/>
          </p:cNvSpPr>
          <p:nvPr>
            <p:ph type="sldNum" sz="quarter" idx="12"/>
          </p:nvPr>
        </p:nvSpPr>
        <p:spPr/>
        <p:txBody>
          <a:bodyPr/>
          <a:lstStyle/>
          <a:p>
            <a:fld id="{B9E46B4D-514B-4B12-86F9-A5C9BAFFE14F}" type="slidenum">
              <a:rPr lang="en-US" smtClean="0"/>
              <a:t>‹#›</a:t>
            </a:fld>
            <a:endParaRPr lang="en-US"/>
          </a:p>
        </p:txBody>
      </p:sp>
    </p:spTree>
    <p:extLst>
      <p:ext uri="{BB962C8B-B14F-4D97-AF65-F5344CB8AC3E}">
        <p14:creationId xmlns:p14="http://schemas.microsoft.com/office/powerpoint/2010/main" val="37866387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090078-C209-4078-9D8E-29D3553C05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3B90D8-A778-4682-9706-B91A764565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7B1F86-BD94-4AA2-804B-F308D20EA6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0FEA26-9FA4-462B-9F1E-C9678579499B}" type="datetimeFigureOut">
              <a:rPr lang="en-US" smtClean="0"/>
              <a:t>1/26/2024</a:t>
            </a:fld>
            <a:endParaRPr lang="en-US"/>
          </a:p>
        </p:txBody>
      </p:sp>
      <p:sp>
        <p:nvSpPr>
          <p:cNvPr id="5" name="Footer Placeholder 4">
            <a:extLst>
              <a:ext uri="{FF2B5EF4-FFF2-40B4-BE49-F238E27FC236}">
                <a16:creationId xmlns:a16="http://schemas.microsoft.com/office/drawing/2014/main" id="{064E0732-6BF6-4D31-AF60-70B114D04D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9728AA7-A217-4822-94AC-787A2A2E23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E46B4D-514B-4B12-86F9-A5C9BAFFE14F}" type="slidenum">
              <a:rPr lang="en-US" smtClean="0"/>
              <a:t>‹#›</a:t>
            </a:fld>
            <a:endParaRPr lang="en-US"/>
          </a:p>
        </p:txBody>
      </p:sp>
    </p:spTree>
    <p:extLst>
      <p:ext uri="{BB962C8B-B14F-4D97-AF65-F5344CB8AC3E}">
        <p14:creationId xmlns:p14="http://schemas.microsoft.com/office/powerpoint/2010/main" val="35406069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EAF6E-1E8D-D8F1-BF80-79330C6F1E43}"/>
              </a:ext>
            </a:extLst>
          </p:cNvPr>
          <p:cNvSpPr>
            <a:spLocks noGrp="1"/>
          </p:cNvSpPr>
          <p:nvPr>
            <p:ph type="ctrTitle"/>
          </p:nvPr>
        </p:nvSpPr>
        <p:spPr>
          <a:xfrm>
            <a:off x="164123" y="1539432"/>
            <a:ext cx="3118339" cy="5318567"/>
          </a:xfrm>
        </p:spPr>
        <p:txBody>
          <a:bodyPr anchor="t">
            <a:normAutofit/>
          </a:bodyPr>
          <a:lstStyle/>
          <a:p>
            <a:pPr algn="l">
              <a:lnSpc>
                <a:spcPct val="70000"/>
              </a:lnSpc>
            </a:pPr>
            <a:r>
              <a:rPr lang="en-US" sz="8000" spc="-100" dirty="0">
                <a:solidFill>
                  <a:schemeClr val="bg1"/>
                </a:solidFill>
                <a:latin typeface="Algerian" panose="04020705040A02060702" pitchFamily="82" charset="0"/>
              </a:rPr>
              <a:t>G</a:t>
            </a:r>
            <a:br>
              <a:rPr lang="en-US" sz="8000" spc="-100" dirty="0">
                <a:solidFill>
                  <a:schemeClr val="bg1"/>
                </a:solidFill>
                <a:latin typeface="Algerian" panose="04020705040A02060702" pitchFamily="82" charset="0"/>
              </a:rPr>
            </a:br>
            <a:r>
              <a:rPr lang="en-US" sz="8000" spc="-100" dirty="0">
                <a:solidFill>
                  <a:schemeClr val="bg1"/>
                </a:solidFill>
                <a:latin typeface="Algerian" panose="04020705040A02060702" pitchFamily="82" charset="0"/>
              </a:rPr>
              <a:t>  O</a:t>
            </a:r>
            <a:br>
              <a:rPr lang="en-US" sz="8000" spc="-100" dirty="0">
                <a:solidFill>
                  <a:schemeClr val="bg1"/>
                </a:solidFill>
                <a:latin typeface="Algerian" panose="04020705040A02060702" pitchFamily="82" charset="0"/>
              </a:rPr>
            </a:br>
            <a:r>
              <a:rPr lang="en-US" sz="8000" spc="-100" dirty="0">
                <a:solidFill>
                  <a:schemeClr val="bg1"/>
                </a:solidFill>
                <a:latin typeface="Algerian" panose="04020705040A02060702" pitchFamily="82" charset="0"/>
              </a:rPr>
              <a:t>    S</a:t>
            </a:r>
            <a:br>
              <a:rPr lang="en-US" sz="8000" spc="-100" dirty="0">
                <a:solidFill>
                  <a:schemeClr val="bg1"/>
                </a:solidFill>
                <a:latin typeface="Algerian" panose="04020705040A02060702" pitchFamily="82" charset="0"/>
              </a:rPr>
            </a:br>
            <a:r>
              <a:rPr lang="en-US" sz="8000" spc="-100" dirty="0">
                <a:solidFill>
                  <a:schemeClr val="bg1"/>
                </a:solidFill>
                <a:latin typeface="Algerian" panose="04020705040A02060702" pitchFamily="82" charset="0"/>
              </a:rPr>
              <a:t>      </a:t>
            </a:r>
            <a:r>
              <a:rPr lang="en-US" sz="8000" spc="-100" dirty="0" err="1">
                <a:solidFill>
                  <a:schemeClr val="bg1"/>
                </a:solidFill>
                <a:latin typeface="Algerian" panose="04020705040A02060702" pitchFamily="82" charset="0"/>
              </a:rPr>
              <a:t>S</a:t>
            </a:r>
            <a:br>
              <a:rPr lang="en-US" sz="8000" spc="-100" dirty="0">
                <a:solidFill>
                  <a:schemeClr val="bg1"/>
                </a:solidFill>
                <a:latin typeface="Algerian" panose="04020705040A02060702" pitchFamily="82" charset="0"/>
              </a:rPr>
            </a:br>
            <a:r>
              <a:rPr lang="en-US" sz="8000" spc="-100" dirty="0">
                <a:solidFill>
                  <a:schemeClr val="bg1"/>
                </a:solidFill>
                <a:latin typeface="Algerian" panose="04020705040A02060702" pitchFamily="82" charset="0"/>
              </a:rPr>
              <a:t>        I</a:t>
            </a:r>
            <a:br>
              <a:rPr lang="en-US" sz="8000" spc="-100" dirty="0">
                <a:solidFill>
                  <a:schemeClr val="bg1"/>
                </a:solidFill>
                <a:latin typeface="Algerian" panose="04020705040A02060702" pitchFamily="82" charset="0"/>
              </a:rPr>
            </a:br>
            <a:r>
              <a:rPr lang="en-US" sz="8000" spc="-100" dirty="0">
                <a:solidFill>
                  <a:schemeClr val="bg1"/>
                </a:solidFill>
                <a:latin typeface="Algerian" panose="04020705040A02060702" pitchFamily="82" charset="0"/>
              </a:rPr>
              <a:t> </a:t>
            </a:r>
            <a:r>
              <a:rPr lang="en-US" sz="900" spc="-100" dirty="0">
                <a:solidFill>
                  <a:schemeClr val="bg1"/>
                </a:solidFill>
                <a:latin typeface="Algerian" panose="04020705040A02060702" pitchFamily="82" charset="0"/>
              </a:rPr>
              <a:t>     </a:t>
            </a:r>
            <a:r>
              <a:rPr lang="en-US" sz="8000" spc="-100" dirty="0">
                <a:solidFill>
                  <a:schemeClr val="bg1"/>
                </a:solidFill>
                <a:latin typeface="Algerian" panose="04020705040A02060702" pitchFamily="82" charset="0"/>
              </a:rPr>
              <a:t>        P </a:t>
            </a:r>
          </a:p>
        </p:txBody>
      </p:sp>
      <p:sp>
        <p:nvSpPr>
          <p:cNvPr id="3" name="Subtitle 2">
            <a:extLst>
              <a:ext uri="{FF2B5EF4-FFF2-40B4-BE49-F238E27FC236}">
                <a16:creationId xmlns:a16="http://schemas.microsoft.com/office/drawing/2014/main" id="{8F8F7490-DB31-30D1-A9F8-40AC721D62C5}"/>
              </a:ext>
            </a:extLst>
          </p:cNvPr>
          <p:cNvSpPr>
            <a:spLocks noGrp="1"/>
          </p:cNvSpPr>
          <p:nvPr>
            <p:ph type="subTitle" idx="1"/>
          </p:nvPr>
        </p:nvSpPr>
        <p:spPr>
          <a:xfrm>
            <a:off x="351692" y="381964"/>
            <a:ext cx="2719754" cy="1609553"/>
          </a:xfrm>
        </p:spPr>
        <p:txBody>
          <a:bodyPr>
            <a:normAutofit/>
          </a:bodyPr>
          <a:lstStyle/>
          <a:p>
            <a:r>
              <a:rPr lang="en-US" sz="5400" dirty="0">
                <a:solidFill>
                  <a:schemeClr val="bg1"/>
                </a:solidFill>
                <a:latin typeface="Blackadder ITC" panose="04020505051007020D02" pitchFamily="82" charset="0"/>
              </a:rPr>
              <a:t>the sin of</a:t>
            </a:r>
          </a:p>
        </p:txBody>
      </p:sp>
      <p:sp>
        <p:nvSpPr>
          <p:cNvPr id="4" name="TextBox 3">
            <a:extLst>
              <a:ext uri="{FF2B5EF4-FFF2-40B4-BE49-F238E27FC236}">
                <a16:creationId xmlns:a16="http://schemas.microsoft.com/office/drawing/2014/main" id="{024E9054-EE81-71DC-C74F-4F299D563B10}"/>
              </a:ext>
            </a:extLst>
          </p:cNvPr>
          <p:cNvSpPr txBox="1">
            <a:spLocks/>
          </p:cNvSpPr>
          <p:nvPr/>
        </p:nvSpPr>
        <p:spPr>
          <a:xfrm>
            <a:off x="3305612" y="4662280"/>
            <a:ext cx="8909538" cy="2194560"/>
          </a:xfrm>
          <a:prstGeom prst="rect">
            <a:avLst/>
          </a:prstGeom>
          <a:solidFill>
            <a:srgbClr val="072146"/>
          </a:solidFill>
        </p:spPr>
        <p:txBody>
          <a:bodyPr wrap="square" rIns="365760" rtlCol="0">
            <a:noAutofit/>
          </a:bodyPr>
          <a:lstStyle/>
          <a:p>
            <a:pPr algn="r"/>
            <a:endParaRPr lang="en-US" sz="4000" dirty="0">
              <a:solidFill>
                <a:schemeClr val="bg1"/>
              </a:solidFill>
            </a:endParaRPr>
          </a:p>
          <a:p>
            <a:pPr algn="r"/>
            <a:endParaRPr lang="en-US" sz="3600" dirty="0">
              <a:solidFill>
                <a:schemeClr val="bg1"/>
              </a:solidFill>
            </a:endParaRPr>
          </a:p>
          <a:p>
            <a:pPr algn="r"/>
            <a:r>
              <a:rPr lang="en-US" sz="4400" dirty="0">
                <a:solidFill>
                  <a:schemeClr val="bg1"/>
                </a:solidFill>
              </a:rPr>
              <a:t>James 3:5-6   </a:t>
            </a:r>
          </a:p>
        </p:txBody>
      </p:sp>
      <p:pic>
        <p:nvPicPr>
          <p:cNvPr id="5" name="Picture 4">
            <a:extLst>
              <a:ext uri="{FF2B5EF4-FFF2-40B4-BE49-F238E27FC236}">
                <a16:creationId xmlns:a16="http://schemas.microsoft.com/office/drawing/2014/main" id="{27D04813-E314-7FCE-BF36-FD9D480EF549}"/>
              </a:ext>
            </a:extLst>
          </p:cNvPr>
          <p:cNvPicPr>
            <a:picLocks noChangeAspect="1"/>
          </p:cNvPicPr>
          <p:nvPr/>
        </p:nvPicPr>
        <p:blipFill>
          <a:blip r:embed="rId4"/>
          <a:stretch>
            <a:fillRect/>
          </a:stretch>
        </p:blipFill>
        <p:spPr>
          <a:xfrm>
            <a:off x="-528" y="-297"/>
            <a:ext cx="12190466" cy="6857137"/>
          </a:xfrm>
          <a:prstGeom prst="rect">
            <a:avLst/>
          </a:prstGeom>
        </p:spPr>
      </p:pic>
    </p:spTree>
    <p:extLst>
      <p:ext uri="{BB962C8B-B14F-4D97-AF65-F5344CB8AC3E}">
        <p14:creationId xmlns:p14="http://schemas.microsoft.com/office/powerpoint/2010/main" val="120317822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wind"/>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24E9054-EE81-71DC-C74F-4F299D563B10}"/>
              </a:ext>
            </a:extLst>
          </p:cNvPr>
          <p:cNvSpPr txBox="1">
            <a:spLocks/>
          </p:cNvSpPr>
          <p:nvPr/>
        </p:nvSpPr>
        <p:spPr>
          <a:xfrm>
            <a:off x="3305612" y="4662280"/>
            <a:ext cx="8909538" cy="2194560"/>
          </a:xfrm>
          <a:prstGeom prst="rect">
            <a:avLst/>
          </a:prstGeom>
          <a:solidFill>
            <a:srgbClr val="072146"/>
          </a:solidFill>
        </p:spPr>
        <p:txBody>
          <a:bodyPr wrap="square" rIns="36576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Proverbs 17:9; 18:8</a:t>
            </a:r>
          </a:p>
        </p:txBody>
      </p:sp>
      <p:sp>
        <p:nvSpPr>
          <p:cNvPr id="2" name="Title 1">
            <a:extLst>
              <a:ext uri="{FF2B5EF4-FFF2-40B4-BE49-F238E27FC236}">
                <a16:creationId xmlns:a16="http://schemas.microsoft.com/office/drawing/2014/main" id="{EBAEAF6E-1E8D-D8F1-BF80-79330C6F1E43}"/>
              </a:ext>
            </a:extLst>
          </p:cNvPr>
          <p:cNvSpPr>
            <a:spLocks noGrp="1"/>
          </p:cNvSpPr>
          <p:nvPr>
            <p:ph type="ctrTitle"/>
          </p:nvPr>
        </p:nvSpPr>
        <p:spPr>
          <a:xfrm>
            <a:off x="266700" y="723901"/>
            <a:ext cx="4343400" cy="5410199"/>
          </a:xfrm>
        </p:spPr>
        <p:txBody>
          <a:bodyPr anchor="t">
            <a:normAutofit/>
          </a:bodyPr>
          <a:lstStyle/>
          <a:p>
            <a:pPr algn="l"/>
            <a:r>
              <a:rPr lang="en-US" spc="-100" dirty="0">
                <a:solidFill>
                  <a:schemeClr val="bg1"/>
                </a:solidFill>
                <a:latin typeface="Boucherie Block" panose="02000506000000020004" pitchFamily="2" charset="0"/>
              </a:rPr>
              <a:t>The</a:t>
            </a:r>
            <a:br>
              <a:rPr lang="en-US" spc="-100" dirty="0">
                <a:solidFill>
                  <a:schemeClr val="bg1"/>
                </a:solidFill>
                <a:latin typeface="Boucherie Block" panose="02000506000000020004" pitchFamily="2" charset="0"/>
              </a:rPr>
            </a:br>
            <a:r>
              <a:rPr lang="en-US" spc="-100" dirty="0">
                <a:solidFill>
                  <a:schemeClr val="bg1"/>
                </a:solidFill>
                <a:latin typeface="Boucherie Block" panose="02000506000000020004" pitchFamily="2" charset="0"/>
              </a:rPr>
              <a:t>Person </a:t>
            </a:r>
            <a:br>
              <a:rPr lang="en-US" spc="-100" dirty="0">
                <a:solidFill>
                  <a:schemeClr val="bg1"/>
                </a:solidFill>
                <a:latin typeface="Boucherie Block" panose="02000506000000020004" pitchFamily="2" charset="0"/>
              </a:rPr>
            </a:br>
            <a:r>
              <a:rPr lang="en-US" spc="-100" dirty="0">
                <a:solidFill>
                  <a:schemeClr val="bg1"/>
                </a:solidFill>
                <a:latin typeface="Boucherie Block" panose="02000506000000020004" pitchFamily="2" charset="0"/>
              </a:rPr>
              <a:t>who </a:t>
            </a:r>
            <a:br>
              <a:rPr lang="en-US" spc="-100" dirty="0">
                <a:solidFill>
                  <a:schemeClr val="bg1"/>
                </a:solidFill>
                <a:latin typeface="Boucherie Block" panose="02000506000000020004" pitchFamily="2" charset="0"/>
              </a:rPr>
            </a:br>
            <a:r>
              <a:rPr lang="en-US" spc="-100" dirty="0">
                <a:solidFill>
                  <a:schemeClr val="bg1"/>
                </a:solidFill>
                <a:latin typeface="Boucherie Block" panose="02000506000000020004" pitchFamily="2" charset="0"/>
              </a:rPr>
              <a:t>Gossips </a:t>
            </a:r>
            <a:br>
              <a:rPr lang="en-US" spc="-100" dirty="0">
                <a:solidFill>
                  <a:schemeClr val="bg1"/>
                </a:solidFill>
                <a:latin typeface="Boucherie Block" panose="02000506000000020004" pitchFamily="2" charset="0"/>
              </a:rPr>
            </a:br>
            <a:r>
              <a:rPr lang="en-US" spc="-100" dirty="0">
                <a:solidFill>
                  <a:schemeClr val="bg1"/>
                </a:solidFill>
                <a:latin typeface="Boucherie Block" panose="02000506000000020004" pitchFamily="2" charset="0"/>
              </a:rPr>
              <a:t>is a </a:t>
            </a:r>
            <a:br>
              <a:rPr lang="en-US" spc="-100" dirty="0">
                <a:solidFill>
                  <a:schemeClr val="bg1"/>
                </a:solidFill>
                <a:latin typeface="Boucherie Block" panose="02000506000000020004" pitchFamily="2" charset="0"/>
              </a:rPr>
            </a:br>
            <a:r>
              <a:rPr lang="en-US" spc="-100" dirty="0">
                <a:solidFill>
                  <a:schemeClr val="bg1"/>
                </a:solidFill>
                <a:latin typeface="Boucherie Block" panose="02000506000000020004" pitchFamily="2" charset="0"/>
              </a:rPr>
              <a:t>Talebearer</a:t>
            </a:r>
          </a:p>
        </p:txBody>
      </p:sp>
      <p:pic>
        <p:nvPicPr>
          <p:cNvPr id="3" name="Picture 2">
            <a:extLst>
              <a:ext uri="{FF2B5EF4-FFF2-40B4-BE49-F238E27FC236}">
                <a16:creationId xmlns:a16="http://schemas.microsoft.com/office/drawing/2014/main" id="{D9BED730-6DEB-6505-3875-C34B6E3BA70E}"/>
              </a:ext>
            </a:extLst>
          </p:cNvPr>
          <p:cNvPicPr>
            <a:picLocks noChangeAspect="1"/>
          </p:cNvPicPr>
          <p:nvPr/>
        </p:nvPicPr>
        <p:blipFill>
          <a:blip r:embed="rId4"/>
          <a:stretch>
            <a:fillRect/>
          </a:stretch>
        </p:blipFill>
        <p:spPr>
          <a:xfrm>
            <a:off x="0" y="0"/>
            <a:ext cx="12189938" cy="6856840"/>
          </a:xfrm>
          <a:prstGeom prst="rect">
            <a:avLst/>
          </a:prstGeom>
        </p:spPr>
      </p:pic>
    </p:spTree>
    <p:extLst>
      <p:ext uri="{BB962C8B-B14F-4D97-AF65-F5344CB8AC3E}">
        <p14:creationId xmlns:p14="http://schemas.microsoft.com/office/powerpoint/2010/main" val="92693368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wind"/>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24E9054-EE81-71DC-C74F-4F299D563B10}"/>
              </a:ext>
            </a:extLst>
          </p:cNvPr>
          <p:cNvSpPr txBox="1">
            <a:spLocks/>
          </p:cNvSpPr>
          <p:nvPr/>
        </p:nvSpPr>
        <p:spPr>
          <a:xfrm>
            <a:off x="3305612" y="4662280"/>
            <a:ext cx="8909538" cy="2194560"/>
          </a:xfrm>
          <a:prstGeom prst="rect">
            <a:avLst/>
          </a:prstGeom>
          <a:solidFill>
            <a:srgbClr val="072146"/>
          </a:solidFill>
        </p:spPr>
        <p:txBody>
          <a:bodyPr wrap="square" rIns="36576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Proverbs 16:16,19</a:t>
            </a:r>
          </a:p>
        </p:txBody>
      </p:sp>
      <p:sp>
        <p:nvSpPr>
          <p:cNvPr id="2" name="Title 1">
            <a:extLst>
              <a:ext uri="{FF2B5EF4-FFF2-40B4-BE49-F238E27FC236}">
                <a16:creationId xmlns:a16="http://schemas.microsoft.com/office/drawing/2014/main" id="{EBAEAF6E-1E8D-D8F1-BF80-79330C6F1E43}"/>
              </a:ext>
            </a:extLst>
          </p:cNvPr>
          <p:cNvSpPr>
            <a:spLocks noGrp="1"/>
          </p:cNvSpPr>
          <p:nvPr>
            <p:ph type="ctrTitle"/>
          </p:nvPr>
        </p:nvSpPr>
        <p:spPr>
          <a:xfrm>
            <a:off x="266700" y="723901"/>
            <a:ext cx="4343400" cy="5410199"/>
          </a:xfrm>
        </p:spPr>
        <p:txBody>
          <a:bodyPr anchor="t">
            <a:normAutofit/>
          </a:bodyPr>
          <a:lstStyle/>
          <a:p>
            <a:pPr algn="l"/>
            <a:r>
              <a:rPr lang="en-US" spc="-100" dirty="0">
                <a:solidFill>
                  <a:schemeClr val="bg1"/>
                </a:solidFill>
                <a:latin typeface="Boucherie Block" panose="02000506000000020004" pitchFamily="2" charset="0"/>
              </a:rPr>
              <a:t>The</a:t>
            </a:r>
            <a:br>
              <a:rPr lang="en-US" spc="-100" dirty="0">
                <a:solidFill>
                  <a:schemeClr val="bg1"/>
                </a:solidFill>
                <a:latin typeface="Boucherie Block" panose="02000506000000020004" pitchFamily="2" charset="0"/>
              </a:rPr>
            </a:br>
            <a:r>
              <a:rPr lang="en-US" spc="-100" dirty="0">
                <a:solidFill>
                  <a:schemeClr val="bg1"/>
                </a:solidFill>
                <a:latin typeface="Boucherie Block" panose="02000506000000020004" pitchFamily="2" charset="0"/>
              </a:rPr>
              <a:t>Person </a:t>
            </a:r>
            <a:br>
              <a:rPr lang="en-US" spc="-100" dirty="0">
                <a:solidFill>
                  <a:schemeClr val="bg1"/>
                </a:solidFill>
                <a:latin typeface="Boucherie Block" panose="02000506000000020004" pitchFamily="2" charset="0"/>
              </a:rPr>
            </a:br>
            <a:r>
              <a:rPr lang="en-US" spc="-100" dirty="0">
                <a:solidFill>
                  <a:schemeClr val="bg1"/>
                </a:solidFill>
                <a:latin typeface="Boucherie Block" panose="02000506000000020004" pitchFamily="2" charset="0"/>
              </a:rPr>
              <a:t>who </a:t>
            </a:r>
            <a:br>
              <a:rPr lang="en-US" spc="-100" dirty="0">
                <a:solidFill>
                  <a:schemeClr val="bg1"/>
                </a:solidFill>
                <a:latin typeface="Boucherie Block" panose="02000506000000020004" pitchFamily="2" charset="0"/>
              </a:rPr>
            </a:br>
            <a:r>
              <a:rPr lang="en-US" spc="-100" dirty="0">
                <a:solidFill>
                  <a:schemeClr val="bg1"/>
                </a:solidFill>
                <a:latin typeface="Boucherie Block" panose="02000506000000020004" pitchFamily="2" charset="0"/>
              </a:rPr>
              <a:t>Gossips </a:t>
            </a:r>
            <a:br>
              <a:rPr lang="en-US" spc="-100" dirty="0">
                <a:solidFill>
                  <a:schemeClr val="bg1"/>
                </a:solidFill>
                <a:latin typeface="Boucherie Block" panose="02000506000000020004" pitchFamily="2" charset="0"/>
              </a:rPr>
            </a:br>
            <a:r>
              <a:rPr lang="en-US" spc="-100" dirty="0">
                <a:solidFill>
                  <a:schemeClr val="bg1"/>
                </a:solidFill>
                <a:latin typeface="Boucherie Block" panose="02000506000000020004" pitchFamily="2" charset="0"/>
              </a:rPr>
              <a:t>Sows</a:t>
            </a:r>
            <a:br>
              <a:rPr lang="en-US" spc="-100" dirty="0">
                <a:solidFill>
                  <a:schemeClr val="bg1"/>
                </a:solidFill>
                <a:latin typeface="Boucherie Block" panose="02000506000000020004" pitchFamily="2" charset="0"/>
              </a:rPr>
            </a:br>
            <a:r>
              <a:rPr lang="en-US" spc="-100" dirty="0">
                <a:solidFill>
                  <a:schemeClr val="bg1"/>
                </a:solidFill>
                <a:latin typeface="Boucherie Block" panose="02000506000000020004" pitchFamily="2" charset="0"/>
              </a:rPr>
              <a:t>Strife</a:t>
            </a:r>
          </a:p>
        </p:txBody>
      </p:sp>
      <p:pic>
        <p:nvPicPr>
          <p:cNvPr id="3" name="Picture 2">
            <a:extLst>
              <a:ext uri="{FF2B5EF4-FFF2-40B4-BE49-F238E27FC236}">
                <a16:creationId xmlns:a16="http://schemas.microsoft.com/office/drawing/2014/main" id="{5AF6D142-A1D3-3C26-BA92-4C69D75601C9}"/>
              </a:ext>
            </a:extLst>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11409360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wind"/>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24E9054-EE81-71DC-C74F-4F299D563B10}"/>
              </a:ext>
            </a:extLst>
          </p:cNvPr>
          <p:cNvSpPr txBox="1">
            <a:spLocks/>
          </p:cNvSpPr>
          <p:nvPr/>
        </p:nvSpPr>
        <p:spPr>
          <a:xfrm>
            <a:off x="3305612" y="4662280"/>
            <a:ext cx="8909538" cy="2194560"/>
          </a:xfrm>
          <a:prstGeom prst="rect">
            <a:avLst/>
          </a:prstGeom>
          <a:solidFill>
            <a:srgbClr val="072146"/>
          </a:solidFill>
        </p:spPr>
        <p:txBody>
          <a:bodyPr wrap="square" rIns="36576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Proverbs 16:28</a:t>
            </a:r>
            <a:b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Psalm 101:5 </a:t>
            </a:r>
          </a:p>
        </p:txBody>
      </p:sp>
      <p:sp>
        <p:nvSpPr>
          <p:cNvPr id="2" name="Title 1">
            <a:extLst>
              <a:ext uri="{FF2B5EF4-FFF2-40B4-BE49-F238E27FC236}">
                <a16:creationId xmlns:a16="http://schemas.microsoft.com/office/drawing/2014/main" id="{EBAEAF6E-1E8D-D8F1-BF80-79330C6F1E43}"/>
              </a:ext>
            </a:extLst>
          </p:cNvPr>
          <p:cNvSpPr>
            <a:spLocks noGrp="1"/>
          </p:cNvSpPr>
          <p:nvPr>
            <p:ph type="ctrTitle"/>
          </p:nvPr>
        </p:nvSpPr>
        <p:spPr>
          <a:xfrm>
            <a:off x="266700" y="723901"/>
            <a:ext cx="4343400" cy="5410199"/>
          </a:xfrm>
        </p:spPr>
        <p:txBody>
          <a:bodyPr anchor="t">
            <a:normAutofit/>
          </a:bodyPr>
          <a:lstStyle/>
          <a:p>
            <a:pPr algn="l"/>
            <a:r>
              <a:rPr lang="en-US" spc="-100" dirty="0">
                <a:solidFill>
                  <a:schemeClr val="bg1"/>
                </a:solidFill>
                <a:latin typeface="Boucherie Block" panose="02000506000000020004" pitchFamily="2" charset="0"/>
              </a:rPr>
              <a:t>The</a:t>
            </a:r>
            <a:br>
              <a:rPr lang="en-US" spc="-100" dirty="0">
                <a:solidFill>
                  <a:schemeClr val="bg1"/>
                </a:solidFill>
                <a:latin typeface="Boucherie Block" panose="02000506000000020004" pitchFamily="2" charset="0"/>
              </a:rPr>
            </a:br>
            <a:r>
              <a:rPr lang="en-US" spc="-100" dirty="0">
                <a:solidFill>
                  <a:schemeClr val="bg1"/>
                </a:solidFill>
                <a:latin typeface="Boucherie Block" panose="02000506000000020004" pitchFamily="2" charset="0"/>
              </a:rPr>
              <a:t>Person </a:t>
            </a:r>
            <a:br>
              <a:rPr lang="en-US" spc="-100" dirty="0">
                <a:solidFill>
                  <a:schemeClr val="bg1"/>
                </a:solidFill>
                <a:latin typeface="Boucherie Block" panose="02000506000000020004" pitchFamily="2" charset="0"/>
              </a:rPr>
            </a:br>
            <a:r>
              <a:rPr lang="en-US" spc="-100" dirty="0">
                <a:solidFill>
                  <a:schemeClr val="bg1"/>
                </a:solidFill>
                <a:latin typeface="Boucherie Block" panose="02000506000000020004" pitchFamily="2" charset="0"/>
              </a:rPr>
              <a:t>who </a:t>
            </a:r>
            <a:br>
              <a:rPr lang="en-US" spc="-100" dirty="0">
                <a:solidFill>
                  <a:schemeClr val="bg1"/>
                </a:solidFill>
                <a:latin typeface="Boucherie Block" panose="02000506000000020004" pitchFamily="2" charset="0"/>
              </a:rPr>
            </a:br>
            <a:r>
              <a:rPr lang="en-US" spc="-100" dirty="0">
                <a:solidFill>
                  <a:schemeClr val="bg1"/>
                </a:solidFill>
                <a:latin typeface="Boucherie Block" panose="02000506000000020004" pitchFamily="2" charset="0"/>
              </a:rPr>
              <a:t>Gossips </a:t>
            </a:r>
            <a:br>
              <a:rPr lang="en-US" spc="-100" dirty="0">
                <a:solidFill>
                  <a:schemeClr val="bg1"/>
                </a:solidFill>
                <a:latin typeface="Boucherie Block" panose="02000506000000020004" pitchFamily="2" charset="0"/>
              </a:rPr>
            </a:br>
            <a:r>
              <a:rPr lang="en-US" spc="-100" dirty="0">
                <a:solidFill>
                  <a:schemeClr val="bg1"/>
                </a:solidFill>
                <a:latin typeface="Boucherie Block" panose="02000506000000020004" pitchFamily="2" charset="0"/>
              </a:rPr>
              <a:t>Is A</a:t>
            </a:r>
            <a:br>
              <a:rPr lang="en-US" spc="-100" dirty="0">
                <a:solidFill>
                  <a:schemeClr val="bg1"/>
                </a:solidFill>
                <a:latin typeface="Boucherie Block" panose="02000506000000020004" pitchFamily="2" charset="0"/>
              </a:rPr>
            </a:br>
            <a:r>
              <a:rPr lang="en-US" spc="-100" dirty="0">
                <a:solidFill>
                  <a:schemeClr val="bg1"/>
                </a:solidFill>
                <a:latin typeface="Boucherie Block" panose="02000506000000020004" pitchFamily="2" charset="0"/>
              </a:rPr>
              <a:t>Slanderer</a:t>
            </a:r>
          </a:p>
        </p:txBody>
      </p:sp>
      <p:pic>
        <p:nvPicPr>
          <p:cNvPr id="3" name="Picture 2">
            <a:extLst>
              <a:ext uri="{FF2B5EF4-FFF2-40B4-BE49-F238E27FC236}">
                <a16:creationId xmlns:a16="http://schemas.microsoft.com/office/drawing/2014/main" id="{FCCEDE05-EAB5-5068-7B03-AE0D01875018}"/>
              </a:ext>
            </a:extLst>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85172157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wind"/>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24E9054-EE81-71DC-C74F-4F299D563B10}"/>
              </a:ext>
            </a:extLst>
          </p:cNvPr>
          <p:cNvSpPr txBox="1">
            <a:spLocks/>
          </p:cNvSpPr>
          <p:nvPr/>
        </p:nvSpPr>
        <p:spPr>
          <a:xfrm>
            <a:off x="3305612" y="4662280"/>
            <a:ext cx="8909538" cy="2194560"/>
          </a:xfrm>
          <a:prstGeom prst="rect">
            <a:avLst/>
          </a:prstGeom>
          <a:solidFill>
            <a:srgbClr val="072146"/>
          </a:solidFill>
        </p:spPr>
        <p:txBody>
          <a:bodyPr wrap="square" rIns="36576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1 Peter 4:15</a:t>
            </a:r>
            <a:b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2 Thessalonians 3:11-12 </a:t>
            </a:r>
          </a:p>
        </p:txBody>
      </p:sp>
      <p:sp>
        <p:nvSpPr>
          <p:cNvPr id="2" name="Title 1">
            <a:extLst>
              <a:ext uri="{FF2B5EF4-FFF2-40B4-BE49-F238E27FC236}">
                <a16:creationId xmlns:a16="http://schemas.microsoft.com/office/drawing/2014/main" id="{EBAEAF6E-1E8D-D8F1-BF80-79330C6F1E43}"/>
              </a:ext>
            </a:extLst>
          </p:cNvPr>
          <p:cNvSpPr>
            <a:spLocks noGrp="1"/>
          </p:cNvSpPr>
          <p:nvPr>
            <p:ph type="ctrTitle"/>
          </p:nvPr>
        </p:nvSpPr>
        <p:spPr>
          <a:xfrm>
            <a:off x="266700" y="723901"/>
            <a:ext cx="4343400" cy="5410199"/>
          </a:xfrm>
        </p:spPr>
        <p:txBody>
          <a:bodyPr anchor="t">
            <a:normAutofit/>
          </a:bodyPr>
          <a:lstStyle/>
          <a:p>
            <a:pPr algn="l"/>
            <a:r>
              <a:rPr lang="en-US" spc="-100" dirty="0">
                <a:solidFill>
                  <a:schemeClr val="bg1"/>
                </a:solidFill>
                <a:latin typeface="Boucherie Block" panose="02000506000000020004" pitchFamily="2" charset="0"/>
              </a:rPr>
              <a:t>The</a:t>
            </a:r>
            <a:br>
              <a:rPr lang="en-US" spc="-100" dirty="0">
                <a:solidFill>
                  <a:schemeClr val="bg1"/>
                </a:solidFill>
                <a:latin typeface="Boucherie Block" panose="02000506000000020004" pitchFamily="2" charset="0"/>
              </a:rPr>
            </a:br>
            <a:r>
              <a:rPr lang="en-US" spc="-100" dirty="0">
                <a:solidFill>
                  <a:schemeClr val="bg1"/>
                </a:solidFill>
                <a:latin typeface="Boucherie Block" panose="02000506000000020004" pitchFamily="2" charset="0"/>
              </a:rPr>
              <a:t>Person </a:t>
            </a:r>
            <a:br>
              <a:rPr lang="en-US" spc="-100" dirty="0">
                <a:solidFill>
                  <a:schemeClr val="bg1"/>
                </a:solidFill>
                <a:latin typeface="Boucherie Block" panose="02000506000000020004" pitchFamily="2" charset="0"/>
              </a:rPr>
            </a:br>
            <a:r>
              <a:rPr lang="en-US" spc="-100" dirty="0">
                <a:solidFill>
                  <a:schemeClr val="bg1"/>
                </a:solidFill>
                <a:latin typeface="Boucherie Block" panose="02000506000000020004" pitchFamily="2" charset="0"/>
              </a:rPr>
              <a:t>who </a:t>
            </a:r>
            <a:br>
              <a:rPr lang="en-US" spc="-100" dirty="0">
                <a:solidFill>
                  <a:schemeClr val="bg1"/>
                </a:solidFill>
                <a:latin typeface="Boucherie Block" panose="02000506000000020004" pitchFamily="2" charset="0"/>
              </a:rPr>
            </a:br>
            <a:r>
              <a:rPr lang="en-US" spc="-100" dirty="0">
                <a:solidFill>
                  <a:schemeClr val="bg1"/>
                </a:solidFill>
                <a:latin typeface="Boucherie Block" panose="02000506000000020004" pitchFamily="2" charset="0"/>
              </a:rPr>
              <a:t>Gossips </a:t>
            </a:r>
            <a:br>
              <a:rPr lang="en-US" spc="-100" dirty="0">
                <a:solidFill>
                  <a:schemeClr val="bg1"/>
                </a:solidFill>
                <a:latin typeface="Boucherie Block" panose="02000506000000020004" pitchFamily="2" charset="0"/>
              </a:rPr>
            </a:br>
            <a:r>
              <a:rPr lang="en-US" spc="-100" dirty="0">
                <a:solidFill>
                  <a:schemeClr val="bg1"/>
                </a:solidFill>
                <a:latin typeface="Boucherie Block" panose="02000506000000020004" pitchFamily="2" charset="0"/>
              </a:rPr>
              <a:t>Is A</a:t>
            </a:r>
            <a:br>
              <a:rPr lang="en-US" spc="-100" dirty="0">
                <a:solidFill>
                  <a:schemeClr val="bg1"/>
                </a:solidFill>
                <a:latin typeface="Boucherie Block" panose="02000506000000020004" pitchFamily="2" charset="0"/>
              </a:rPr>
            </a:br>
            <a:r>
              <a:rPr lang="en-US" spc="-100" dirty="0" err="1">
                <a:solidFill>
                  <a:schemeClr val="bg1"/>
                </a:solidFill>
                <a:latin typeface="Boucherie Block" panose="02000506000000020004" pitchFamily="2" charset="0"/>
              </a:rPr>
              <a:t>BusyBody</a:t>
            </a:r>
            <a:endParaRPr lang="en-US" spc="-100" dirty="0">
              <a:solidFill>
                <a:schemeClr val="bg1"/>
              </a:solidFill>
              <a:latin typeface="Boucherie Block" panose="02000506000000020004" pitchFamily="2" charset="0"/>
            </a:endParaRPr>
          </a:p>
        </p:txBody>
      </p:sp>
      <p:pic>
        <p:nvPicPr>
          <p:cNvPr id="3" name="Picture 2">
            <a:extLst>
              <a:ext uri="{FF2B5EF4-FFF2-40B4-BE49-F238E27FC236}">
                <a16:creationId xmlns:a16="http://schemas.microsoft.com/office/drawing/2014/main" id="{9464FF25-CD5D-ABE4-0B2F-C0B8EFAC8738}"/>
              </a:ext>
            </a:extLst>
          </p:cNvPr>
          <p:cNvPicPr>
            <a:picLocks noChangeAspect="1"/>
          </p:cNvPicPr>
          <p:nvPr/>
        </p:nvPicPr>
        <p:blipFill>
          <a:blip r:embed="rId4"/>
          <a:stretch>
            <a:fillRect/>
          </a:stretch>
        </p:blipFill>
        <p:spPr>
          <a:xfrm>
            <a:off x="0" y="1160"/>
            <a:ext cx="12189938" cy="6856840"/>
          </a:xfrm>
          <a:prstGeom prst="rect">
            <a:avLst/>
          </a:prstGeom>
        </p:spPr>
      </p:pic>
    </p:spTree>
    <p:extLst>
      <p:ext uri="{BB962C8B-B14F-4D97-AF65-F5344CB8AC3E}">
        <p14:creationId xmlns:p14="http://schemas.microsoft.com/office/powerpoint/2010/main" val="21322191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wind"/>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24E9054-EE81-71DC-C74F-4F299D563B10}"/>
              </a:ext>
            </a:extLst>
          </p:cNvPr>
          <p:cNvSpPr txBox="1">
            <a:spLocks/>
          </p:cNvSpPr>
          <p:nvPr/>
        </p:nvSpPr>
        <p:spPr>
          <a:xfrm>
            <a:off x="3305612" y="4662280"/>
            <a:ext cx="8909538" cy="2194560"/>
          </a:xfrm>
          <a:prstGeom prst="rect">
            <a:avLst/>
          </a:prstGeom>
          <a:solidFill>
            <a:srgbClr val="072146"/>
          </a:solidFill>
        </p:spPr>
        <p:txBody>
          <a:bodyPr wrap="square" rIns="36576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1 Timothy 5:13</a:t>
            </a:r>
          </a:p>
        </p:txBody>
      </p:sp>
      <p:sp>
        <p:nvSpPr>
          <p:cNvPr id="2" name="Title 1">
            <a:extLst>
              <a:ext uri="{FF2B5EF4-FFF2-40B4-BE49-F238E27FC236}">
                <a16:creationId xmlns:a16="http://schemas.microsoft.com/office/drawing/2014/main" id="{EBAEAF6E-1E8D-D8F1-BF80-79330C6F1E43}"/>
              </a:ext>
            </a:extLst>
          </p:cNvPr>
          <p:cNvSpPr>
            <a:spLocks noGrp="1"/>
          </p:cNvSpPr>
          <p:nvPr>
            <p:ph type="ctrTitle"/>
          </p:nvPr>
        </p:nvSpPr>
        <p:spPr>
          <a:xfrm>
            <a:off x="266700" y="723901"/>
            <a:ext cx="4343400" cy="5410199"/>
          </a:xfrm>
        </p:spPr>
        <p:txBody>
          <a:bodyPr anchor="t">
            <a:normAutofit/>
          </a:bodyPr>
          <a:lstStyle/>
          <a:p>
            <a:pPr algn="l"/>
            <a:r>
              <a:rPr lang="en-US" spc="-100" dirty="0">
                <a:solidFill>
                  <a:schemeClr val="bg1"/>
                </a:solidFill>
                <a:latin typeface="Boucherie Block" panose="02000506000000020004" pitchFamily="2" charset="0"/>
              </a:rPr>
              <a:t>Idleness</a:t>
            </a:r>
            <a:br>
              <a:rPr lang="en-US" spc="-100" dirty="0">
                <a:solidFill>
                  <a:schemeClr val="bg1"/>
                </a:solidFill>
                <a:latin typeface="Boucherie Block" panose="02000506000000020004" pitchFamily="2" charset="0"/>
              </a:rPr>
            </a:br>
            <a:r>
              <a:rPr lang="en-US" spc="-100" dirty="0">
                <a:solidFill>
                  <a:schemeClr val="bg1"/>
                </a:solidFill>
                <a:latin typeface="Boucherie Block" panose="02000506000000020004" pitchFamily="2" charset="0"/>
              </a:rPr>
              <a:t>Invites</a:t>
            </a:r>
            <a:br>
              <a:rPr lang="en-US" spc="-100" dirty="0">
                <a:solidFill>
                  <a:schemeClr val="bg1"/>
                </a:solidFill>
                <a:latin typeface="Boucherie Block" panose="02000506000000020004" pitchFamily="2" charset="0"/>
              </a:rPr>
            </a:br>
            <a:r>
              <a:rPr lang="en-US" spc="-100" dirty="0">
                <a:solidFill>
                  <a:schemeClr val="bg1"/>
                </a:solidFill>
                <a:latin typeface="Boucherie Block" panose="02000506000000020004" pitchFamily="2" charset="0"/>
              </a:rPr>
              <a:t>Gossiping</a:t>
            </a:r>
            <a:br>
              <a:rPr lang="en-US" spc="-100" dirty="0">
                <a:solidFill>
                  <a:schemeClr val="bg1"/>
                </a:solidFill>
                <a:latin typeface="Boucherie Block" panose="02000506000000020004" pitchFamily="2" charset="0"/>
              </a:rPr>
            </a:br>
            <a:endParaRPr lang="en-US" spc="-100" dirty="0">
              <a:solidFill>
                <a:schemeClr val="bg1"/>
              </a:solidFill>
              <a:latin typeface="Boucherie Block" panose="02000506000000020004" pitchFamily="2" charset="0"/>
            </a:endParaRPr>
          </a:p>
        </p:txBody>
      </p:sp>
      <p:pic>
        <p:nvPicPr>
          <p:cNvPr id="3" name="Picture 2">
            <a:extLst>
              <a:ext uri="{FF2B5EF4-FFF2-40B4-BE49-F238E27FC236}">
                <a16:creationId xmlns:a16="http://schemas.microsoft.com/office/drawing/2014/main" id="{C9467CDF-4712-DC3A-43FA-76C13ACDF7CF}"/>
              </a:ext>
            </a:extLst>
          </p:cNvPr>
          <p:cNvPicPr>
            <a:picLocks noChangeAspect="1"/>
          </p:cNvPicPr>
          <p:nvPr/>
        </p:nvPicPr>
        <p:blipFill>
          <a:blip r:embed="rId4"/>
          <a:stretch>
            <a:fillRect/>
          </a:stretch>
        </p:blipFill>
        <p:spPr>
          <a:xfrm>
            <a:off x="0" y="0"/>
            <a:ext cx="12189938" cy="6856840"/>
          </a:xfrm>
          <a:prstGeom prst="rect">
            <a:avLst/>
          </a:prstGeom>
        </p:spPr>
      </p:pic>
    </p:spTree>
    <p:extLst>
      <p:ext uri="{BB962C8B-B14F-4D97-AF65-F5344CB8AC3E}">
        <p14:creationId xmlns:p14="http://schemas.microsoft.com/office/powerpoint/2010/main" val="77303711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wind"/>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24E9054-EE81-71DC-C74F-4F299D563B10}"/>
              </a:ext>
            </a:extLst>
          </p:cNvPr>
          <p:cNvSpPr txBox="1">
            <a:spLocks/>
          </p:cNvSpPr>
          <p:nvPr/>
        </p:nvSpPr>
        <p:spPr>
          <a:xfrm>
            <a:off x="3305612" y="4662280"/>
            <a:ext cx="8909538" cy="2194560"/>
          </a:xfrm>
          <a:prstGeom prst="rect">
            <a:avLst/>
          </a:prstGeom>
          <a:solidFill>
            <a:srgbClr val="072146"/>
          </a:solidFill>
        </p:spPr>
        <p:txBody>
          <a:bodyPr wrap="square" rIns="36576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James 3:9, 12</a:t>
            </a:r>
            <a:b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Philippians 4:8</a:t>
            </a:r>
          </a:p>
        </p:txBody>
      </p:sp>
      <p:sp>
        <p:nvSpPr>
          <p:cNvPr id="2" name="Title 1">
            <a:extLst>
              <a:ext uri="{FF2B5EF4-FFF2-40B4-BE49-F238E27FC236}">
                <a16:creationId xmlns:a16="http://schemas.microsoft.com/office/drawing/2014/main" id="{EBAEAF6E-1E8D-D8F1-BF80-79330C6F1E43}"/>
              </a:ext>
            </a:extLst>
          </p:cNvPr>
          <p:cNvSpPr>
            <a:spLocks noGrp="1"/>
          </p:cNvSpPr>
          <p:nvPr>
            <p:ph type="ctrTitle"/>
          </p:nvPr>
        </p:nvSpPr>
        <p:spPr>
          <a:xfrm>
            <a:off x="266700" y="723901"/>
            <a:ext cx="4343400" cy="5410199"/>
          </a:xfrm>
        </p:spPr>
        <p:txBody>
          <a:bodyPr anchor="t">
            <a:normAutofit/>
          </a:bodyPr>
          <a:lstStyle/>
          <a:p>
            <a:pPr algn="l"/>
            <a:br>
              <a:rPr lang="en-US" spc="-100" dirty="0">
                <a:solidFill>
                  <a:schemeClr val="bg1"/>
                </a:solidFill>
                <a:latin typeface="Boucherie Block" panose="02000506000000020004" pitchFamily="2" charset="0"/>
              </a:rPr>
            </a:br>
            <a:r>
              <a:rPr lang="en-US" spc="-100" dirty="0" err="1">
                <a:solidFill>
                  <a:schemeClr val="bg1"/>
                </a:solidFill>
                <a:latin typeface="Boucherie Block" panose="02000506000000020004" pitchFamily="2" charset="0"/>
              </a:rPr>
              <a:t>The</a:t>
            </a:r>
            <a:r>
              <a:rPr lang="en-US" spc="-100" dirty="0">
                <a:solidFill>
                  <a:schemeClr val="bg1"/>
                </a:solidFill>
                <a:latin typeface="Boucherie Block" panose="02000506000000020004" pitchFamily="2" charset="0"/>
              </a:rPr>
              <a:t> </a:t>
            </a:r>
            <a:br>
              <a:rPr lang="en-US" spc="-100" dirty="0">
                <a:solidFill>
                  <a:schemeClr val="bg1"/>
                </a:solidFill>
                <a:latin typeface="Boucherie Block" panose="02000506000000020004" pitchFamily="2" charset="0"/>
              </a:rPr>
            </a:br>
            <a:r>
              <a:rPr lang="en-US" spc="-100" dirty="0">
                <a:solidFill>
                  <a:schemeClr val="bg1"/>
                </a:solidFill>
                <a:latin typeface="Boucherie Block" panose="02000506000000020004" pitchFamily="2" charset="0"/>
              </a:rPr>
              <a:t>Tongue</a:t>
            </a:r>
            <a:br>
              <a:rPr lang="en-US" spc="-100" dirty="0">
                <a:solidFill>
                  <a:schemeClr val="bg1"/>
                </a:solidFill>
                <a:latin typeface="Boucherie Block" panose="02000506000000020004" pitchFamily="2" charset="0"/>
              </a:rPr>
            </a:br>
            <a:r>
              <a:rPr lang="en-US" spc="-100" dirty="0">
                <a:solidFill>
                  <a:schemeClr val="bg1"/>
                </a:solidFill>
                <a:latin typeface="Boucherie Block" panose="02000506000000020004" pitchFamily="2" charset="0"/>
              </a:rPr>
              <a:t>Requires</a:t>
            </a:r>
            <a:br>
              <a:rPr lang="en-US" spc="-100" dirty="0">
                <a:solidFill>
                  <a:schemeClr val="bg1"/>
                </a:solidFill>
                <a:latin typeface="Boucherie Block" panose="02000506000000020004" pitchFamily="2" charset="0"/>
              </a:rPr>
            </a:br>
            <a:r>
              <a:rPr lang="en-US" spc="-100" dirty="0">
                <a:solidFill>
                  <a:schemeClr val="bg1"/>
                </a:solidFill>
                <a:latin typeface="Boucherie Block" panose="02000506000000020004" pitchFamily="2" charset="0"/>
              </a:rPr>
              <a:t>Constant</a:t>
            </a:r>
            <a:br>
              <a:rPr lang="en-US" spc="-100" dirty="0">
                <a:solidFill>
                  <a:schemeClr val="bg1"/>
                </a:solidFill>
                <a:latin typeface="Boucherie Block" panose="02000506000000020004" pitchFamily="2" charset="0"/>
              </a:rPr>
            </a:br>
            <a:r>
              <a:rPr lang="en-US" spc="-100" dirty="0">
                <a:solidFill>
                  <a:schemeClr val="bg1"/>
                </a:solidFill>
                <a:latin typeface="Boucherie Block" panose="02000506000000020004" pitchFamily="2" charset="0"/>
              </a:rPr>
              <a:t>Surveillance</a:t>
            </a:r>
          </a:p>
        </p:txBody>
      </p:sp>
      <p:pic>
        <p:nvPicPr>
          <p:cNvPr id="3" name="Picture 2">
            <a:extLst>
              <a:ext uri="{FF2B5EF4-FFF2-40B4-BE49-F238E27FC236}">
                <a16:creationId xmlns:a16="http://schemas.microsoft.com/office/drawing/2014/main" id="{F75F6697-F11C-EA98-73EC-23628F298C4A}"/>
              </a:ext>
            </a:extLst>
          </p:cNvPr>
          <p:cNvPicPr>
            <a:picLocks noChangeAspect="1"/>
          </p:cNvPicPr>
          <p:nvPr/>
        </p:nvPicPr>
        <p:blipFill>
          <a:blip r:embed="rId4"/>
          <a:stretch>
            <a:fillRect/>
          </a:stretch>
        </p:blipFill>
        <p:spPr>
          <a:xfrm>
            <a:off x="-528" y="-297"/>
            <a:ext cx="12190466" cy="6857137"/>
          </a:xfrm>
          <a:prstGeom prst="rect">
            <a:avLst/>
          </a:prstGeom>
        </p:spPr>
      </p:pic>
    </p:spTree>
    <p:extLst>
      <p:ext uri="{BB962C8B-B14F-4D97-AF65-F5344CB8AC3E}">
        <p14:creationId xmlns:p14="http://schemas.microsoft.com/office/powerpoint/2010/main" val="337812408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wind"/>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24E9054-EE81-71DC-C74F-4F299D563B10}"/>
              </a:ext>
            </a:extLst>
          </p:cNvPr>
          <p:cNvSpPr txBox="1">
            <a:spLocks/>
          </p:cNvSpPr>
          <p:nvPr/>
        </p:nvSpPr>
        <p:spPr>
          <a:xfrm>
            <a:off x="3305612" y="4662280"/>
            <a:ext cx="8909538" cy="2194560"/>
          </a:xfrm>
          <a:prstGeom prst="rect">
            <a:avLst/>
          </a:prstGeom>
          <a:solidFill>
            <a:srgbClr val="072146"/>
          </a:solidFill>
        </p:spPr>
        <p:txBody>
          <a:bodyPr wrap="square" rIns="36576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cf. Proverbs 16:19</a:t>
            </a:r>
          </a:p>
        </p:txBody>
      </p:sp>
      <p:sp>
        <p:nvSpPr>
          <p:cNvPr id="2" name="Title 1">
            <a:extLst>
              <a:ext uri="{FF2B5EF4-FFF2-40B4-BE49-F238E27FC236}">
                <a16:creationId xmlns:a16="http://schemas.microsoft.com/office/drawing/2014/main" id="{EBAEAF6E-1E8D-D8F1-BF80-79330C6F1E43}"/>
              </a:ext>
            </a:extLst>
          </p:cNvPr>
          <p:cNvSpPr>
            <a:spLocks noGrp="1"/>
          </p:cNvSpPr>
          <p:nvPr>
            <p:ph type="ctrTitle"/>
          </p:nvPr>
        </p:nvSpPr>
        <p:spPr>
          <a:xfrm>
            <a:off x="190500" y="228600"/>
            <a:ext cx="4705350" cy="6324600"/>
          </a:xfrm>
        </p:spPr>
        <p:txBody>
          <a:bodyPr anchor="t">
            <a:normAutofit fontScale="90000"/>
          </a:bodyPr>
          <a:lstStyle/>
          <a:p>
            <a:pPr algn="l"/>
            <a:r>
              <a:rPr lang="en-US" sz="5800" spc="-100" dirty="0">
                <a:solidFill>
                  <a:schemeClr val="bg1"/>
                </a:solidFill>
                <a:latin typeface="Boucherie Block" panose="02000506000000020004" pitchFamily="2" charset="0"/>
              </a:rPr>
              <a:t>Conclusion</a:t>
            </a:r>
            <a:br>
              <a:rPr lang="en-US" sz="3600" spc="-100" dirty="0">
                <a:solidFill>
                  <a:schemeClr val="bg1"/>
                </a:solidFill>
                <a:latin typeface="Boucherie Block" panose="02000506000000020004" pitchFamily="2" charset="0"/>
              </a:rPr>
            </a:br>
            <a:br>
              <a:rPr lang="en-US" sz="3600" spc="-100" dirty="0">
                <a:solidFill>
                  <a:schemeClr val="bg1"/>
                </a:solidFill>
                <a:latin typeface="Boucherie Block" panose="02000506000000020004" pitchFamily="2" charset="0"/>
              </a:rPr>
            </a:br>
            <a:r>
              <a:rPr lang="en-US" dirty="0">
                <a:solidFill>
                  <a:schemeClr val="bg1"/>
                </a:solidFill>
                <a:latin typeface="Bebas Neue" panose="020B0606020202050201" pitchFamily="34" charset="0"/>
              </a:rPr>
              <a:t>Gossip is</a:t>
            </a:r>
            <a:br>
              <a:rPr lang="en-US" dirty="0">
                <a:solidFill>
                  <a:schemeClr val="bg1"/>
                </a:solidFill>
                <a:latin typeface="Bebas Neue" panose="020B0606020202050201" pitchFamily="34" charset="0"/>
              </a:rPr>
            </a:br>
            <a:r>
              <a:rPr lang="en-US" dirty="0">
                <a:solidFill>
                  <a:schemeClr val="bg1"/>
                </a:solidFill>
                <a:latin typeface="Bebas Neue" panose="020B0606020202050201" pitchFamily="34" charset="0"/>
              </a:rPr>
              <a:t>not</a:t>
            </a:r>
            <a:br>
              <a:rPr lang="en-US" dirty="0">
                <a:solidFill>
                  <a:schemeClr val="bg1"/>
                </a:solidFill>
                <a:latin typeface="Bebas Neue" panose="020B0606020202050201" pitchFamily="34" charset="0"/>
              </a:rPr>
            </a:br>
            <a:r>
              <a:rPr lang="en-US" dirty="0">
                <a:solidFill>
                  <a:schemeClr val="bg1"/>
                </a:solidFill>
                <a:latin typeface="Bebas Neue" panose="020B0606020202050201" pitchFamily="34" charset="0"/>
              </a:rPr>
              <a:t>harmless </a:t>
            </a:r>
            <a:br>
              <a:rPr lang="en-US" dirty="0">
                <a:solidFill>
                  <a:schemeClr val="bg1"/>
                </a:solidFill>
                <a:latin typeface="Bebas Neue" panose="020B0606020202050201" pitchFamily="34" charset="0"/>
              </a:rPr>
            </a:br>
            <a:r>
              <a:rPr lang="en-US" dirty="0">
                <a:solidFill>
                  <a:schemeClr val="bg1"/>
                </a:solidFill>
                <a:latin typeface="Bebas Neue" panose="020B0606020202050201" pitchFamily="34" charset="0"/>
              </a:rPr>
              <a:t>or minor.</a:t>
            </a:r>
            <a:br>
              <a:rPr lang="en-US" dirty="0">
                <a:solidFill>
                  <a:schemeClr val="bg1"/>
                </a:solidFill>
                <a:latin typeface="Bebas Neue" panose="020B0606020202050201" pitchFamily="34" charset="0"/>
              </a:rPr>
            </a:br>
            <a:r>
              <a:rPr lang="en-US" dirty="0">
                <a:solidFill>
                  <a:schemeClr val="bg1"/>
                </a:solidFill>
                <a:latin typeface="Bebas Neue" panose="020B0606020202050201" pitchFamily="34" charset="0"/>
              </a:rPr>
              <a:t>God hates it, </a:t>
            </a:r>
            <a:br>
              <a:rPr lang="en-US" dirty="0">
                <a:solidFill>
                  <a:schemeClr val="bg1"/>
                </a:solidFill>
                <a:latin typeface="Bebas Neue" panose="020B0606020202050201" pitchFamily="34" charset="0"/>
              </a:rPr>
            </a:br>
            <a:r>
              <a:rPr lang="en-US" dirty="0">
                <a:solidFill>
                  <a:schemeClr val="bg1"/>
                </a:solidFill>
                <a:latin typeface="Bebas Neue" panose="020B0606020202050201" pitchFamily="34" charset="0"/>
              </a:rPr>
              <a:t>and so should we!</a:t>
            </a:r>
            <a:br>
              <a:rPr lang="en-US" dirty="0">
                <a:latin typeface="Arial Narrow" panose="020B0606020202030204" pitchFamily="34" charset="0"/>
              </a:rPr>
            </a:br>
            <a:endParaRPr lang="en-US" sz="5800" spc="-100" dirty="0">
              <a:solidFill>
                <a:schemeClr val="bg1"/>
              </a:solidFill>
              <a:latin typeface="Arial Narrow" panose="020B0606020202030204" pitchFamily="34" charset="0"/>
            </a:endParaRPr>
          </a:p>
        </p:txBody>
      </p:sp>
      <p:pic>
        <p:nvPicPr>
          <p:cNvPr id="3" name="Picture 2">
            <a:extLst>
              <a:ext uri="{FF2B5EF4-FFF2-40B4-BE49-F238E27FC236}">
                <a16:creationId xmlns:a16="http://schemas.microsoft.com/office/drawing/2014/main" id="{9AA16BEB-A348-C35F-FC37-2DDBB7D76278}"/>
              </a:ext>
            </a:extLst>
          </p:cNvPr>
          <p:cNvPicPr>
            <a:picLocks noChangeAspect="1"/>
          </p:cNvPicPr>
          <p:nvPr/>
        </p:nvPicPr>
        <p:blipFill>
          <a:blip r:embed="rId4"/>
          <a:stretch>
            <a:fillRect/>
          </a:stretch>
        </p:blipFill>
        <p:spPr>
          <a:xfrm>
            <a:off x="0" y="-297"/>
            <a:ext cx="12190466" cy="6857137"/>
          </a:xfrm>
          <a:prstGeom prst="rect">
            <a:avLst/>
          </a:prstGeom>
        </p:spPr>
      </p:pic>
    </p:spTree>
    <p:extLst>
      <p:ext uri="{BB962C8B-B14F-4D97-AF65-F5344CB8AC3E}">
        <p14:creationId xmlns:p14="http://schemas.microsoft.com/office/powerpoint/2010/main" val="337578167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wind"/>
      </p:transition>
    </mc:Choice>
    <mc:Fallback>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315</TotalTime>
  <Words>1486</Words>
  <Application>Microsoft Office PowerPoint</Application>
  <PresentationFormat>Widescreen</PresentationFormat>
  <Paragraphs>99</Paragraphs>
  <Slides>8</Slides>
  <Notes>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vt:i4>
      </vt:variant>
    </vt:vector>
  </HeadingPairs>
  <TitlesOfParts>
    <vt:vector size="17" baseType="lpstr">
      <vt:lpstr>Calibri</vt:lpstr>
      <vt:lpstr>Boucherie Block</vt:lpstr>
      <vt:lpstr>Arial</vt:lpstr>
      <vt:lpstr>Arial Narrow</vt:lpstr>
      <vt:lpstr>Bebas Neue</vt:lpstr>
      <vt:lpstr>Algerian</vt:lpstr>
      <vt:lpstr>Calibri Light</vt:lpstr>
      <vt:lpstr>Blackadder ITC</vt:lpstr>
      <vt:lpstr>Office Theme</vt:lpstr>
      <vt:lpstr>G   O     S       S         I               P </vt:lpstr>
      <vt:lpstr>The Person  who  Gossips  is a  Talebearer</vt:lpstr>
      <vt:lpstr>The Person  who  Gossips  Sows Strife</vt:lpstr>
      <vt:lpstr>The Person  who  Gossips  Is A Slanderer</vt:lpstr>
      <vt:lpstr>The Person  who  Gossips  Is A BusyBody</vt:lpstr>
      <vt:lpstr>Idleness Invites Gossiping </vt:lpstr>
      <vt:lpstr> The  Tongue Requires Constant Surveillance</vt:lpstr>
      <vt:lpstr>Conclusion  Gossip is not harmless  or minor. God hates it,  and so should we!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Sin of Gossip</dc:title>
  <dc:creator>Stan Cox</dc:creator>
  <cp:lastModifiedBy>Stan Cox</cp:lastModifiedBy>
  <cp:revision>5</cp:revision>
  <cp:lastPrinted>2024-01-23T14:48:01Z</cp:lastPrinted>
  <dcterms:created xsi:type="dcterms:W3CDTF">2021-05-28T19:26:43Z</dcterms:created>
  <dcterms:modified xsi:type="dcterms:W3CDTF">2024-01-26T16:30:02Z</dcterms:modified>
</cp:coreProperties>
</file>