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62" r:id="rId3"/>
    <p:sldId id="257" r:id="rId4"/>
    <p:sldId id="263" r:id="rId5"/>
    <p:sldId id="260" r:id="rId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660"/>
  </p:normalViewPr>
  <p:slideViewPr>
    <p:cSldViewPr snapToGrid="0">
      <p:cViewPr varScale="1">
        <p:scale>
          <a:sx n="75" d="100"/>
          <a:sy n="75" d="100"/>
        </p:scale>
        <p:origin x="902" y="43"/>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microsoft.com/office/2016/11/relationships/changesInfo" Target="changesInfos/changesInfo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tan Cox" userId="9376f276357bfffd" providerId="LiveId" clId="{D6A38ECA-CFFF-4F81-A50A-FF406F190B2A}"/>
    <pc:docChg chg="delSld delMainMaster">
      <pc:chgData name="Stan Cox" userId="9376f276357bfffd" providerId="LiveId" clId="{D6A38ECA-CFFF-4F81-A50A-FF406F190B2A}" dt="2026-05-03T04:14:39.371" v="0" actId="47"/>
      <pc:docMkLst>
        <pc:docMk/>
      </pc:docMkLst>
      <pc:sldChg chg="del">
        <pc:chgData name="Stan Cox" userId="9376f276357bfffd" providerId="LiveId" clId="{D6A38ECA-CFFF-4F81-A50A-FF406F190B2A}" dt="2026-05-03T04:14:39.371" v="0" actId="47"/>
        <pc:sldMkLst>
          <pc:docMk/>
          <pc:sldMk cId="3344909960" sldId="264"/>
        </pc:sldMkLst>
      </pc:sldChg>
      <pc:sldMasterChg chg="del delSldLayout">
        <pc:chgData name="Stan Cox" userId="9376f276357bfffd" providerId="LiveId" clId="{D6A38ECA-CFFF-4F81-A50A-FF406F190B2A}" dt="2026-05-03T04:14:39.371" v="0" actId="47"/>
        <pc:sldMasterMkLst>
          <pc:docMk/>
          <pc:sldMasterMk cId="3166628613" sldId="2147483672"/>
        </pc:sldMasterMkLst>
        <pc:sldLayoutChg chg="del">
          <pc:chgData name="Stan Cox" userId="9376f276357bfffd" providerId="LiveId" clId="{D6A38ECA-CFFF-4F81-A50A-FF406F190B2A}" dt="2026-05-03T04:14:39.371" v="0" actId="47"/>
          <pc:sldLayoutMkLst>
            <pc:docMk/>
            <pc:sldMasterMk cId="3166628613" sldId="2147483672"/>
            <pc:sldLayoutMk cId="1485225993" sldId="2147483673"/>
          </pc:sldLayoutMkLst>
        </pc:sldLayoutChg>
        <pc:sldLayoutChg chg="del">
          <pc:chgData name="Stan Cox" userId="9376f276357bfffd" providerId="LiveId" clId="{D6A38ECA-CFFF-4F81-A50A-FF406F190B2A}" dt="2026-05-03T04:14:39.371" v="0" actId="47"/>
          <pc:sldLayoutMkLst>
            <pc:docMk/>
            <pc:sldMasterMk cId="3166628613" sldId="2147483672"/>
            <pc:sldLayoutMk cId="515326296" sldId="2147483674"/>
          </pc:sldLayoutMkLst>
        </pc:sldLayoutChg>
        <pc:sldLayoutChg chg="del">
          <pc:chgData name="Stan Cox" userId="9376f276357bfffd" providerId="LiveId" clId="{D6A38ECA-CFFF-4F81-A50A-FF406F190B2A}" dt="2026-05-03T04:14:39.371" v="0" actId="47"/>
          <pc:sldLayoutMkLst>
            <pc:docMk/>
            <pc:sldMasterMk cId="3166628613" sldId="2147483672"/>
            <pc:sldLayoutMk cId="3932257562" sldId="2147483675"/>
          </pc:sldLayoutMkLst>
        </pc:sldLayoutChg>
        <pc:sldLayoutChg chg="del">
          <pc:chgData name="Stan Cox" userId="9376f276357bfffd" providerId="LiveId" clId="{D6A38ECA-CFFF-4F81-A50A-FF406F190B2A}" dt="2026-05-03T04:14:39.371" v="0" actId="47"/>
          <pc:sldLayoutMkLst>
            <pc:docMk/>
            <pc:sldMasterMk cId="3166628613" sldId="2147483672"/>
            <pc:sldLayoutMk cId="807552703" sldId="2147483676"/>
          </pc:sldLayoutMkLst>
        </pc:sldLayoutChg>
        <pc:sldLayoutChg chg="del">
          <pc:chgData name="Stan Cox" userId="9376f276357bfffd" providerId="LiveId" clId="{D6A38ECA-CFFF-4F81-A50A-FF406F190B2A}" dt="2026-05-03T04:14:39.371" v="0" actId="47"/>
          <pc:sldLayoutMkLst>
            <pc:docMk/>
            <pc:sldMasterMk cId="3166628613" sldId="2147483672"/>
            <pc:sldLayoutMk cId="1964722950" sldId="2147483677"/>
          </pc:sldLayoutMkLst>
        </pc:sldLayoutChg>
        <pc:sldLayoutChg chg="del">
          <pc:chgData name="Stan Cox" userId="9376f276357bfffd" providerId="LiveId" clId="{D6A38ECA-CFFF-4F81-A50A-FF406F190B2A}" dt="2026-05-03T04:14:39.371" v="0" actId="47"/>
          <pc:sldLayoutMkLst>
            <pc:docMk/>
            <pc:sldMasterMk cId="3166628613" sldId="2147483672"/>
            <pc:sldLayoutMk cId="3527656830" sldId="2147483678"/>
          </pc:sldLayoutMkLst>
        </pc:sldLayoutChg>
        <pc:sldLayoutChg chg="del">
          <pc:chgData name="Stan Cox" userId="9376f276357bfffd" providerId="LiveId" clId="{D6A38ECA-CFFF-4F81-A50A-FF406F190B2A}" dt="2026-05-03T04:14:39.371" v="0" actId="47"/>
          <pc:sldLayoutMkLst>
            <pc:docMk/>
            <pc:sldMasterMk cId="3166628613" sldId="2147483672"/>
            <pc:sldLayoutMk cId="3712051289" sldId="2147483679"/>
          </pc:sldLayoutMkLst>
        </pc:sldLayoutChg>
        <pc:sldLayoutChg chg="del">
          <pc:chgData name="Stan Cox" userId="9376f276357bfffd" providerId="LiveId" clId="{D6A38ECA-CFFF-4F81-A50A-FF406F190B2A}" dt="2026-05-03T04:14:39.371" v="0" actId="47"/>
          <pc:sldLayoutMkLst>
            <pc:docMk/>
            <pc:sldMasterMk cId="3166628613" sldId="2147483672"/>
            <pc:sldLayoutMk cId="859705211" sldId="2147483680"/>
          </pc:sldLayoutMkLst>
        </pc:sldLayoutChg>
        <pc:sldLayoutChg chg="del">
          <pc:chgData name="Stan Cox" userId="9376f276357bfffd" providerId="LiveId" clId="{D6A38ECA-CFFF-4F81-A50A-FF406F190B2A}" dt="2026-05-03T04:14:39.371" v="0" actId="47"/>
          <pc:sldLayoutMkLst>
            <pc:docMk/>
            <pc:sldMasterMk cId="3166628613" sldId="2147483672"/>
            <pc:sldLayoutMk cId="2971814890" sldId="2147483681"/>
          </pc:sldLayoutMkLst>
        </pc:sldLayoutChg>
        <pc:sldLayoutChg chg="del">
          <pc:chgData name="Stan Cox" userId="9376f276357bfffd" providerId="LiveId" clId="{D6A38ECA-CFFF-4F81-A50A-FF406F190B2A}" dt="2026-05-03T04:14:39.371" v="0" actId="47"/>
          <pc:sldLayoutMkLst>
            <pc:docMk/>
            <pc:sldMasterMk cId="3166628613" sldId="2147483672"/>
            <pc:sldLayoutMk cId="73665605" sldId="2147483682"/>
          </pc:sldLayoutMkLst>
        </pc:sldLayoutChg>
        <pc:sldLayoutChg chg="del">
          <pc:chgData name="Stan Cox" userId="9376f276357bfffd" providerId="LiveId" clId="{D6A38ECA-CFFF-4F81-A50A-FF406F190B2A}" dt="2026-05-03T04:14:39.371" v="0" actId="47"/>
          <pc:sldLayoutMkLst>
            <pc:docMk/>
            <pc:sldMasterMk cId="3166628613" sldId="2147483672"/>
            <pc:sldLayoutMk cId="2190575937" sldId="2147483683"/>
          </pc:sldLayoutMkLst>
        </pc:sldLayoutChg>
      </pc:sldMaster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446534" y="3085765"/>
            <a:ext cx="11262866" cy="33048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 name="Title 1"/>
          <p:cNvSpPr>
            <a:spLocks noGrp="1"/>
          </p:cNvSpPr>
          <p:nvPr>
            <p:ph type="ctrTitle"/>
          </p:nvPr>
        </p:nvSpPr>
        <p:spPr>
          <a:xfrm>
            <a:off x="581191" y="1020431"/>
            <a:ext cx="10993549" cy="1475013"/>
          </a:xfrm>
          <a:effectLst/>
        </p:spPr>
        <p:txBody>
          <a:bodyPr anchor="b">
            <a:normAutofit/>
          </a:bodyPr>
          <a:lstStyle>
            <a:lvl1pPr>
              <a:defRPr sz="36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581194" y="2495445"/>
            <a:ext cx="10993546" cy="590321"/>
          </a:xfrm>
        </p:spPr>
        <p:txBody>
          <a:bodyPr anchor="t">
            <a:normAutofit/>
          </a:bodyPr>
          <a:lstStyle>
            <a:lvl1pPr marL="0" indent="0" algn="l">
              <a:buNone/>
              <a:defRPr sz="1600" cap="all">
                <a:solidFill>
                  <a:schemeClr val="accent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a:xfrm>
            <a:off x="7605951" y="5956137"/>
            <a:ext cx="2844800" cy="365125"/>
          </a:xfrm>
        </p:spPr>
        <p:txBody>
          <a:bodyPr/>
          <a:lstStyle>
            <a:lvl1pPr>
              <a:defRPr>
                <a:solidFill>
                  <a:schemeClr val="accent1">
                    <a:lumMod val="75000"/>
                    <a:lumOff val="25000"/>
                  </a:schemeClr>
                </a:solidFill>
              </a:defRPr>
            </a:lvl1pPr>
          </a:lstStyle>
          <a:p>
            <a:fld id="{F6C87B22-D76D-4A3F-953F-2731086112D1}" type="datetimeFigureOut">
              <a:rPr lang="en-US" smtClean="0"/>
              <a:t>5/2/2026</a:t>
            </a:fld>
            <a:endParaRPr lang="en-US"/>
          </a:p>
        </p:txBody>
      </p:sp>
      <p:sp>
        <p:nvSpPr>
          <p:cNvPr id="5" name="Footer Placeholder 4"/>
          <p:cNvSpPr>
            <a:spLocks noGrp="1"/>
          </p:cNvSpPr>
          <p:nvPr>
            <p:ph type="ftr" sz="quarter" idx="11"/>
          </p:nvPr>
        </p:nvSpPr>
        <p:spPr>
          <a:xfrm>
            <a:off x="581192" y="5951811"/>
            <a:ext cx="6917210" cy="365125"/>
          </a:xfrm>
        </p:spPr>
        <p:txBody>
          <a:bodyPr/>
          <a:lstStyle>
            <a:lvl1pPr>
              <a:defRPr>
                <a:solidFill>
                  <a:schemeClr val="accent1">
                    <a:lumMod val="75000"/>
                    <a:lumOff val="25000"/>
                  </a:schemeClr>
                </a:solidFill>
              </a:defRPr>
            </a:lvl1pPr>
          </a:lstStyle>
          <a:p>
            <a:endParaRPr lang="en-US"/>
          </a:p>
        </p:txBody>
      </p:sp>
      <p:sp>
        <p:nvSpPr>
          <p:cNvPr id="6" name="Slide Number Placeholder 5"/>
          <p:cNvSpPr>
            <a:spLocks noGrp="1"/>
          </p:cNvSpPr>
          <p:nvPr>
            <p:ph type="sldNum" sz="quarter" idx="12"/>
          </p:nvPr>
        </p:nvSpPr>
        <p:spPr>
          <a:xfrm>
            <a:off x="10558300" y="5956137"/>
            <a:ext cx="1016440" cy="365125"/>
          </a:xfrm>
        </p:spPr>
        <p:txBody>
          <a:bodyPr/>
          <a:lstStyle>
            <a:lvl1pPr>
              <a:defRPr>
                <a:solidFill>
                  <a:schemeClr val="accent1">
                    <a:lumMod val="75000"/>
                    <a:lumOff val="25000"/>
                  </a:schemeClr>
                </a:solidFill>
              </a:defRPr>
            </a:lvl1pPr>
          </a:lstStyle>
          <a:p>
            <a:fld id="{4431BCFC-36DB-4E3F-9628-216A8B25DC50}" type="slidenum">
              <a:rPr lang="en-US" smtClean="0"/>
              <a:t>‹#›</a:t>
            </a:fld>
            <a:endParaRPr lang="en-US"/>
          </a:p>
        </p:txBody>
      </p:sp>
    </p:spTree>
    <p:extLst>
      <p:ext uri="{BB962C8B-B14F-4D97-AF65-F5344CB8AC3E}">
        <p14:creationId xmlns:p14="http://schemas.microsoft.com/office/powerpoint/2010/main" val="31336521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8" name="Rectangle 7"/>
          <p:cNvSpPr>
            <a:spLocks noChangeAspect="1"/>
          </p:cNvSpPr>
          <p:nvPr/>
        </p:nvSpPr>
        <p:spPr>
          <a:xfrm>
            <a:off x="440286" y="614407"/>
            <a:ext cx="11309338" cy="1189298"/>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9" name="Title 1"/>
          <p:cNvSpPr>
            <a:spLocks noGrp="1"/>
          </p:cNvSpPr>
          <p:nvPr>
            <p:ph type="title"/>
          </p:nvPr>
        </p:nvSpPr>
        <p:spPr>
          <a:xfrm>
            <a:off x="581192" y="702156"/>
            <a:ext cx="11029616" cy="1013800"/>
          </a:xfrm>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lvl1pPr algn="l">
              <a:defRPr/>
            </a:lvl1pPr>
            <a:lvl2pPr algn="l">
              <a:defRPr/>
            </a:lvl2pPr>
            <a:lvl3pPr algn="l">
              <a:defRPr/>
            </a:lvl3pPr>
            <a:lvl4pPr algn="l">
              <a:defRPr/>
            </a:lvl4pPr>
            <a:lvl5pPr algn="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6C87B22-D76D-4A3F-953F-2731086112D1}" type="datetimeFigureOut">
              <a:rPr lang="en-US" smtClean="0"/>
              <a:t>5/2/2026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431BCFC-36DB-4E3F-9628-216A8B25DC50}" type="slidenum">
              <a:rPr lang="en-US" smtClean="0"/>
              <a:t>‹#›</a:t>
            </a:fld>
            <a:endParaRPr lang="en-US"/>
          </a:p>
        </p:txBody>
      </p:sp>
    </p:spTree>
    <p:extLst>
      <p:ext uri="{BB962C8B-B14F-4D97-AF65-F5344CB8AC3E}">
        <p14:creationId xmlns:p14="http://schemas.microsoft.com/office/powerpoint/2010/main" val="31311356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7" name="Rectangle 6"/>
          <p:cNvSpPr>
            <a:spLocks noChangeAspect="1"/>
          </p:cNvSpPr>
          <p:nvPr/>
        </p:nvSpPr>
        <p:spPr>
          <a:xfrm>
            <a:off x="8839201" y="599725"/>
            <a:ext cx="2906817" cy="581695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Vertical Title 1"/>
          <p:cNvSpPr>
            <a:spLocks noGrp="1"/>
          </p:cNvSpPr>
          <p:nvPr>
            <p:ph type="title" orient="vert"/>
          </p:nvPr>
        </p:nvSpPr>
        <p:spPr>
          <a:xfrm>
            <a:off x="8839201" y="675726"/>
            <a:ext cx="2004164" cy="5183073"/>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774923" y="675726"/>
            <a:ext cx="7896279" cy="5183073"/>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8993673" y="5956137"/>
            <a:ext cx="1328141" cy="365125"/>
          </a:xfrm>
        </p:spPr>
        <p:txBody>
          <a:bodyPr/>
          <a:lstStyle>
            <a:lvl1pPr>
              <a:defRPr>
                <a:solidFill>
                  <a:schemeClr val="accent1">
                    <a:lumMod val="75000"/>
                    <a:lumOff val="25000"/>
                  </a:schemeClr>
                </a:solidFill>
              </a:defRPr>
            </a:lvl1pPr>
          </a:lstStyle>
          <a:p>
            <a:fld id="{F6C87B22-D76D-4A3F-953F-2731086112D1}" type="datetimeFigureOut">
              <a:rPr lang="en-US" smtClean="0"/>
              <a:t>5/2/2026</a:t>
            </a:fld>
            <a:endParaRPr lang="en-US"/>
          </a:p>
        </p:txBody>
      </p:sp>
      <p:sp>
        <p:nvSpPr>
          <p:cNvPr id="5" name="Footer Placeholder 4"/>
          <p:cNvSpPr>
            <a:spLocks noGrp="1"/>
          </p:cNvSpPr>
          <p:nvPr>
            <p:ph type="ftr" sz="quarter" idx="11"/>
          </p:nvPr>
        </p:nvSpPr>
        <p:spPr>
          <a:xfrm>
            <a:off x="774923" y="5951811"/>
            <a:ext cx="7896279" cy="365125"/>
          </a:xfrm>
        </p:spPr>
        <p:txBody>
          <a:bodyPr/>
          <a:lstStyle/>
          <a:p>
            <a:endParaRPr lang="en-US"/>
          </a:p>
        </p:txBody>
      </p:sp>
      <p:sp>
        <p:nvSpPr>
          <p:cNvPr id="6" name="Slide Number Placeholder 5"/>
          <p:cNvSpPr>
            <a:spLocks noGrp="1"/>
          </p:cNvSpPr>
          <p:nvPr>
            <p:ph type="sldNum" sz="quarter" idx="12"/>
          </p:nvPr>
        </p:nvSpPr>
        <p:spPr>
          <a:xfrm>
            <a:off x="10446615" y="5956137"/>
            <a:ext cx="1164195" cy="365125"/>
          </a:xfrm>
        </p:spPr>
        <p:txBody>
          <a:bodyPr/>
          <a:lstStyle>
            <a:lvl1pPr>
              <a:defRPr>
                <a:solidFill>
                  <a:schemeClr val="accent1">
                    <a:lumMod val="75000"/>
                    <a:lumOff val="25000"/>
                  </a:schemeClr>
                </a:solidFill>
              </a:defRPr>
            </a:lvl1pPr>
          </a:lstStyle>
          <a:p>
            <a:fld id="{4431BCFC-36DB-4E3F-9628-216A8B25DC50}" type="slidenum">
              <a:rPr lang="en-US" smtClean="0"/>
              <a:t>‹#›</a:t>
            </a:fld>
            <a:endParaRPr lang="en-US"/>
          </a:p>
        </p:txBody>
      </p:sp>
    </p:spTree>
    <p:extLst>
      <p:ext uri="{BB962C8B-B14F-4D97-AF65-F5344CB8AC3E}">
        <p14:creationId xmlns:p14="http://schemas.microsoft.com/office/powerpoint/2010/main" val="83070773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7" name="Rectangle 6"/>
          <p:cNvSpPr>
            <a:spLocks noChangeAspect="1"/>
          </p:cNvSpPr>
          <p:nvPr/>
        </p:nvSpPr>
        <p:spPr>
          <a:xfrm>
            <a:off x="440286" y="614407"/>
            <a:ext cx="11309338" cy="1189298"/>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 name="Title 1"/>
          <p:cNvSpPr>
            <a:spLocks noGrp="1"/>
          </p:cNvSpPr>
          <p:nvPr>
            <p:ph type="title"/>
          </p:nvPr>
        </p:nvSpPr>
        <p:spPr>
          <a:xfrm>
            <a:off x="581192" y="702156"/>
            <a:ext cx="11029616" cy="1013800"/>
          </a:xfrm>
        </p:spPr>
        <p:txBody>
          <a:bodyPr/>
          <a:lstStyle/>
          <a:p>
            <a:r>
              <a:rPr lang="en-US"/>
              <a:t>Click to edit Master title style</a:t>
            </a:r>
            <a:endParaRPr lang="en-US" dirty="0"/>
          </a:p>
        </p:txBody>
      </p:sp>
      <p:sp>
        <p:nvSpPr>
          <p:cNvPr id="3" name="Content Placeholder 2"/>
          <p:cNvSpPr>
            <a:spLocks noGrp="1"/>
          </p:cNvSpPr>
          <p:nvPr>
            <p:ph idx="1"/>
          </p:nvPr>
        </p:nvSpPr>
        <p:spPr>
          <a:xfrm>
            <a:off x="581192" y="2180496"/>
            <a:ext cx="11029615" cy="367830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6C87B22-D76D-4A3F-953F-2731086112D1}" type="datetimeFigureOut">
              <a:rPr lang="en-US" smtClean="0"/>
              <a:t>5/2/2026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10558300" y="5956137"/>
            <a:ext cx="1052508" cy="365125"/>
          </a:xfrm>
        </p:spPr>
        <p:txBody>
          <a:bodyPr/>
          <a:lstStyle/>
          <a:p>
            <a:fld id="{4431BCFC-36DB-4E3F-9628-216A8B25DC50}" type="slidenum">
              <a:rPr lang="en-US" smtClean="0"/>
              <a:t>‹#›</a:t>
            </a:fld>
            <a:endParaRPr lang="en-US"/>
          </a:p>
        </p:txBody>
      </p:sp>
    </p:spTree>
    <p:extLst>
      <p:ext uri="{BB962C8B-B14F-4D97-AF65-F5344CB8AC3E}">
        <p14:creationId xmlns:p14="http://schemas.microsoft.com/office/powerpoint/2010/main" val="777226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8" name="Rectangle 7"/>
          <p:cNvSpPr>
            <a:spLocks noChangeAspect="1"/>
          </p:cNvSpPr>
          <p:nvPr/>
        </p:nvSpPr>
        <p:spPr>
          <a:xfrm>
            <a:off x="447817" y="5141974"/>
            <a:ext cx="11290860"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3043910"/>
            <a:ext cx="11029615" cy="1497507"/>
          </a:xfrm>
        </p:spPr>
        <p:txBody>
          <a:bodyPr anchor="b">
            <a:normAutofit/>
          </a:bodyPr>
          <a:lstStyle>
            <a:lvl1pPr algn="l">
              <a:defRPr sz="3600" b="0" cap="all">
                <a:solidFill>
                  <a:schemeClr val="accent1"/>
                </a:solidFill>
              </a:defRPr>
            </a:lvl1pPr>
          </a:lstStyle>
          <a:p>
            <a:r>
              <a:rPr lang="en-US"/>
              <a:t>Click to edit Master title style</a:t>
            </a:r>
            <a:endParaRPr lang="en-US" dirty="0"/>
          </a:p>
        </p:txBody>
      </p:sp>
      <p:sp>
        <p:nvSpPr>
          <p:cNvPr id="3" name="Text Placeholder 2"/>
          <p:cNvSpPr>
            <a:spLocks noGrp="1"/>
          </p:cNvSpPr>
          <p:nvPr>
            <p:ph type="body" idx="1"/>
          </p:nvPr>
        </p:nvSpPr>
        <p:spPr>
          <a:xfrm>
            <a:off x="581192" y="4541417"/>
            <a:ext cx="11029615" cy="600556"/>
          </a:xfrm>
        </p:spPr>
        <p:txBody>
          <a:bodyPr anchor="t">
            <a:normAutofit/>
          </a:bodyPr>
          <a:lstStyle>
            <a:lvl1pPr marL="0" indent="0" algn="l">
              <a:buNone/>
              <a:defRPr sz="1800" cap="all">
                <a:solidFill>
                  <a:schemeClr val="accent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solidFill>
                  <a:schemeClr val="accent1">
                    <a:lumMod val="75000"/>
                    <a:lumOff val="25000"/>
                  </a:schemeClr>
                </a:solidFill>
              </a:defRPr>
            </a:lvl1pPr>
          </a:lstStyle>
          <a:p>
            <a:fld id="{F6C87B22-D76D-4A3F-953F-2731086112D1}" type="datetimeFigureOut">
              <a:rPr lang="en-US" smtClean="0"/>
              <a:t>5/2/2026</a:t>
            </a:fld>
            <a:endParaRPr lang="en-US"/>
          </a:p>
        </p:txBody>
      </p:sp>
      <p:sp>
        <p:nvSpPr>
          <p:cNvPr id="5" name="Footer Placeholder 4"/>
          <p:cNvSpPr>
            <a:spLocks noGrp="1"/>
          </p:cNvSpPr>
          <p:nvPr>
            <p:ph type="ftr" sz="quarter" idx="11"/>
          </p:nvPr>
        </p:nvSpPr>
        <p:spPr/>
        <p:txBody>
          <a:bodyPr/>
          <a:lstStyle>
            <a:lvl1pPr>
              <a:defRPr>
                <a:solidFill>
                  <a:schemeClr val="accent1">
                    <a:lumMod val="75000"/>
                    <a:lumOff val="25000"/>
                  </a:schemeClr>
                </a:solidFill>
              </a:defRPr>
            </a:lvl1pPr>
          </a:lstStyle>
          <a:p>
            <a:endParaRPr lang="en-US"/>
          </a:p>
        </p:txBody>
      </p:sp>
      <p:sp>
        <p:nvSpPr>
          <p:cNvPr id="6" name="Slide Number Placeholder 5"/>
          <p:cNvSpPr>
            <a:spLocks noGrp="1"/>
          </p:cNvSpPr>
          <p:nvPr>
            <p:ph type="sldNum" sz="quarter" idx="12"/>
          </p:nvPr>
        </p:nvSpPr>
        <p:spPr/>
        <p:txBody>
          <a:bodyPr/>
          <a:lstStyle>
            <a:lvl1pPr>
              <a:defRPr>
                <a:solidFill>
                  <a:schemeClr val="accent1">
                    <a:lumMod val="75000"/>
                    <a:lumOff val="25000"/>
                  </a:schemeClr>
                </a:solidFill>
              </a:defRPr>
            </a:lvl1pPr>
          </a:lstStyle>
          <a:p>
            <a:fld id="{4431BCFC-36DB-4E3F-9628-216A8B25DC50}" type="slidenum">
              <a:rPr lang="en-US" smtClean="0"/>
              <a:t>‹#›</a:t>
            </a:fld>
            <a:endParaRPr lang="en-US"/>
          </a:p>
        </p:txBody>
      </p:sp>
    </p:spTree>
    <p:extLst>
      <p:ext uri="{BB962C8B-B14F-4D97-AF65-F5344CB8AC3E}">
        <p14:creationId xmlns:p14="http://schemas.microsoft.com/office/powerpoint/2010/main" val="191522111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Rectangle 7"/>
          <p:cNvSpPr>
            <a:spLocks noChangeAspect="1"/>
          </p:cNvSpPr>
          <p:nvPr/>
        </p:nvSpPr>
        <p:spPr>
          <a:xfrm>
            <a:off x="445982"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729658"/>
            <a:ext cx="11029616" cy="988332"/>
          </a:xfrm>
        </p:spPr>
        <p:txBody>
          <a:bodyPr/>
          <a:lstStyle/>
          <a:p>
            <a:r>
              <a:rPr lang="en-US"/>
              <a:t>Click to edit Master title style</a:t>
            </a:r>
            <a:endParaRPr lang="en-US" dirty="0"/>
          </a:p>
        </p:txBody>
      </p:sp>
      <p:sp>
        <p:nvSpPr>
          <p:cNvPr id="3" name="Content Placeholder 2"/>
          <p:cNvSpPr>
            <a:spLocks noGrp="1"/>
          </p:cNvSpPr>
          <p:nvPr>
            <p:ph sz="half" idx="1"/>
          </p:nvPr>
        </p:nvSpPr>
        <p:spPr>
          <a:xfrm>
            <a:off x="581193" y="2228003"/>
            <a:ext cx="5422390" cy="363304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88417" y="2228003"/>
            <a:ext cx="5422392" cy="363304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F6C87B22-D76D-4A3F-953F-2731086112D1}" type="datetimeFigureOut">
              <a:rPr lang="en-US" smtClean="0"/>
              <a:t>5/2/2026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431BCFC-36DB-4E3F-9628-216A8B25DC50}" type="slidenum">
              <a:rPr lang="en-US" smtClean="0"/>
              <a:t>‹#›</a:t>
            </a:fld>
            <a:endParaRPr lang="en-US"/>
          </a:p>
        </p:txBody>
      </p:sp>
    </p:spTree>
    <p:extLst>
      <p:ext uri="{BB962C8B-B14F-4D97-AF65-F5344CB8AC3E}">
        <p14:creationId xmlns:p14="http://schemas.microsoft.com/office/powerpoint/2010/main" val="184847652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1" name="Rectangle 10"/>
          <p:cNvSpPr>
            <a:spLocks noChangeAspect="1"/>
          </p:cNvSpPr>
          <p:nvPr/>
        </p:nvSpPr>
        <p:spPr>
          <a:xfrm>
            <a:off x="445982"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2" name="Title 1"/>
          <p:cNvSpPr>
            <a:spLocks noGrp="1"/>
          </p:cNvSpPr>
          <p:nvPr>
            <p:ph type="title"/>
          </p:nvPr>
        </p:nvSpPr>
        <p:spPr>
          <a:xfrm>
            <a:off x="581193" y="729658"/>
            <a:ext cx="11029616" cy="988332"/>
          </a:xfrm>
        </p:spPr>
        <p:txBody>
          <a:bodyPr/>
          <a:lstStyle/>
          <a:p>
            <a:r>
              <a:rPr lang="en-US"/>
              <a:t>Click to edit Master title style</a:t>
            </a:r>
            <a:endParaRPr lang="en-US" dirty="0"/>
          </a:p>
        </p:txBody>
      </p:sp>
      <p:sp>
        <p:nvSpPr>
          <p:cNvPr id="3" name="Text Placeholder 2"/>
          <p:cNvSpPr>
            <a:spLocks noGrp="1"/>
          </p:cNvSpPr>
          <p:nvPr>
            <p:ph type="body" idx="1"/>
          </p:nvPr>
        </p:nvSpPr>
        <p:spPr>
          <a:xfrm>
            <a:off x="887219" y="2250892"/>
            <a:ext cx="5087075" cy="536005"/>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581194" y="2926052"/>
            <a:ext cx="5393100" cy="2934999"/>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523735" y="2250892"/>
            <a:ext cx="5087073" cy="553373"/>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17709" y="2926052"/>
            <a:ext cx="5393100" cy="2934999"/>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F6C87B22-D76D-4A3F-953F-2731086112D1}" type="datetimeFigureOut">
              <a:rPr lang="en-US" smtClean="0"/>
              <a:t>5/2/2026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431BCFC-36DB-4E3F-9628-216A8B25DC50}" type="slidenum">
              <a:rPr lang="en-US" smtClean="0"/>
              <a:t>‹#›</a:t>
            </a:fld>
            <a:endParaRPr lang="en-US"/>
          </a:p>
        </p:txBody>
      </p:sp>
    </p:spTree>
    <p:extLst>
      <p:ext uri="{BB962C8B-B14F-4D97-AF65-F5344CB8AC3E}">
        <p14:creationId xmlns:p14="http://schemas.microsoft.com/office/powerpoint/2010/main" val="31181553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7" name="Rectangle 6"/>
          <p:cNvSpPr>
            <a:spLocks noChangeAspect="1"/>
          </p:cNvSpPr>
          <p:nvPr/>
        </p:nvSpPr>
        <p:spPr>
          <a:xfrm>
            <a:off x="440683"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8" name="Title 1"/>
          <p:cNvSpPr>
            <a:spLocks noGrp="1"/>
          </p:cNvSpPr>
          <p:nvPr>
            <p:ph type="title"/>
          </p:nvPr>
        </p:nvSpPr>
        <p:spPr>
          <a:xfrm>
            <a:off x="575894" y="729658"/>
            <a:ext cx="11029616" cy="988332"/>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F6C87B22-D76D-4A3F-953F-2731086112D1}" type="datetimeFigureOut">
              <a:rPr lang="en-US" smtClean="0"/>
              <a:t>5/2/2026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431BCFC-36DB-4E3F-9628-216A8B25DC50}" type="slidenum">
              <a:rPr lang="en-US" smtClean="0"/>
              <a:t>‹#›</a:t>
            </a:fld>
            <a:endParaRPr lang="en-US"/>
          </a:p>
        </p:txBody>
      </p:sp>
    </p:spTree>
    <p:extLst>
      <p:ext uri="{BB962C8B-B14F-4D97-AF65-F5344CB8AC3E}">
        <p14:creationId xmlns:p14="http://schemas.microsoft.com/office/powerpoint/2010/main" val="143076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6C87B22-D76D-4A3F-953F-2731086112D1}" type="datetimeFigureOut">
              <a:rPr lang="en-US" smtClean="0"/>
              <a:t>5/2/2026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431BCFC-36DB-4E3F-9628-216A8B25DC50}" type="slidenum">
              <a:rPr lang="en-US" smtClean="0"/>
              <a:t>‹#›</a:t>
            </a:fld>
            <a:endParaRPr lang="en-US"/>
          </a:p>
        </p:txBody>
      </p:sp>
    </p:spTree>
    <p:extLst>
      <p:ext uri="{BB962C8B-B14F-4D97-AF65-F5344CB8AC3E}">
        <p14:creationId xmlns:p14="http://schemas.microsoft.com/office/powerpoint/2010/main" val="1144287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9" name="Rectangle 8"/>
          <p:cNvSpPr>
            <a:spLocks noChangeAspect="1"/>
          </p:cNvSpPr>
          <p:nvPr/>
        </p:nvSpPr>
        <p:spPr>
          <a:xfrm>
            <a:off x="447817" y="5141973"/>
            <a:ext cx="11298200" cy="1274702"/>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2" y="5262296"/>
            <a:ext cx="4909445" cy="689514"/>
          </a:xfrm>
        </p:spPr>
        <p:txBody>
          <a:bodyPr anchor="ctr"/>
          <a:lstStyle>
            <a:lvl1pPr algn="l">
              <a:defRPr sz="2000" b="0">
                <a:solidFill>
                  <a:schemeClr val="accent1">
                    <a:lumMod val="75000"/>
                    <a:lumOff val="25000"/>
                  </a:schemeClr>
                </a:solidFill>
              </a:defRPr>
            </a:lvl1pPr>
          </a:lstStyle>
          <a:p>
            <a:r>
              <a:rPr lang="en-US"/>
              <a:t>Click to edit Master title style</a:t>
            </a:r>
            <a:endParaRPr lang="en-US" dirty="0"/>
          </a:p>
        </p:txBody>
      </p:sp>
      <p:sp>
        <p:nvSpPr>
          <p:cNvPr id="3" name="Content Placeholder 2"/>
          <p:cNvSpPr>
            <a:spLocks noGrp="1"/>
          </p:cNvSpPr>
          <p:nvPr>
            <p:ph idx="1"/>
          </p:nvPr>
        </p:nvSpPr>
        <p:spPr>
          <a:xfrm>
            <a:off x="447816" y="601200"/>
            <a:ext cx="11292840" cy="4204800"/>
          </a:xfrm>
        </p:spPr>
        <p:txBody>
          <a:bodyPr anchor="ctr">
            <a:normAutofit/>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vl6pPr>
              <a:defRPr sz="1400">
                <a:solidFill>
                  <a:schemeClr val="tx2"/>
                </a:solidFill>
              </a:defRPr>
            </a:lvl6pPr>
            <a:lvl7pPr>
              <a:defRPr sz="1400">
                <a:solidFill>
                  <a:schemeClr val="tx2"/>
                </a:solidFill>
              </a:defRPr>
            </a:lvl7pPr>
            <a:lvl8pPr>
              <a:defRPr sz="1400">
                <a:solidFill>
                  <a:schemeClr val="tx2"/>
                </a:solidFill>
              </a:defRPr>
            </a:lvl8pPr>
            <a:lvl9pPr>
              <a:defRPr sz="1400">
                <a:solidFill>
                  <a:schemeClr val="tx2"/>
                </a:solidFill>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740823" y="5262296"/>
            <a:ext cx="5869987" cy="689515"/>
          </a:xfrm>
        </p:spPr>
        <p:txBody>
          <a:bodyPr anchor="ctr">
            <a:normAutofit/>
          </a:bodyPr>
          <a:lstStyle>
            <a:lvl1pPr marL="0" indent="0" algn="r">
              <a:buNone/>
              <a:defRPr sz="1100">
                <a:solidFill>
                  <a:schemeClr val="bg1"/>
                </a:solidFill>
              </a:defRPr>
            </a:lvl1pPr>
            <a:lvl2pPr marL="457200" indent="0">
              <a:buNone/>
              <a:defRPr sz="11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solidFill>
                  <a:schemeClr val="accent1">
                    <a:lumMod val="75000"/>
                    <a:lumOff val="25000"/>
                  </a:schemeClr>
                </a:solidFill>
              </a:defRPr>
            </a:lvl1pPr>
          </a:lstStyle>
          <a:p>
            <a:fld id="{F6C87B22-D76D-4A3F-953F-2731086112D1}" type="datetimeFigureOut">
              <a:rPr lang="en-US" smtClean="0"/>
              <a:t>5/2/2026</a:t>
            </a:fld>
            <a:endParaRPr lang="en-US"/>
          </a:p>
        </p:txBody>
      </p:sp>
      <p:sp>
        <p:nvSpPr>
          <p:cNvPr id="6" name="Footer Placeholder 5"/>
          <p:cNvSpPr>
            <a:spLocks noGrp="1"/>
          </p:cNvSpPr>
          <p:nvPr>
            <p:ph type="ftr" sz="quarter" idx="11"/>
          </p:nvPr>
        </p:nvSpPr>
        <p:spPr/>
        <p:txBody>
          <a:bodyPr/>
          <a:lstStyle>
            <a:lvl1pPr>
              <a:defRPr>
                <a:solidFill>
                  <a:schemeClr val="accent1">
                    <a:lumMod val="75000"/>
                    <a:lumOff val="25000"/>
                  </a:schemeClr>
                </a:solidFill>
              </a:defRPr>
            </a:lvl1pPr>
          </a:lstStyle>
          <a:p>
            <a:endParaRPr lang="en-US"/>
          </a:p>
        </p:txBody>
      </p:sp>
      <p:sp>
        <p:nvSpPr>
          <p:cNvPr id="7" name="Slide Number Placeholder 6"/>
          <p:cNvSpPr>
            <a:spLocks noGrp="1"/>
          </p:cNvSpPr>
          <p:nvPr>
            <p:ph type="sldNum" sz="quarter" idx="12"/>
          </p:nvPr>
        </p:nvSpPr>
        <p:spPr/>
        <p:txBody>
          <a:bodyPr/>
          <a:lstStyle>
            <a:lvl1pPr>
              <a:defRPr>
                <a:solidFill>
                  <a:schemeClr val="accent1">
                    <a:lumMod val="75000"/>
                    <a:lumOff val="25000"/>
                  </a:schemeClr>
                </a:solidFill>
              </a:defRPr>
            </a:lvl1pPr>
          </a:lstStyle>
          <a:p>
            <a:fld id="{4431BCFC-36DB-4E3F-9628-216A8B25DC50}" type="slidenum">
              <a:rPr lang="en-US" smtClean="0"/>
              <a:t>‹#›</a:t>
            </a:fld>
            <a:endParaRPr lang="en-US"/>
          </a:p>
        </p:txBody>
      </p:sp>
    </p:spTree>
    <p:extLst>
      <p:ext uri="{BB962C8B-B14F-4D97-AF65-F5344CB8AC3E}">
        <p14:creationId xmlns:p14="http://schemas.microsoft.com/office/powerpoint/2010/main" val="58323028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1193" y="4693389"/>
            <a:ext cx="11029616" cy="566738"/>
          </a:xfrm>
        </p:spPr>
        <p:txBody>
          <a:bodyPr anchor="b">
            <a:normAutofit/>
          </a:bodyPr>
          <a:lstStyle>
            <a:lvl1pPr algn="l">
              <a:defRPr sz="2400" b="0">
                <a:solidFill>
                  <a:schemeClr val="accent1"/>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447817" y="599725"/>
            <a:ext cx="11290859" cy="3557252"/>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581192" y="5260127"/>
            <a:ext cx="11029617" cy="598671"/>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6C87B22-D76D-4A3F-953F-2731086112D1}" type="datetimeFigureOut">
              <a:rPr lang="en-US" smtClean="0"/>
              <a:t>5/2/2026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431BCFC-36DB-4E3F-9628-216A8B25DC50}" type="slidenum">
              <a:rPr lang="en-US" smtClean="0"/>
              <a:t>‹#›</a:t>
            </a:fld>
            <a:endParaRPr lang="en-US"/>
          </a:p>
        </p:txBody>
      </p:sp>
    </p:spTree>
    <p:extLst>
      <p:ext uri="{BB962C8B-B14F-4D97-AF65-F5344CB8AC3E}">
        <p14:creationId xmlns:p14="http://schemas.microsoft.com/office/powerpoint/2010/main" val="95161282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81192" y="705124"/>
            <a:ext cx="11029616" cy="1189554"/>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581192" y="2336003"/>
            <a:ext cx="11029616" cy="3522794"/>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605951" y="5956137"/>
            <a:ext cx="2844799" cy="365125"/>
          </a:xfrm>
          <a:prstGeom prst="rect">
            <a:avLst/>
          </a:prstGeom>
        </p:spPr>
        <p:txBody>
          <a:bodyPr vert="horz" lIns="91440" tIns="45720" rIns="91440" bIns="45720" rtlCol="0" anchor="ctr"/>
          <a:lstStyle>
            <a:lvl1pPr algn="r">
              <a:defRPr sz="900">
                <a:solidFill>
                  <a:schemeClr val="accent2"/>
                </a:solidFill>
              </a:defRPr>
            </a:lvl1pPr>
          </a:lstStyle>
          <a:p>
            <a:fld id="{F6C87B22-D76D-4A3F-953F-2731086112D1}" type="datetimeFigureOut">
              <a:rPr lang="en-US" smtClean="0"/>
              <a:t>5/2/2026</a:t>
            </a:fld>
            <a:endParaRPr lang="en-US"/>
          </a:p>
        </p:txBody>
      </p:sp>
      <p:sp>
        <p:nvSpPr>
          <p:cNvPr id="5" name="Footer Placeholder 4"/>
          <p:cNvSpPr>
            <a:spLocks noGrp="1"/>
          </p:cNvSpPr>
          <p:nvPr>
            <p:ph type="ftr" sz="quarter" idx="3"/>
          </p:nvPr>
        </p:nvSpPr>
        <p:spPr>
          <a:xfrm>
            <a:off x="581192" y="5951811"/>
            <a:ext cx="6917210" cy="365125"/>
          </a:xfrm>
          <a:prstGeom prst="rect">
            <a:avLst/>
          </a:prstGeom>
        </p:spPr>
        <p:txBody>
          <a:bodyPr vert="horz" lIns="91440" tIns="45720" rIns="91440" bIns="45720" rtlCol="0" anchor="ctr"/>
          <a:lstStyle>
            <a:lvl1pPr algn="l">
              <a:defRPr sz="900" cap="all">
                <a:solidFill>
                  <a:schemeClr val="accent2"/>
                </a:solidFill>
              </a:defRPr>
            </a:lvl1pPr>
          </a:lstStyle>
          <a:p>
            <a:endParaRPr lang="en-US"/>
          </a:p>
        </p:txBody>
      </p:sp>
      <p:sp>
        <p:nvSpPr>
          <p:cNvPr id="6" name="Slide Number Placeholder 5"/>
          <p:cNvSpPr>
            <a:spLocks noGrp="1"/>
          </p:cNvSpPr>
          <p:nvPr>
            <p:ph type="sldNum" sz="quarter" idx="4"/>
          </p:nvPr>
        </p:nvSpPr>
        <p:spPr>
          <a:xfrm>
            <a:off x="10558300" y="5956137"/>
            <a:ext cx="1052510" cy="365125"/>
          </a:xfrm>
          <a:prstGeom prst="rect">
            <a:avLst/>
          </a:prstGeom>
        </p:spPr>
        <p:txBody>
          <a:bodyPr vert="horz" lIns="91440" tIns="45720" rIns="91440" bIns="45720" rtlCol="0" anchor="ctr"/>
          <a:lstStyle>
            <a:lvl1pPr algn="r">
              <a:defRPr sz="900">
                <a:solidFill>
                  <a:schemeClr val="accent2"/>
                </a:solidFill>
              </a:defRPr>
            </a:lvl1pPr>
          </a:lstStyle>
          <a:p>
            <a:fld id="{4431BCFC-36DB-4E3F-9628-216A8B25DC50}" type="slidenum">
              <a:rPr lang="en-US" smtClean="0"/>
              <a:t>‹#›</a:t>
            </a:fld>
            <a:endParaRPr lang="en-US"/>
          </a:p>
        </p:txBody>
      </p:sp>
      <p:sp>
        <p:nvSpPr>
          <p:cNvPr id="9" name="Rectangle 8"/>
          <p:cNvSpPr/>
          <p:nvPr/>
        </p:nvSpPr>
        <p:spPr>
          <a:xfrm>
            <a:off x="446534" y="457200"/>
            <a:ext cx="3703320" cy="9499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0" name="Rectangle 9"/>
          <p:cNvSpPr/>
          <p:nvPr/>
        </p:nvSpPr>
        <p:spPr>
          <a:xfrm>
            <a:off x="8042147" y="453643"/>
            <a:ext cx="3703320" cy="98554"/>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1" name="Rectangle 10"/>
          <p:cNvSpPr/>
          <p:nvPr/>
        </p:nvSpPr>
        <p:spPr>
          <a:xfrm>
            <a:off x="4241830" y="457200"/>
            <a:ext cx="3703320" cy="9144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Tree>
    <p:extLst>
      <p:ext uri="{BB962C8B-B14F-4D97-AF65-F5344CB8AC3E}">
        <p14:creationId xmlns:p14="http://schemas.microsoft.com/office/powerpoint/2010/main" val="123949869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457200" rtl="0" eaLnBrk="1" latinLnBrk="0" hangingPunct="1">
        <a:spcBef>
          <a:spcPct val="0"/>
        </a:spcBef>
        <a:buNone/>
        <a:defRPr sz="2800" b="0" kern="1200" cap="all">
          <a:solidFill>
            <a:schemeClr val="bg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06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800" kern="1200">
          <a:solidFill>
            <a:schemeClr val="tx2"/>
          </a:solidFill>
          <a:latin typeface="+mn-lt"/>
          <a:ea typeface="+mn-ea"/>
          <a:cs typeface="+mn-cs"/>
        </a:defRPr>
      </a:lvl1pPr>
      <a:lvl2pPr marL="630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600" kern="1200">
          <a:solidFill>
            <a:schemeClr val="tx2"/>
          </a:solidFill>
          <a:latin typeface="+mn-lt"/>
          <a:ea typeface="+mn-ea"/>
          <a:cs typeface="+mn-cs"/>
        </a:defRPr>
      </a:lvl2pPr>
      <a:lvl3pPr marL="900000" indent="-270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400" kern="1200">
          <a:solidFill>
            <a:schemeClr val="tx2"/>
          </a:solidFill>
          <a:latin typeface="+mn-lt"/>
          <a:ea typeface="+mn-ea"/>
          <a:cs typeface="+mn-cs"/>
        </a:defRPr>
      </a:lvl3pPr>
      <a:lvl4pPr marL="124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4pPr>
      <a:lvl5pPr marL="160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0000"/>
                <a:lumMod val="110000"/>
              </a:schemeClr>
            </a:gs>
            <a:gs pos="100000">
              <a:schemeClr val="bg2">
                <a:shade val="98000"/>
                <a:satMod val="110000"/>
                <a:lumMod val="86000"/>
              </a:schemeClr>
            </a:gs>
          </a:gsLst>
          <a:path path="circle">
            <a:fillToRect l="50000" t="50000" r="100000" b="100000"/>
          </a:path>
        </a:gradFill>
        <a:effectLst/>
      </p:bgPr>
    </p:bg>
    <p:spTree>
      <p:nvGrpSpPr>
        <p:cNvPr id="1" name=""/>
        <p:cNvGrpSpPr/>
        <p:nvPr/>
      </p:nvGrpSpPr>
      <p:grpSpPr>
        <a:xfrm>
          <a:off x="0" y="0"/>
          <a:ext cx="0" cy="0"/>
          <a:chOff x="0" y="0"/>
          <a:chExt cx="0" cy="0"/>
        </a:xfrm>
      </p:grpSpPr>
      <p:sp useBgFill="1">
        <p:nvSpPr>
          <p:cNvPr id="52" name="Rectangle 51">
            <a:extLst>
              <a:ext uri="{FF2B5EF4-FFF2-40B4-BE49-F238E27FC236}">
                <a16:creationId xmlns:a16="http://schemas.microsoft.com/office/drawing/2014/main" id="{8E019540-1104-4B12-9F83-45F58674186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FA498809-5203-71A3-F6FD-B998CF1B92FC}"/>
              </a:ext>
            </a:extLst>
          </p:cNvPr>
          <p:cNvSpPr>
            <a:spLocks noGrp="1"/>
          </p:cNvSpPr>
          <p:nvPr>
            <p:ph type="ctrTitle"/>
          </p:nvPr>
        </p:nvSpPr>
        <p:spPr>
          <a:xfrm>
            <a:off x="4857404" y="1577340"/>
            <a:ext cx="6228950" cy="3703320"/>
          </a:xfrm>
        </p:spPr>
        <p:txBody>
          <a:bodyPr anchor="ctr">
            <a:normAutofit/>
          </a:bodyPr>
          <a:lstStyle/>
          <a:p>
            <a:r>
              <a:rPr lang="en-US" sz="6600" dirty="0">
                <a:solidFill>
                  <a:schemeClr val="tx2"/>
                </a:solidFill>
              </a:rPr>
              <a:t>Watch, listen, be careful</a:t>
            </a:r>
          </a:p>
        </p:txBody>
      </p:sp>
      <p:sp>
        <p:nvSpPr>
          <p:cNvPr id="3" name="Subtitle 2">
            <a:extLst>
              <a:ext uri="{FF2B5EF4-FFF2-40B4-BE49-F238E27FC236}">
                <a16:creationId xmlns:a16="http://schemas.microsoft.com/office/drawing/2014/main" id="{49ED4DFE-0893-C1AC-7FF1-D8AD1B856EDA}"/>
              </a:ext>
            </a:extLst>
          </p:cNvPr>
          <p:cNvSpPr>
            <a:spLocks noGrp="1"/>
          </p:cNvSpPr>
          <p:nvPr>
            <p:ph type="subTitle" idx="1"/>
          </p:nvPr>
        </p:nvSpPr>
        <p:spPr>
          <a:xfrm>
            <a:off x="1591864" y="1577340"/>
            <a:ext cx="2717172" cy="3703320"/>
          </a:xfrm>
          <a:ln w="57150">
            <a:noFill/>
          </a:ln>
        </p:spPr>
        <p:txBody>
          <a:bodyPr anchor="ctr">
            <a:normAutofit/>
          </a:bodyPr>
          <a:lstStyle/>
          <a:p>
            <a:r>
              <a:rPr lang="en-US" sz="2800" dirty="0"/>
              <a:t>Deut. 6:1-3</a:t>
            </a:r>
          </a:p>
        </p:txBody>
      </p:sp>
      <p:sp>
        <p:nvSpPr>
          <p:cNvPr id="54" name="Rectangle 53">
            <a:extLst>
              <a:ext uri="{FF2B5EF4-FFF2-40B4-BE49-F238E27FC236}">
                <a16:creationId xmlns:a16="http://schemas.microsoft.com/office/drawing/2014/main" id="{11D976D6-8C98-48CC-8C34-0468F31678C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313938" y="3383280"/>
            <a:ext cx="2286000" cy="9144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56" name="Rectangle 55">
            <a:extLst>
              <a:ext uri="{FF2B5EF4-FFF2-40B4-BE49-F238E27FC236}">
                <a16:creationId xmlns:a16="http://schemas.microsoft.com/office/drawing/2014/main" id="{3580CFD6-E44A-486A-9E73-D8D948F78A3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2788596" y="3383280"/>
            <a:ext cx="3703320" cy="91440"/>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Tree>
    <p:extLst>
      <p:ext uri="{BB962C8B-B14F-4D97-AF65-F5344CB8AC3E}">
        <p14:creationId xmlns:p14="http://schemas.microsoft.com/office/powerpoint/2010/main" val="35205425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type="lt">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400"/>
                                        <p:tgtEl>
                                          <p:spTgt spid="2"/>
                                        </p:tgtEl>
                                      </p:cBhvr>
                                    </p:animEffect>
                                  </p:childTnLst>
                                </p:cTn>
                              </p:par>
                              <p:par>
                                <p:cTn id="8" presetID="10" presetClass="entr" presetSubtype="0" fill="hold" grpId="0" nodeType="withEffect">
                                  <p:stCondLst>
                                    <p:cond delay="2000"/>
                                  </p:stCondLst>
                                  <p:iterate type="lt">
                                    <p:tmPct val="10000"/>
                                  </p:iterate>
                                  <p:childTnLst>
                                    <p:set>
                                      <p:cBhvr>
                                        <p:cTn id="9" dur="1" fill="hold">
                                          <p:stCondLst>
                                            <p:cond delay="0"/>
                                          </p:stCondLst>
                                        </p:cTn>
                                        <p:tgtEl>
                                          <p:spTgt spid="3">
                                            <p:txEl>
                                              <p:pRg st="0" end="0"/>
                                            </p:txEl>
                                          </p:spTgt>
                                        </p:tgtEl>
                                        <p:attrNameLst>
                                          <p:attrName>style.visibility</p:attrName>
                                        </p:attrNameLst>
                                      </p:cBhvr>
                                      <p:to>
                                        <p:strVal val="visible"/>
                                      </p:to>
                                    </p:set>
                                    <p:animEffect transition="in" filter="fade">
                                      <p:cBhvr>
                                        <p:cTn id="10" dur="4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a:extLst>
            <a:ext uri="{FF2B5EF4-FFF2-40B4-BE49-F238E27FC236}">
              <a16:creationId xmlns:a16="http://schemas.microsoft.com/office/drawing/2014/main" id="{7D9FF666-6CFA-2402-AD75-FC0B1EEC0ABF}"/>
            </a:ext>
          </a:extLst>
        </p:cNvPr>
        <p:cNvGrpSpPr/>
        <p:nvPr/>
      </p:nvGrpSpPr>
      <p:grpSpPr>
        <a:xfrm>
          <a:off x="0" y="0"/>
          <a:ext cx="0" cy="0"/>
          <a:chOff x="0" y="0"/>
          <a:chExt cx="0" cy="0"/>
        </a:xfrm>
      </p:grpSpPr>
      <p:sp>
        <p:nvSpPr>
          <p:cNvPr id="22" name="Rectangle 21">
            <a:extLst>
              <a:ext uri="{FF2B5EF4-FFF2-40B4-BE49-F238E27FC236}">
                <a16:creationId xmlns:a16="http://schemas.microsoft.com/office/drawing/2014/main" id="{D70130DC-F780-43D2-B26A-92EACD78951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rgbClr val="E4E4E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05AB5763-5007-4505-8398-2123F5A17B98}"/>
              </a:ext>
            </a:extLst>
          </p:cNvPr>
          <p:cNvSpPr>
            <a:spLocks noGrp="1"/>
          </p:cNvSpPr>
          <p:nvPr>
            <p:ph type="title"/>
          </p:nvPr>
        </p:nvSpPr>
        <p:spPr>
          <a:xfrm>
            <a:off x="581192" y="641653"/>
            <a:ext cx="11029616" cy="1095560"/>
          </a:xfrm>
        </p:spPr>
        <p:txBody>
          <a:bodyPr anchor="t">
            <a:normAutofit/>
          </a:bodyPr>
          <a:lstStyle/>
          <a:p>
            <a:r>
              <a:rPr lang="en-US" sz="4400" dirty="0">
                <a:solidFill>
                  <a:schemeClr val="accent2"/>
                </a:solidFill>
              </a:rPr>
              <a:t>DEUTERONOMY 6:1-3</a:t>
            </a:r>
          </a:p>
        </p:txBody>
      </p:sp>
      <p:sp>
        <p:nvSpPr>
          <p:cNvPr id="24" name="Rectangle 23">
            <a:extLst>
              <a:ext uri="{FF2B5EF4-FFF2-40B4-BE49-F238E27FC236}">
                <a16:creationId xmlns:a16="http://schemas.microsoft.com/office/drawing/2014/main" id="{17676E0E-5B44-4166-8EDD-CFDBAC622C2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6533" y="457201"/>
            <a:ext cx="11298933" cy="9144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3" name="Content Placeholder 2">
            <a:extLst>
              <a:ext uri="{FF2B5EF4-FFF2-40B4-BE49-F238E27FC236}">
                <a16:creationId xmlns:a16="http://schemas.microsoft.com/office/drawing/2014/main" id="{0D68DF3B-C5D5-7564-F985-BB32E403D2E0}"/>
              </a:ext>
            </a:extLst>
          </p:cNvPr>
          <p:cNvSpPr>
            <a:spLocks noGrp="1"/>
          </p:cNvSpPr>
          <p:nvPr>
            <p:ph idx="1"/>
          </p:nvPr>
        </p:nvSpPr>
        <p:spPr>
          <a:xfrm>
            <a:off x="581192" y="2053771"/>
            <a:ext cx="11029615" cy="3979200"/>
          </a:xfrm>
        </p:spPr>
        <p:txBody>
          <a:bodyPr>
            <a:normAutofit/>
          </a:bodyPr>
          <a:lstStyle/>
          <a:p>
            <a:pPr marL="0" indent="0">
              <a:buNone/>
            </a:pPr>
            <a:r>
              <a:rPr lang="en-US" sz="2600" baseline="30000" dirty="0">
                <a:solidFill>
                  <a:schemeClr val="accent2">
                    <a:lumMod val="50000"/>
                  </a:schemeClr>
                </a:solidFill>
              </a:rPr>
              <a:t>1</a:t>
            </a:r>
            <a:r>
              <a:rPr lang="en-US" sz="2600" dirty="0">
                <a:solidFill>
                  <a:schemeClr val="accent2">
                    <a:lumMod val="50000"/>
                  </a:schemeClr>
                </a:solidFill>
              </a:rPr>
              <a:t> “Now this is the commandment, the statutes and the judgments which the LORD your God has commanded me to teach you, that you might do them in the land where you are going over to possess it, </a:t>
            </a:r>
            <a:r>
              <a:rPr lang="en-US" sz="2600" baseline="30000" dirty="0">
                <a:solidFill>
                  <a:schemeClr val="accent2">
                    <a:lumMod val="50000"/>
                  </a:schemeClr>
                </a:solidFill>
              </a:rPr>
              <a:t>2</a:t>
            </a:r>
            <a:r>
              <a:rPr lang="en-US" sz="2600" dirty="0">
                <a:solidFill>
                  <a:schemeClr val="accent2">
                    <a:lumMod val="50000"/>
                  </a:schemeClr>
                </a:solidFill>
              </a:rPr>
              <a:t> so that you and your son and your grandson might fear the LORD your God, to keep all His statutes and His commandments which I command you, all the days of your life, and that your days may be prolonged. </a:t>
            </a:r>
            <a:r>
              <a:rPr lang="en-US" sz="2600" baseline="30000" dirty="0">
                <a:solidFill>
                  <a:schemeClr val="accent2">
                    <a:lumMod val="50000"/>
                  </a:schemeClr>
                </a:solidFill>
              </a:rPr>
              <a:t>3</a:t>
            </a:r>
            <a:r>
              <a:rPr lang="en-US" sz="2600" dirty="0">
                <a:solidFill>
                  <a:schemeClr val="accent2">
                    <a:lumMod val="50000"/>
                  </a:schemeClr>
                </a:solidFill>
              </a:rPr>
              <a:t> O Israel, you should listen and be careful to do it, that it may be well with you and that you may multiply greatly, just as the LORD, the God of your fathers, has promised you, in a land flowing with milk and honey. </a:t>
            </a:r>
          </a:p>
          <a:p>
            <a:pPr marL="0" indent="0">
              <a:buNone/>
            </a:pPr>
            <a:endParaRPr lang="en-US" sz="2400" dirty="0">
              <a:solidFill>
                <a:schemeClr val="accent2">
                  <a:lumMod val="50000"/>
                </a:schemeClr>
              </a:solidFill>
            </a:endParaRPr>
          </a:p>
          <a:p>
            <a:endParaRPr lang="en-US" sz="2400" dirty="0">
              <a:solidFill>
                <a:schemeClr val="accent2">
                  <a:lumMod val="50000"/>
                </a:schemeClr>
              </a:solidFill>
            </a:endParaRPr>
          </a:p>
        </p:txBody>
      </p:sp>
    </p:spTree>
    <p:extLst>
      <p:ext uri="{BB962C8B-B14F-4D97-AF65-F5344CB8AC3E}">
        <p14:creationId xmlns:p14="http://schemas.microsoft.com/office/powerpoint/2010/main" val="277587239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15" name="Rectangle 14">
            <a:extLst>
              <a:ext uri="{FF2B5EF4-FFF2-40B4-BE49-F238E27FC236}">
                <a16:creationId xmlns:a16="http://schemas.microsoft.com/office/drawing/2014/main" id="{D70130DC-F780-43D2-B26A-92EACD78951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rgbClr val="E4E4E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8D6D8BAF-6AF9-8DA4-5A23-72E07BB44366}"/>
              </a:ext>
            </a:extLst>
          </p:cNvPr>
          <p:cNvSpPr>
            <a:spLocks noGrp="1"/>
          </p:cNvSpPr>
          <p:nvPr>
            <p:ph type="title"/>
          </p:nvPr>
        </p:nvSpPr>
        <p:spPr>
          <a:xfrm>
            <a:off x="581192" y="641653"/>
            <a:ext cx="11029616" cy="1095560"/>
          </a:xfrm>
        </p:spPr>
        <p:txBody>
          <a:bodyPr anchor="t">
            <a:normAutofit/>
          </a:bodyPr>
          <a:lstStyle/>
          <a:p>
            <a:r>
              <a:rPr lang="en-US" sz="4400" dirty="0">
                <a:solidFill>
                  <a:schemeClr val="accent2"/>
                </a:solidFill>
              </a:rPr>
              <a:t>WATCH, LISTEN, BE CAREFUL</a:t>
            </a:r>
          </a:p>
        </p:txBody>
      </p:sp>
      <p:sp>
        <p:nvSpPr>
          <p:cNvPr id="17" name="Rectangle 16">
            <a:extLst>
              <a:ext uri="{FF2B5EF4-FFF2-40B4-BE49-F238E27FC236}">
                <a16:creationId xmlns:a16="http://schemas.microsoft.com/office/drawing/2014/main" id="{17676E0E-5B44-4166-8EDD-CFDBAC622C2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6533" y="457201"/>
            <a:ext cx="11298933" cy="9144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3" name="Content Placeholder 2">
            <a:extLst>
              <a:ext uri="{FF2B5EF4-FFF2-40B4-BE49-F238E27FC236}">
                <a16:creationId xmlns:a16="http://schemas.microsoft.com/office/drawing/2014/main" id="{0CD7D170-CFC0-3689-8930-F42765A9F2C5}"/>
              </a:ext>
            </a:extLst>
          </p:cNvPr>
          <p:cNvSpPr>
            <a:spLocks noGrp="1"/>
          </p:cNvSpPr>
          <p:nvPr>
            <p:ph idx="1"/>
          </p:nvPr>
        </p:nvSpPr>
        <p:spPr>
          <a:xfrm>
            <a:off x="581191" y="2394859"/>
            <a:ext cx="11029615" cy="4746170"/>
          </a:xfrm>
        </p:spPr>
        <p:txBody>
          <a:bodyPr>
            <a:normAutofit/>
          </a:bodyPr>
          <a:lstStyle/>
          <a:p>
            <a:pPr>
              <a:lnSpc>
                <a:spcPct val="90000"/>
              </a:lnSpc>
            </a:pPr>
            <a:r>
              <a:rPr lang="en-US" sz="2600" dirty="0">
                <a:solidFill>
                  <a:schemeClr val="accent2">
                    <a:lumMod val="50000"/>
                  </a:schemeClr>
                </a:solidFill>
              </a:rPr>
              <a:t>Be careful how we listen to the word – Lk. 8:18; Acts 28:26-27; 17:10-11</a:t>
            </a:r>
          </a:p>
          <a:p>
            <a:pPr>
              <a:lnSpc>
                <a:spcPct val="90000"/>
              </a:lnSpc>
            </a:pPr>
            <a:r>
              <a:rPr lang="en-US" sz="2600" dirty="0">
                <a:solidFill>
                  <a:schemeClr val="accent2">
                    <a:lumMod val="50000"/>
                  </a:schemeClr>
                </a:solidFill>
              </a:rPr>
              <a:t>Be careful not to give into temptation and fall away – I Cor. 10:12; Heb. 3:12; Lk. 12:15; I Tim. 6:9</a:t>
            </a:r>
          </a:p>
          <a:p>
            <a:pPr>
              <a:lnSpc>
                <a:spcPct val="90000"/>
              </a:lnSpc>
            </a:pPr>
            <a:r>
              <a:rPr lang="en-US" sz="2600" dirty="0">
                <a:solidFill>
                  <a:schemeClr val="accent2">
                    <a:lumMod val="50000"/>
                  </a:schemeClr>
                </a:solidFill>
              </a:rPr>
              <a:t>Be careful to stand against Satan – Eph. 6:10-18; I Pet. 5:8</a:t>
            </a:r>
          </a:p>
          <a:p>
            <a:pPr>
              <a:lnSpc>
                <a:spcPct val="90000"/>
              </a:lnSpc>
            </a:pPr>
            <a:r>
              <a:rPr lang="en-US" sz="2600" dirty="0">
                <a:solidFill>
                  <a:schemeClr val="accent2">
                    <a:lumMod val="50000"/>
                  </a:schemeClr>
                </a:solidFill>
              </a:rPr>
              <a:t>Watch out for the philosophies of the world – Eph. 5:11-15; Col. 2:8</a:t>
            </a:r>
          </a:p>
          <a:p>
            <a:pPr>
              <a:lnSpc>
                <a:spcPct val="90000"/>
              </a:lnSpc>
            </a:pPr>
            <a:r>
              <a:rPr lang="en-US" sz="2600" dirty="0">
                <a:solidFill>
                  <a:schemeClr val="accent2">
                    <a:lumMod val="50000"/>
                  </a:schemeClr>
                </a:solidFill>
              </a:rPr>
              <a:t>Be on guard against false teaching – Phil. 3:2; II Pet. 3:16-17; II John 7-8</a:t>
            </a:r>
          </a:p>
          <a:p>
            <a:pPr>
              <a:lnSpc>
                <a:spcPct val="90000"/>
              </a:lnSpc>
            </a:pPr>
            <a:r>
              <a:rPr lang="en-US" sz="2600" dirty="0">
                <a:solidFill>
                  <a:schemeClr val="accent2">
                    <a:lumMod val="50000"/>
                  </a:schemeClr>
                </a:solidFill>
              </a:rPr>
              <a:t>Be ready for the return of the Lord – Mk. 13:33-37; I Thess. 5:1-6</a:t>
            </a:r>
          </a:p>
          <a:p>
            <a:pPr>
              <a:lnSpc>
                <a:spcPct val="90000"/>
              </a:lnSpc>
            </a:pPr>
            <a:r>
              <a:rPr lang="en-US" sz="2600" dirty="0">
                <a:solidFill>
                  <a:schemeClr val="accent2">
                    <a:lumMod val="50000"/>
                  </a:schemeClr>
                </a:solidFill>
              </a:rPr>
              <a:t>Hold fast and pay close attention to the word – Phil. 2:16; I Tim. 4:11-16</a:t>
            </a:r>
          </a:p>
          <a:p>
            <a:pPr marL="0" indent="0">
              <a:lnSpc>
                <a:spcPct val="90000"/>
              </a:lnSpc>
              <a:buNone/>
            </a:pPr>
            <a:endParaRPr lang="en-US" sz="2400" dirty="0">
              <a:solidFill>
                <a:schemeClr val="accent2">
                  <a:lumMod val="50000"/>
                </a:schemeClr>
              </a:solidFill>
            </a:endParaRPr>
          </a:p>
          <a:p>
            <a:pPr>
              <a:lnSpc>
                <a:spcPct val="90000"/>
              </a:lnSpc>
            </a:pPr>
            <a:endParaRPr lang="en-US" sz="2400" dirty="0">
              <a:solidFill>
                <a:schemeClr val="accent2">
                  <a:lumMod val="50000"/>
                </a:schemeClr>
              </a:solidFill>
            </a:endParaRPr>
          </a:p>
          <a:p>
            <a:pPr marL="0" indent="0">
              <a:lnSpc>
                <a:spcPct val="90000"/>
              </a:lnSpc>
              <a:buNone/>
            </a:pPr>
            <a:endParaRPr lang="en-US" sz="2400" dirty="0">
              <a:solidFill>
                <a:schemeClr val="accent2">
                  <a:lumMod val="50000"/>
                </a:schemeClr>
              </a:solidFill>
            </a:endParaRPr>
          </a:p>
          <a:p>
            <a:pPr>
              <a:lnSpc>
                <a:spcPct val="90000"/>
              </a:lnSpc>
            </a:pPr>
            <a:endParaRPr lang="en-US" sz="2400" dirty="0">
              <a:solidFill>
                <a:schemeClr val="accent2">
                  <a:lumMod val="50000"/>
                </a:schemeClr>
              </a:solidFill>
            </a:endParaRPr>
          </a:p>
        </p:txBody>
      </p:sp>
    </p:spTree>
    <p:extLst>
      <p:ext uri="{BB962C8B-B14F-4D97-AF65-F5344CB8AC3E}">
        <p14:creationId xmlns:p14="http://schemas.microsoft.com/office/powerpoint/2010/main" val="33098650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a:extLst>
            <a:ext uri="{FF2B5EF4-FFF2-40B4-BE49-F238E27FC236}">
              <a16:creationId xmlns:a16="http://schemas.microsoft.com/office/drawing/2014/main" id="{1BC1AF17-17AB-CB5F-8871-A395CB750966}"/>
            </a:ext>
          </a:extLst>
        </p:cNvPr>
        <p:cNvGrpSpPr/>
        <p:nvPr/>
      </p:nvGrpSpPr>
      <p:grpSpPr>
        <a:xfrm>
          <a:off x="0" y="0"/>
          <a:ext cx="0" cy="0"/>
          <a:chOff x="0" y="0"/>
          <a:chExt cx="0" cy="0"/>
        </a:xfrm>
      </p:grpSpPr>
      <p:sp>
        <p:nvSpPr>
          <p:cNvPr id="22" name="Rectangle 21">
            <a:extLst>
              <a:ext uri="{FF2B5EF4-FFF2-40B4-BE49-F238E27FC236}">
                <a16:creationId xmlns:a16="http://schemas.microsoft.com/office/drawing/2014/main" id="{065ACF64-C7B7-CF25-8D5F-E1637241332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rgbClr val="E4E4E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F8CA7FC4-6DA8-F69C-DE30-8E04C520E01A}"/>
              </a:ext>
            </a:extLst>
          </p:cNvPr>
          <p:cNvSpPr>
            <a:spLocks noGrp="1"/>
          </p:cNvSpPr>
          <p:nvPr>
            <p:ph type="title"/>
          </p:nvPr>
        </p:nvSpPr>
        <p:spPr>
          <a:xfrm>
            <a:off x="581192" y="641653"/>
            <a:ext cx="11029616" cy="1095560"/>
          </a:xfrm>
        </p:spPr>
        <p:txBody>
          <a:bodyPr anchor="t">
            <a:normAutofit/>
          </a:bodyPr>
          <a:lstStyle/>
          <a:p>
            <a:r>
              <a:rPr lang="en-US" sz="4400" dirty="0">
                <a:solidFill>
                  <a:schemeClr val="accent2"/>
                </a:solidFill>
              </a:rPr>
              <a:t>DEUTERONOMY 30:15-20</a:t>
            </a:r>
          </a:p>
        </p:txBody>
      </p:sp>
      <p:sp>
        <p:nvSpPr>
          <p:cNvPr id="24" name="Rectangle 23">
            <a:extLst>
              <a:ext uri="{FF2B5EF4-FFF2-40B4-BE49-F238E27FC236}">
                <a16:creationId xmlns:a16="http://schemas.microsoft.com/office/drawing/2014/main" id="{9800BD0A-8750-4DBC-608D-8C8EF654E13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6533" y="457201"/>
            <a:ext cx="11298933" cy="9144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3" name="Content Placeholder 2">
            <a:extLst>
              <a:ext uri="{FF2B5EF4-FFF2-40B4-BE49-F238E27FC236}">
                <a16:creationId xmlns:a16="http://schemas.microsoft.com/office/drawing/2014/main" id="{806BDCFC-F04E-1CE0-4861-C282AB284706}"/>
              </a:ext>
            </a:extLst>
          </p:cNvPr>
          <p:cNvSpPr>
            <a:spLocks noGrp="1"/>
          </p:cNvSpPr>
          <p:nvPr>
            <p:ph idx="1"/>
          </p:nvPr>
        </p:nvSpPr>
        <p:spPr>
          <a:xfrm>
            <a:off x="581192" y="2053771"/>
            <a:ext cx="11029615" cy="3979200"/>
          </a:xfrm>
        </p:spPr>
        <p:txBody>
          <a:bodyPr>
            <a:normAutofit fontScale="92500"/>
          </a:bodyPr>
          <a:lstStyle/>
          <a:p>
            <a:pPr marL="0" indent="0">
              <a:buNone/>
            </a:pPr>
            <a:r>
              <a:rPr lang="en-US" sz="2600" baseline="30000" dirty="0"/>
              <a:t>15</a:t>
            </a:r>
            <a:r>
              <a:rPr lang="en-US" sz="2600" dirty="0"/>
              <a:t> “</a:t>
            </a:r>
            <a:r>
              <a:rPr lang="en-US" sz="2600" b="1" dirty="0">
                <a:solidFill>
                  <a:schemeClr val="accent1">
                    <a:lumMod val="90000"/>
                    <a:lumOff val="10000"/>
                  </a:schemeClr>
                </a:solidFill>
              </a:rPr>
              <a:t>See, I have set before you today life and prosperity, and death and adversity</a:t>
            </a:r>
            <a:r>
              <a:rPr lang="en-US" sz="2600" dirty="0"/>
              <a:t>; </a:t>
            </a:r>
            <a:r>
              <a:rPr lang="en-US" sz="2600" baseline="30000" dirty="0"/>
              <a:t>16</a:t>
            </a:r>
            <a:r>
              <a:rPr lang="en-US" sz="2600" dirty="0"/>
              <a:t> in that I command you today to love the LORD your God, to walk in His ways and to keep His commandments and His statutes and His judgments, that you may live and multiply, and that the LORD your God may bless you in the land where you are entering to possess it. …</a:t>
            </a:r>
            <a:r>
              <a:rPr lang="en-US" sz="2600" baseline="30000" dirty="0"/>
              <a:t>19</a:t>
            </a:r>
            <a:r>
              <a:rPr lang="en-US" sz="2600" dirty="0"/>
              <a:t> I call heaven and earth to witness against you today, that I have set before you life and death, the blessing and the curse. So choose life in order that you may live, you and your descendants, </a:t>
            </a:r>
            <a:r>
              <a:rPr lang="en-US" sz="2600" baseline="30000" dirty="0"/>
              <a:t>20</a:t>
            </a:r>
            <a:r>
              <a:rPr lang="en-US" sz="2600" dirty="0"/>
              <a:t> </a:t>
            </a:r>
            <a:r>
              <a:rPr lang="en-US" sz="2600" b="1" dirty="0">
                <a:solidFill>
                  <a:schemeClr val="accent1">
                    <a:lumMod val="90000"/>
                    <a:lumOff val="10000"/>
                  </a:schemeClr>
                </a:solidFill>
              </a:rPr>
              <a:t>by loving the LORD your God, by obeying His voice, and by holding fast to Him; for this is your life and the length of your days, that you may live </a:t>
            </a:r>
            <a:r>
              <a:rPr lang="en-US" sz="2600" dirty="0"/>
              <a:t>in the land which the LORD swore to your fathers, to Abraham, Isaac, and Jacob, to give them.” </a:t>
            </a:r>
            <a:endParaRPr lang="en-US" sz="2600" dirty="0">
              <a:solidFill>
                <a:schemeClr val="accent2">
                  <a:lumMod val="50000"/>
                </a:schemeClr>
              </a:solidFill>
            </a:endParaRPr>
          </a:p>
          <a:p>
            <a:endParaRPr lang="en-US" sz="2400" dirty="0">
              <a:solidFill>
                <a:schemeClr val="accent2">
                  <a:lumMod val="50000"/>
                </a:schemeClr>
              </a:solidFill>
            </a:endParaRPr>
          </a:p>
        </p:txBody>
      </p:sp>
    </p:spTree>
    <p:extLst>
      <p:ext uri="{BB962C8B-B14F-4D97-AF65-F5344CB8AC3E}">
        <p14:creationId xmlns:p14="http://schemas.microsoft.com/office/powerpoint/2010/main" val="3174926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0000"/>
                <a:lumMod val="110000"/>
              </a:schemeClr>
            </a:gs>
            <a:gs pos="100000">
              <a:schemeClr val="bg2">
                <a:shade val="98000"/>
                <a:satMod val="110000"/>
                <a:lumMod val="86000"/>
              </a:schemeClr>
            </a:gs>
          </a:gsLst>
          <a:path path="circle">
            <a:fillToRect l="50000" t="50000" r="100000" b="100000"/>
          </a:path>
        </a:gradFill>
        <a:effectLst/>
      </p:bgPr>
    </p:bg>
    <p:spTree>
      <p:nvGrpSpPr>
        <p:cNvPr id="1" name="">
          <a:extLst>
            <a:ext uri="{FF2B5EF4-FFF2-40B4-BE49-F238E27FC236}">
              <a16:creationId xmlns:a16="http://schemas.microsoft.com/office/drawing/2014/main" id="{560B6CF4-E35B-58FA-813D-AAD3D3895636}"/>
            </a:ext>
          </a:extLst>
        </p:cNvPr>
        <p:cNvGrpSpPr/>
        <p:nvPr/>
      </p:nvGrpSpPr>
      <p:grpSpPr>
        <a:xfrm>
          <a:off x="0" y="0"/>
          <a:ext cx="0" cy="0"/>
          <a:chOff x="0" y="0"/>
          <a:chExt cx="0" cy="0"/>
        </a:xfrm>
      </p:grpSpPr>
      <p:sp useBgFill="1">
        <p:nvSpPr>
          <p:cNvPr id="52" name="Rectangle 51">
            <a:extLst>
              <a:ext uri="{FF2B5EF4-FFF2-40B4-BE49-F238E27FC236}">
                <a16:creationId xmlns:a16="http://schemas.microsoft.com/office/drawing/2014/main" id="{25FDC946-329A-420B-FDF5-F542FB0959A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32E35184-764E-282A-7810-CE97F43F6ABC}"/>
              </a:ext>
            </a:extLst>
          </p:cNvPr>
          <p:cNvSpPr>
            <a:spLocks noGrp="1"/>
          </p:cNvSpPr>
          <p:nvPr>
            <p:ph type="ctrTitle"/>
          </p:nvPr>
        </p:nvSpPr>
        <p:spPr>
          <a:xfrm>
            <a:off x="4857404" y="1577340"/>
            <a:ext cx="6228950" cy="3703320"/>
          </a:xfrm>
        </p:spPr>
        <p:txBody>
          <a:bodyPr anchor="ctr">
            <a:normAutofit/>
          </a:bodyPr>
          <a:lstStyle/>
          <a:p>
            <a:r>
              <a:rPr lang="en-US" sz="6600" dirty="0">
                <a:solidFill>
                  <a:schemeClr val="tx2"/>
                </a:solidFill>
              </a:rPr>
              <a:t>Watch, listen, be careful</a:t>
            </a:r>
          </a:p>
        </p:txBody>
      </p:sp>
      <p:sp>
        <p:nvSpPr>
          <p:cNvPr id="3" name="Subtitle 2">
            <a:extLst>
              <a:ext uri="{FF2B5EF4-FFF2-40B4-BE49-F238E27FC236}">
                <a16:creationId xmlns:a16="http://schemas.microsoft.com/office/drawing/2014/main" id="{DFC49093-F438-9935-26AC-722DDD416A7C}"/>
              </a:ext>
            </a:extLst>
          </p:cNvPr>
          <p:cNvSpPr>
            <a:spLocks noGrp="1"/>
          </p:cNvSpPr>
          <p:nvPr>
            <p:ph type="subTitle" idx="1"/>
          </p:nvPr>
        </p:nvSpPr>
        <p:spPr>
          <a:xfrm>
            <a:off x="1591864" y="1577340"/>
            <a:ext cx="2717172" cy="3703320"/>
          </a:xfrm>
          <a:ln w="57150">
            <a:noFill/>
          </a:ln>
        </p:spPr>
        <p:txBody>
          <a:bodyPr anchor="ctr">
            <a:normAutofit/>
          </a:bodyPr>
          <a:lstStyle/>
          <a:p>
            <a:r>
              <a:rPr lang="en-US" sz="2800" dirty="0"/>
              <a:t>Deut. 6:1-3</a:t>
            </a:r>
          </a:p>
        </p:txBody>
      </p:sp>
      <p:sp>
        <p:nvSpPr>
          <p:cNvPr id="54" name="Rectangle 53">
            <a:extLst>
              <a:ext uri="{FF2B5EF4-FFF2-40B4-BE49-F238E27FC236}">
                <a16:creationId xmlns:a16="http://schemas.microsoft.com/office/drawing/2014/main" id="{07BC683A-A4A1-9A55-D5FC-D2649230A1A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313938" y="3383280"/>
            <a:ext cx="2286000" cy="9144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56" name="Rectangle 55">
            <a:extLst>
              <a:ext uri="{FF2B5EF4-FFF2-40B4-BE49-F238E27FC236}">
                <a16:creationId xmlns:a16="http://schemas.microsoft.com/office/drawing/2014/main" id="{451891A0-3073-0D39-0EDC-8370784603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2788596" y="3383280"/>
            <a:ext cx="3703320" cy="91440"/>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Tree>
    <p:extLst>
      <p:ext uri="{BB962C8B-B14F-4D97-AF65-F5344CB8AC3E}">
        <p14:creationId xmlns:p14="http://schemas.microsoft.com/office/powerpoint/2010/main" val="35379063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type="lt">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400"/>
                                        <p:tgtEl>
                                          <p:spTgt spid="2"/>
                                        </p:tgtEl>
                                      </p:cBhvr>
                                    </p:animEffect>
                                  </p:childTnLst>
                                </p:cTn>
                              </p:par>
                              <p:par>
                                <p:cTn id="8" presetID="10" presetClass="entr" presetSubtype="0" fill="hold" grpId="0" nodeType="withEffect">
                                  <p:stCondLst>
                                    <p:cond delay="2000"/>
                                  </p:stCondLst>
                                  <p:iterate type="lt">
                                    <p:tmPct val="10000"/>
                                  </p:iterate>
                                  <p:childTnLst>
                                    <p:set>
                                      <p:cBhvr>
                                        <p:cTn id="9" dur="1" fill="hold">
                                          <p:stCondLst>
                                            <p:cond delay="0"/>
                                          </p:stCondLst>
                                        </p:cTn>
                                        <p:tgtEl>
                                          <p:spTgt spid="3">
                                            <p:txEl>
                                              <p:pRg st="0" end="0"/>
                                            </p:txEl>
                                          </p:spTgt>
                                        </p:tgtEl>
                                        <p:attrNameLst>
                                          <p:attrName>style.visibility</p:attrName>
                                        </p:attrNameLst>
                                      </p:cBhvr>
                                      <p:to>
                                        <p:strVal val="visible"/>
                                      </p:to>
                                    </p:set>
                                    <p:animEffect transition="in" filter="fade">
                                      <p:cBhvr>
                                        <p:cTn id="10" dur="4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theme/theme1.xml><?xml version="1.0" encoding="utf-8"?>
<a:theme xmlns:a="http://schemas.openxmlformats.org/drawingml/2006/main" name="Dividend">
  <a:themeElements>
    <a:clrScheme name="Dividend">
      <a:dk1>
        <a:sysClr val="windowText" lastClr="000000"/>
      </a:dk1>
      <a:lt1>
        <a:sysClr val="window" lastClr="FFFFFF"/>
      </a:lt1>
      <a:dk2>
        <a:srgbClr val="3D3D3D"/>
      </a:dk2>
      <a:lt2>
        <a:srgbClr val="EBEBEB"/>
      </a:lt2>
      <a:accent1>
        <a:srgbClr val="4D1434"/>
      </a:accent1>
      <a:accent2>
        <a:srgbClr val="903163"/>
      </a:accent2>
      <a:accent3>
        <a:srgbClr val="B2324B"/>
      </a:accent3>
      <a:accent4>
        <a:srgbClr val="969FA7"/>
      </a:accent4>
      <a:accent5>
        <a:srgbClr val="66B1CE"/>
      </a:accent5>
      <a:accent6>
        <a:srgbClr val="40619D"/>
      </a:accent6>
      <a:hlink>
        <a:srgbClr val="828282"/>
      </a:hlink>
      <a:folHlink>
        <a:srgbClr val="A5A5A5"/>
      </a:folHlink>
    </a:clrScheme>
    <a:fontScheme name="Dividend">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ividend">
      <a:fillStyleLst>
        <a:solidFill>
          <a:schemeClr val="phClr"/>
        </a:solidFill>
        <a:gradFill rotWithShape="1">
          <a:gsLst>
            <a:gs pos="0">
              <a:schemeClr val="phClr">
                <a:tint val="68000"/>
                <a:alpha val="90000"/>
                <a:lumMod val="100000"/>
              </a:schemeClr>
            </a:gs>
            <a:gs pos="100000">
              <a:schemeClr val="phClr">
                <a:tint val="90000"/>
                <a:lumMod val="95000"/>
              </a:schemeClr>
            </a:gs>
          </a:gsLst>
          <a:lin ang="5400000" scaled="1"/>
        </a:gradFill>
        <a:gradFill rotWithShape="1">
          <a:gsLst>
            <a:gs pos="0">
              <a:schemeClr val="phClr">
                <a:tint val="98000"/>
                <a:lumMod val="110000"/>
              </a:schemeClr>
            </a:gs>
            <a:gs pos="84000">
              <a:schemeClr val="phClr">
                <a:shade val="90000"/>
                <a:lumMod val="88000"/>
              </a:schemeClr>
            </a:gs>
          </a:gsLst>
          <a:lin ang="5400000" scaled="0"/>
        </a:gradFill>
      </a:fillStyleLst>
      <a:lnStyleLst>
        <a:ln w="12700" cap="rnd" cmpd="sng" algn="ctr">
          <a:solidFill>
            <a:schemeClr val="phClr">
              <a:lumMod val="90000"/>
            </a:schemeClr>
          </a:solidFill>
          <a:prstDash val="solid"/>
        </a:ln>
        <a:ln w="22225"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55000"/>
              </a:srgbClr>
            </a:outerShdw>
          </a:effectLst>
        </a:effectStyle>
        <a:effectStyle>
          <a:effectLst>
            <a:outerShdw blurRad="88900" dist="38100" dir="5040000" rotWithShape="0">
              <a:srgbClr val="000000">
                <a:alpha val="60000"/>
              </a:srgbClr>
            </a:outerShdw>
          </a:effectLst>
          <a:scene3d>
            <a:camera prst="orthographicFront">
              <a:rot lat="0" lon="0" rev="0"/>
            </a:camera>
            <a:lightRig rig="threePt" dir="tl">
              <a:rot lat="0" lon="0" rev="1200000"/>
            </a:lightRig>
          </a:scene3d>
          <a:sp3d>
            <a:bevelT w="38100" h="50800"/>
          </a:sp3d>
        </a:effectStyle>
      </a:effectStyleLst>
      <a:bgFillStyleLst>
        <a:solidFill>
          <a:schemeClr val="phClr"/>
        </a:solidFill>
        <a:gradFill rotWithShape="1">
          <a:gsLst>
            <a:gs pos="0">
              <a:schemeClr val="phClr">
                <a:tint val="90000"/>
                <a:lumMod val="110000"/>
              </a:schemeClr>
            </a:gs>
            <a:gs pos="88000">
              <a:schemeClr val="phClr">
                <a:shade val="94000"/>
                <a:satMod val="110000"/>
                <a:lumMod val="88000"/>
              </a:schemeClr>
            </a:gs>
          </a:gsLst>
          <a:lin ang="5400000" scaled="0"/>
        </a:gradFill>
        <a:gradFill rotWithShape="1">
          <a:gsLst>
            <a:gs pos="0">
              <a:schemeClr val="phClr">
                <a:tint val="90000"/>
                <a:lumMod val="110000"/>
              </a:schemeClr>
            </a:gs>
            <a:gs pos="100000">
              <a:schemeClr val="phClr">
                <a:shade val="98000"/>
                <a:satMod val="110000"/>
                <a:lumMod val="8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Dividend" id="{9697A71B-4AB7-4A1A-BD5B-BB2D22835B57}" vid="{C21699FF-00E4-43C8-BBCC-D7E5536C3717}"/>
    </a:ext>
  </a:extLst>
</a:theme>
</file>

<file path=docProps/app.xml><?xml version="1.0" encoding="utf-8"?>
<Properties xmlns="http://schemas.openxmlformats.org/officeDocument/2006/extended-properties" xmlns:vt="http://schemas.openxmlformats.org/officeDocument/2006/docPropsVTypes">
  <Template>Dividend</Template>
  <TotalTime>683</TotalTime>
  <Words>477</Words>
  <Application>Microsoft Office PowerPoint</Application>
  <PresentationFormat>Widescreen</PresentationFormat>
  <Paragraphs>18</Paragraphs>
  <Slides>5</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5</vt:i4>
      </vt:variant>
    </vt:vector>
  </HeadingPairs>
  <TitlesOfParts>
    <vt:vector size="8" baseType="lpstr">
      <vt:lpstr>Gill Sans MT</vt:lpstr>
      <vt:lpstr>Wingdings 2</vt:lpstr>
      <vt:lpstr>Dividend</vt:lpstr>
      <vt:lpstr>Watch, listen, be careful</vt:lpstr>
      <vt:lpstr>DEUTERONOMY 6:1-3</vt:lpstr>
      <vt:lpstr>WATCH, LISTEN, BE CAREFUL</vt:lpstr>
      <vt:lpstr>DEUTERONOMY 30:15-20</vt:lpstr>
      <vt:lpstr>Watch, listen, be careful</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T Ham</dc:creator>
  <cp:lastModifiedBy>Stan Cox</cp:lastModifiedBy>
  <cp:revision>3</cp:revision>
  <dcterms:created xsi:type="dcterms:W3CDTF">2026-02-22T16:05:42Z</dcterms:created>
  <dcterms:modified xsi:type="dcterms:W3CDTF">2026-05-03T04:14:39Z</dcterms:modified>
</cp:coreProperties>
</file>