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53263" cy="93091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Jolly Lodger" panose="020000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0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35BC3-32C4-42ED-BBE9-4CE9E1268D6A}" v="329" dt="2021-02-07T05:01:50.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658" autoAdjust="0"/>
  </p:normalViewPr>
  <p:slideViewPr>
    <p:cSldViewPr snapToGrid="0">
      <p:cViewPr varScale="1">
        <p:scale>
          <a:sx n="45" d="100"/>
          <a:sy n="45" d="100"/>
        </p:scale>
        <p:origin x="2054" y="4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2235BC3-32C4-42ED-BBE9-4CE9E1268D6A}"/>
    <pc:docChg chg="undo custSel addSld delSld modSld modMainMaster modNotesMaster modHandout">
      <pc:chgData name="Stan Cox" userId="9376f276357bfffd" providerId="LiveId" clId="{A2235BC3-32C4-42ED-BBE9-4CE9E1268D6A}" dt="2021-02-12T21:11:03.423" v="5542" actId="47"/>
      <pc:docMkLst>
        <pc:docMk/>
      </pc:docMkLst>
      <pc:sldChg chg="addSp delSp modSp mod modTransition setBg modNotesTx">
        <pc:chgData name="Stan Cox" userId="9376f276357bfffd" providerId="LiveId" clId="{A2235BC3-32C4-42ED-BBE9-4CE9E1268D6A}" dt="2021-02-03T17:42:50.873" v="2777" actId="255"/>
        <pc:sldMkLst>
          <pc:docMk/>
          <pc:sldMk cId="3744378151" sldId="256"/>
        </pc:sldMkLst>
        <pc:spChg chg="mod">
          <ac:chgData name="Stan Cox" userId="9376f276357bfffd" providerId="LiveId" clId="{A2235BC3-32C4-42ED-BBE9-4CE9E1268D6A}" dt="2021-02-03T04:14:08.647" v="812"/>
          <ac:spMkLst>
            <pc:docMk/>
            <pc:sldMk cId="3744378151" sldId="256"/>
            <ac:spMk id="2" creationId="{F1F3AAD6-AE56-4021-B6D1-D7803E530411}"/>
          </ac:spMkLst>
        </pc:spChg>
        <pc:spChg chg="mod">
          <ac:chgData name="Stan Cox" userId="9376f276357bfffd" providerId="LiveId" clId="{A2235BC3-32C4-42ED-BBE9-4CE9E1268D6A}" dt="2021-02-03T04:15:10.520" v="816" actId="255"/>
          <ac:spMkLst>
            <pc:docMk/>
            <pc:sldMk cId="3744378151" sldId="256"/>
            <ac:spMk id="3" creationId="{0870BE39-61DE-4894-AF89-91C1C7621889}"/>
          </ac:spMkLst>
        </pc:spChg>
        <pc:picChg chg="del">
          <ac:chgData name="Stan Cox" userId="9376f276357bfffd" providerId="LiveId" clId="{A2235BC3-32C4-42ED-BBE9-4CE9E1268D6A}" dt="2021-02-03T03:37:07.365" v="0" actId="478"/>
          <ac:picMkLst>
            <pc:docMk/>
            <pc:sldMk cId="3744378151" sldId="256"/>
            <ac:picMk id="5" creationId="{FDF11191-83B5-4EC5-BFE7-C5F8452F634E}"/>
          </ac:picMkLst>
        </pc:picChg>
        <pc:picChg chg="add mod">
          <ac:chgData name="Stan Cox" userId="9376f276357bfffd" providerId="LiveId" clId="{A2235BC3-32C4-42ED-BBE9-4CE9E1268D6A}" dt="2021-02-03T03:39:25.081" v="13" actId="14100"/>
          <ac:picMkLst>
            <pc:docMk/>
            <pc:sldMk cId="3744378151" sldId="256"/>
            <ac:picMk id="7" creationId="{9528FF7E-3B03-425A-9D0B-728A63990CF2}"/>
          </ac:picMkLst>
        </pc:picChg>
      </pc:sldChg>
      <pc:sldChg chg="addSp delSp modSp mod modTransition setBg modAnim modNotesTx">
        <pc:chgData name="Stan Cox" userId="9376f276357bfffd" providerId="LiveId" clId="{A2235BC3-32C4-42ED-BBE9-4CE9E1268D6A}" dt="2021-02-03T23:05:04.280" v="5535" actId="20577"/>
        <pc:sldMkLst>
          <pc:docMk/>
          <pc:sldMk cId="2382985135" sldId="257"/>
        </pc:sldMkLst>
        <pc:spChg chg="mod">
          <ac:chgData name="Stan Cox" userId="9376f276357bfffd" providerId="LiveId" clId="{A2235BC3-32C4-42ED-BBE9-4CE9E1268D6A}" dt="2021-02-03T04:13:51.740" v="810"/>
          <ac:spMkLst>
            <pc:docMk/>
            <pc:sldMk cId="2382985135" sldId="257"/>
            <ac:spMk id="2" creationId="{F1F3AAD6-AE56-4021-B6D1-D7803E530411}"/>
          </ac:spMkLst>
        </pc:spChg>
        <pc:spChg chg="mod">
          <ac:chgData name="Stan Cox" userId="9376f276357bfffd" providerId="LiveId" clId="{A2235BC3-32C4-42ED-BBE9-4CE9E1268D6A}" dt="2021-02-03T23:05:04.280" v="5535" actId="20577"/>
          <ac:spMkLst>
            <pc:docMk/>
            <pc:sldMk cId="2382985135" sldId="257"/>
            <ac:spMk id="3" creationId="{0870BE39-61DE-4894-AF89-91C1C7621889}"/>
          </ac:spMkLst>
        </pc:spChg>
        <pc:picChg chg="del">
          <ac:chgData name="Stan Cox" userId="9376f276357bfffd" providerId="LiveId" clId="{A2235BC3-32C4-42ED-BBE9-4CE9E1268D6A}" dt="2021-02-03T03:40:11.865" v="22" actId="478"/>
          <ac:picMkLst>
            <pc:docMk/>
            <pc:sldMk cId="2382985135" sldId="257"/>
            <ac:picMk id="5" creationId="{FDF11191-83B5-4EC5-BFE7-C5F8452F634E}"/>
          </ac:picMkLst>
        </pc:picChg>
        <pc:picChg chg="add mod ord">
          <ac:chgData name="Stan Cox" userId="9376f276357bfffd" providerId="LiveId" clId="{A2235BC3-32C4-42ED-BBE9-4CE9E1268D6A}" dt="2021-02-03T18:21:27.475" v="4363" actId="167"/>
          <ac:picMkLst>
            <pc:docMk/>
            <pc:sldMk cId="2382985135" sldId="257"/>
            <ac:picMk id="6" creationId="{3BF8C691-797B-420E-B613-E0F3BFBD285F}"/>
          </ac:picMkLst>
        </pc:picChg>
      </pc:sldChg>
      <pc:sldChg chg="modSp add mod modTransition setBg modAnim modNotesTx">
        <pc:chgData name="Stan Cox" userId="9376f276357bfffd" providerId="LiveId" clId="{A2235BC3-32C4-42ED-BBE9-4CE9E1268D6A}" dt="2021-02-03T23:04:29.305" v="5519" actId="2711"/>
        <pc:sldMkLst>
          <pc:docMk/>
          <pc:sldMk cId="2250121225" sldId="258"/>
        </pc:sldMkLst>
        <pc:spChg chg="mod">
          <ac:chgData name="Stan Cox" userId="9376f276357bfffd" providerId="LiveId" clId="{A2235BC3-32C4-42ED-BBE9-4CE9E1268D6A}" dt="2021-02-03T04:13:56.762" v="811"/>
          <ac:spMkLst>
            <pc:docMk/>
            <pc:sldMk cId="2250121225" sldId="258"/>
            <ac:spMk id="2" creationId="{F1F3AAD6-AE56-4021-B6D1-D7803E530411}"/>
          </ac:spMkLst>
        </pc:spChg>
        <pc:spChg chg="mod">
          <ac:chgData name="Stan Cox" userId="9376f276357bfffd" providerId="LiveId" clId="{A2235BC3-32C4-42ED-BBE9-4CE9E1268D6A}" dt="2021-02-03T22:59:54.742" v="5299" actId="6549"/>
          <ac:spMkLst>
            <pc:docMk/>
            <pc:sldMk cId="2250121225" sldId="258"/>
            <ac:spMk id="3" creationId="{0870BE39-61DE-4894-AF89-91C1C7621889}"/>
          </ac:spMkLst>
        </pc:spChg>
      </pc:sldChg>
      <pc:sldChg chg="add del setBg">
        <pc:chgData name="Stan Cox" userId="9376f276357bfffd" providerId="LiveId" clId="{A2235BC3-32C4-42ED-BBE9-4CE9E1268D6A}" dt="2021-02-03T03:45:26.765" v="200"/>
        <pc:sldMkLst>
          <pc:docMk/>
          <pc:sldMk cId="3527546557" sldId="258"/>
        </pc:sldMkLst>
      </pc:sldChg>
      <pc:sldChg chg="modSp add mod modTransition setBg modNotesTx">
        <pc:chgData name="Stan Cox" userId="9376f276357bfffd" providerId="LiveId" clId="{A2235BC3-32C4-42ED-BBE9-4CE9E1268D6A}" dt="2021-02-07T05:01:50.259" v="5541"/>
        <pc:sldMkLst>
          <pc:docMk/>
          <pc:sldMk cId="3226514328" sldId="259"/>
        </pc:sldMkLst>
        <pc:spChg chg="mod">
          <ac:chgData name="Stan Cox" userId="9376f276357bfffd" providerId="LiveId" clId="{A2235BC3-32C4-42ED-BBE9-4CE9E1268D6A}" dt="2021-02-03T04:17:51.959" v="837" actId="1035"/>
          <ac:spMkLst>
            <pc:docMk/>
            <pc:sldMk cId="3226514328" sldId="259"/>
            <ac:spMk id="2" creationId="{F1F3AAD6-AE56-4021-B6D1-D7803E530411}"/>
          </ac:spMkLst>
        </pc:spChg>
        <pc:spChg chg="mod">
          <ac:chgData name="Stan Cox" userId="9376f276357bfffd" providerId="LiveId" clId="{A2235BC3-32C4-42ED-BBE9-4CE9E1268D6A}" dt="2021-02-03T23:01:16.156" v="5402" actId="14100"/>
          <ac:spMkLst>
            <pc:docMk/>
            <pc:sldMk cId="3226514328" sldId="259"/>
            <ac:spMk id="3" creationId="{0870BE39-61DE-4894-AF89-91C1C7621889}"/>
          </ac:spMkLst>
        </pc:spChg>
        <pc:picChg chg="mod">
          <ac:chgData name="Stan Cox" userId="9376f276357bfffd" providerId="LiveId" clId="{A2235BC3-32C4-42ED-BBE9-4CE9E1268D6A}" dt="2021-02-03T04:17:22.674" v="825" actId="14100"/>
          <ac:picMkLst>
            <pc:docMk/>
            <pc:sldMk cId="3226514328" sldId="259"/>
            <ac:picMk id="7" creationId="{9528FF7E-3B03-425A-9D0B-728A63990CF2}"/>
          </ac:picMkLst>
        </pc:picChg>
      </pc:sldChg>
      <pc:sldChg chg="new del setBg">
        <pc:chgData name="Stan Cox" userId="9376f276357bfffd" providerId="LiveId" clId="{A2235BC3-32C4-42ED-BBE9-4CE9E1268D6A}" dt="2021-02-12T21:11:03.423" v="5542" actId="47"/>
        <pc:sldMkLst>
          <pc:docMk/>
          <pc:sldMk cId="1366124202" sldId="260"/>
        </pc:sldMkLst>
      </pc:sldChg>
      <pc:sldMasterChg chg="setBg modSldLayout">
        <pc:chgData name="Stan Cox" userId="9376f276357bfffd" providerId="LiveId" clId="{A2235BC3-32C4-42ED-BBE9-4CE9E1268D6A}" dt="2021-02-03T04:10:48.777" v="808"/>
        <pc:sldMasterMkLst>
          <pc:docMk/>
          <pc:sldMasterMk cId="3119144199" sldId="2147483648"/>
        </pc:sldMasterMkLst>
        <pc:sldLayoutChg chg="setBg">
          <pc:chgData name="Stan Cox" userId="9376f276357bfffd" providerId="LiveId" clId="{A2235BC3-32C4-42ED-BBE9-4CE9E1268D6A}" dt="2021-02-03T04:10:48.777" v="808"/>
          <pc:sldLayoutMkLst>
            <pc:docMk/>
            <pc:sldMasterMk cId="3119144199" sldId="2147483648"/>
            <pc:sldLayoutMk cId="4100665322" sldId="2147483649"/>
          </pc:sldLayoutMkLst>
        </pc:sldLayoutChg>
        <pc:sldLayoutChg chg="setBg">
          <pc:chgData name="Stan Cox" userId="9376f276357bfffd" providerId="LiveId" clId="{A2235BC3-32C4-42ED-BBE9-4CE9E1268D6A}" dt="2021-02-03T04:10:48.777" v="808"/>
          <pc:sldLayoutMkLst>
            <pc:docMk/>
            <pc:sldMasterMk cId="3119144199" sldId="2147483648"/>
            <pc:sldLayoutMk cId="3633317249" sldId="2147483650"/>
          </pc:sldLayoutMkLst>
        </pc:sldLayoutChg>
        <pc:sldLayoutChg chg="setBg">
          <pc:chgData name="Stan Cox" userId="9376f276357bfffd" providerId="LiveId" clId="{A2235BC3-32C4-42ED-BBE9-4CE9E1268D6A}" dt="2021-02-03T04:10:48.777" v="808"/>
          <pc:sldLayoutMkLst>
            <pc:docMk/>
            <pc:sldMasterMk cId="3119144199" sldId="2147483648"/>
            <pc:sldLayoutMk cId="4171244959" sldId="2147483651"/>
          </pc:sldLayoutMkLst>
        </pc:sldLayoutChg>
        <pc:sldLayoutChg chg="setBg">
          <pc:chgData name="Stan Cox" userId="9376f276357bfffd" providerId="LiveId" clId="{A2235BC3-32C4-42ED-BBE9-4CE9E1268D6A}" dt="2021-02-03T04:10:48.777" v="808"/>
          <pc:sldLayoutMkLst>
            <pc:docMk/>
            <pc:sldMasterMk cId="3119144199" sldId="2147483648"/>
            <pc:sldLayoutMk cId="3225522135" sldId="2147483652"/>
          </pc:sldLayoutMkLst>
        </pc:sldLayoutChg>
        <pc:sldLayoutChg chg="setBg">
          <pc:chgData name="Stan Cox" userId="9376f276357bfffd" providerId="LiveId" clId="{A2235BC3-32C4-42ED-BBE9-4CE9E1268D6A}" dt="2021-02-03T04:10:48.777" v="808"/>
          <pc:sldLayoutMkLst>
            <pc:docMk/>
            <pc:sldMasterMk cId="3119144199" sldId="2147483648"/>
            <pc:sldLayoutMk cId="174747073" sldId="2147483653"/>
          </pc:sldLayoutMkLst>
        </pc:sldLayoutChg>
        <pc:sldLayoutChg chg="setBg">
          <pc:chgData name="Stan Cox" userId="9376f276357bfffd" providerId="LiveId" clId="{A2235BC3-32C4-42ED-BBE9-4CE9E1268D6A}" dt="2021-02-03T04:10:48.777" v="808"/>
          <pc:sldLayoutMkLst>
            <pc:docMk/>
            <pc:sldMasterMk cId="3119144199" sldId="2147483648"/>
            <pc:sldLayoutMk cId="2311496793" sldId="2147483654"/>
          </pc:sldLayoutMkLst>
        </pc:sldLayoutChg>
        <pc:sldLayoutChg chg="setBg">
          <pc:chgData name="Stan Cox" userId="9376f276357bfffd" providerId="LiveId" clId="{A2235BC3-32C4-42ED-BBE9-4CE9E1268D6A}" dt="2021-02-03T04:10:48.777" v="808"/>
          <pc:sldLayoutMkLst>
            <pc:docMk/>
            <pc:sldMasterMk cId="3119144199" sldId="2147483648"/>
            <pc:sldLayoutMk cId="1374598511" sldId="2147483655"/>
          </pc:sldLayoutMkLst>
        </pc:sldLayoutChg>
        <pc:sldLayoutChg chg="setBg">
          <pc:chgData name="Stan Cox" userId="9376f276357bfffd" providerId="LiveId" clId="{A2235BC3-32C4-42ED-BBE9-4CE9E1268D6A}" dt="2021-02-03T04:10:48.777" v="808"/>
          <pc:sldLayoutMkLst>
            <pc:docMk/>
            <pc:sldMasterMk cId="3119144199" sldId="2147483648"/>
            <pc:sldLayoutMk cId="773194861" sldId="2147483656"/>
          </pc:sldLayoutMkLst>
        </pc:sldLayoutChg>
        <pc:sldLayoutChg chg="setBg">
          <pc:chgData name="Stan Cox" userId="9376f276357bfffd" providerId="LiveId" clId="{A2235BC3-32C4-42ED-BBE9-4CE9E1268D6A}" dt="2021-02-03T04:10:48.777" v="808"/>
          <pc:sldLayoutMkLst>
            <pc:docMk/>
            <pc:sldMasterMk cId="3119144199" sldId="2147483648"/>
            <pc:sldLayoutMk cId="3347603961" sldId="2147483657"/>
          </pc:sldLayoutMkLst>
        </pc:sldLayoutChg>
        <pc:sldLayoutChg chg="setBg">
          <pc:chgData name="Stan Cox" userId="9376f276357bfffd" providerId="LiveId" clId="{A2235BC3-32C4-42ED-BBE9-4CE9E1268D6A}" dt="2021-02-03T04:10:48.777" v="808"/>
          <pc:sldLayoutMkLst>
            <pc:docMk/>
            <pc:sldMasterMk cId="3119144199" sldId="2147483648"/>
            <pc:sldLayoutMk cId="444459454" sldId="2147483658"/>
          </pc:sldLayoutMkLst>
        </pc:sldLayoutChg>
        <pc:sldLayoutChg chg="setBg">
          <pc:chgData name="Stan Cox" userId="9376f276357bfffd" providerId="LiveId" clId="{A2235BC3-32C4-42ED-BBE9-4CE9E1268D6A}" dt="2021-02-03T04:10:48.777" v="808"/>
          <pc:sldLayoutMkLst>
            <pc:docMk/>
            <pc:sldMasterMk cId="3119144199" sldId="2147483648"/>
            <pc:sldLayoutMk cId="3210691129"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03695D-90C1-45A2-B423-594353809414}"/>
              </a:ext>
            </a:extLst>
          </p:cNvPr>
          <p:cNvSpPr>
            <a:spLocks noGrp="1"/>
          </p:cNvSpPr>
          <p:nvPr>
            <p:ph type="hdr" sz="quarter"/>
          </p:nvPr>
        </p:nvSpPr>
        <p:spPr>
          <a:xfrm>
            <a:off x="0" y="0"/>
            <a:ext cx="3056414" cy="792532"/>
          </a:xfrm>
          <a:prstGeom prst="rect">
            <a:avLst/>
          </a:prstGeom>
        </p:spPr>
        <p:txBody>
          <a:bodyPr vert="horz" lIns="93497" tIns="46749" rIns="93497" bIns="46749" rtlCol="0"/>
          <a:lstStyle>
            <a:lvl1pPr algn="l">
              <a:defRPr sz="1200"/>
            </a:lvl1pPr>
          </a:lstStyle>
          <a:p>
            <a:r>
              <a:rPr lang="en-US" sz="2500" dirty="0">
                <a:latin typeface="Jolly Lodger" panose="02000000000000000000" pitchFamily="2" charset="0"/>
              </a:rPr>
              <a:t>I Am Not Responsible!</a:t>
            </a:r>
          </a:p>
          <a:p>
            <a:r>
              <a:rPr lang="en-US" dirty="0"/>
              <a:t>Matthew 27:15-26</a:t>
            </a:r>
          </a:p>
        </p:txBody>
      </p:sp>
      <p:sp>
        <p:nvSpPr>
          <p:cNvPr id="3" name="Date Placeholder 2">
            <a:extLst>
              <a:ext uri="{FF2B5EF4-FFF2-40B4-BE49-F238E27FC236}">
                <a16:creationId xmlns:a16="http://schemas.microsoft.com/office/drawing/2014/main" id="{8C3A986F-AE42-4782-8D5F-774A641FBAD5}"/>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February 2, 2021 @ 11am</a:t>
            </a:r>
          </a:p>
        </p:txBody>
      </p:sp>
      <p:sp>
        <p:nvSpPr>
          <p:cNvPr id="4" name="Footer Placeholder 3">
            <a:extLst>
              <a:ext uri="{FF2B5EF4-FFF2-40B4-BE49-F238E27FC236}">
                <a16:creationId xmlns:a16="http://schemas.microsoft.com/office/drawing/2014/main" id="{876B4E1A-0C79-4B47-9226-5A7F588E0163}"/>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7849B5F-249E-4EE8-BFB6-A5656A73DEF7}"/>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    </a:t>
            </a:r>
            <a:fld id="{136F45F4-ECC8-4038-8304-B4F0A2371F7D}" type="slidenum">
              <a:rPr lang="en-US" smtClean="0"/>
              <a:t>‹#›</a:t>
            </a:fld>
            <a:endParaRPr lang="en-US" dirty="0"/>
          </a:p>
        </p:txBody>
      </p:sp>
    </p:spTree>
    <p:extLst>
      <p:ext uri="{BB962C8B-B14F-4D97-AF65-F5344CB8AC3E}">
        <p14:creationId xmlns:p14="http://schemas.microsoft.com/office/powerpoint/2010/main" val="96027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B0957FF-1658-4CF7-AB2B-955000816572}" type="datetimeFigureOut">
              <a:rPr lang="en-US" smtClean="0"/>
              <a:t>2/12/2021</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CBF9B114-C9C8-4994-AC25-66A9F11DC8B7}" type="slidenum">
              <a:rPr lang="en-US" smtClean="0"/>
              <a:t>‹#›</a:t>
            </a:fld>
            <a:endParaRPr lang="en-US"/>
          </a:p>
        </p:txBody>
      </p:sp>
    </p:spTree>
    <p:extLst>
      <p:ext uri="{BB962C8B-B14F-4D97-AF65-F5344CB8AC3E}">
        <p14:creationId xmlns:p14="http://schemas.microsoft.com/office/powerpoint/2010/main" val="246624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11"/>
              </a:spcAft>
            </a:pPr>
            <a:r>
              <a:rPr lang="en-US" b="1" dirty="0">
                <a:solidFill>
                  <a:srgbClr val="000000"/>
                </a:solidFill>
              </a:rPr>
              <a:t>(Matthew 27:15-26) READ</a:t>
            </a:r>
          </a:p>
          <a:p>
            <a:pPr>
              <a:spcAft>
                <a:spcPts val="511"/>
              </a:spcAft>
            </a:pPr>
            <a:r>
              <a:rPr lang="en-US" b="1" dirty="0">
                <a:solidFill>
                  <a:srgbClr val="000000"/>
                </a:solidFill>
              </a:rPr>
              <a:t>Pontius Pilate was the governor of Judea</a:t>
            </a:r>
          </a:p>
          <a:p>
            <a:pPr marL="759666" lvl="1" indent="-292179">
              <a:spcAft>
                <a:spcPts val="511"/>
              </a:spcAft>
              <a:buFont typeface="Arial" panose="020B0604020202020204" pitchFamily="34" charset="0"/>
              <a:buChar char="•"/>
            </a:pPr>
            <a:r>
              <a:rPr lang="en-US" b="1" dirty="0">
                <a:solidFill>
                  <a:srgbClr val="000000"/>
                </a:solidFill>
              </a:rPr>
              <a:t>As Rome’s authority in Judea, he alone had the power to determine the fate of Jesus</a:t>
            </a:r>
          </a:p>
          <a:p>
            <a:pPr marL="759666" lvl="1" indent="-292179">
              <a:spcAft>
                <a:spcPts val="511"/>
              </a:spcAft>
              <a:buFont typeface="Arial" panose="020B0604020202020204" pitchFamily="34" charset="0"/>
              <a:buChar char="•"/>
            </a:pPr>
            <a:r>
              <a:rPr lang="en-US" b="1" dirty="0">
                <a:solidFill>
                  <a:srgbClr val="000000"/>
                </a:solidFill>
              </a:rPr>
              <a:t>No one else could decide, it was up to him.</a:t>
            </a:r>
          </a:p>
          <a:p>
            <a:pPr marL="759666" lvl="1" indent="-292179">
              <a:spcAft>
                <a:spcPts val="511"/>
              </a:spcAft>
              <a:buFont typeface="Arial" panose="020B0604020202020204" pitchFamily="34" charset="0"/>
              <a:buChar char="•"/>
            </a:pPr>
            <a:r>
              <a:rPr lang="en-US" b="1" dirty="0">
                <a:solidFill>
                  <a:srgbClr val="000000"/>
                </a:solidFill>
              </a:rPr>
              <a:t>He could have courageously stood against the mob, and their demands to “crucify Him.”</a:t>
            </a:r>
          </a:p>
          <a:p>
            <a:pPr marL="1227153" lvl="2" indent="-292179">
              <a:spcAft>
                <a:spcPts val="511"/>
              </a:spcAft>
              <a:buFont typeface="Arial" panose="020B0604020202020204" pitchFamily="34" charset="0"/>
              <a:buChar char="•"/>
            </a:pPr>
            <a:r>
              <a:rPr lang="en-US" dirty="0">
                <a:solidFill>
                  <a:srgbClr val="000000"/>
                </a:solidFill>
              </a:rPr>
              <a:t>He knew that </a:t>
            </a:r>
            <a:r>
              <a:rPr lang="en-US" i="1" dirty="0">
                <a:solidFill>
                  <a:srgbClr val="000000"/>
                </a:solidFill>
              </a:rPr>
              <a:t>“they had handed Him over because of envy” </a:t>
            </a:r>
            <a:r>
              <a:rPr lang="en-US" dirty="0">
                <a:solidFill>
                  <a:srgbClr val="000000"/>
                </a:solidFill>
              </a:rPr>
              <a:t>(18)</a:t>
            </a:r>
          </a:p>
          <a:p>
            <a:pPr marL="1227153" lvl="2" indent="-292179">
              <a:spcAft>
                <a:spcPts val="511"/>
              </a:spcAft>
              <a:buFont typeface="Arial" panose="020B0604020202020204" pitchFamily="34" charset="0"/>
              <a:buChar char="•"/>
            </a:pPr>
            <a:r>
              <a:rPr lang="en-US" dirty="0">
                <a:solidFill>
                  <a:srgbClr val="000000"/>
                </a:solidFill>
              </a:rPr>
              <a:t>He knew that Jesus was innocent of the accusations leveled against Him (23)</a:t>
            </a:r>
          </a:p>
          <a:p>
            <a:pPr marL="759666" lvl="1" indent="-292179">
              <a:spcAft>
                <a:spcPts val="511"/>
              </a:spcAft>
              <a:buFont typeface="Arial" panose="020B0604020202020204" pitchFamily="34" charset="0"/>
              <a:buChar char="•"/>
            </a:pPr>
            <a:r>
              <a:rPr lang="en-US" b="1" dirty="0">
                <a:solidFill>
                  <a:srgbClr val="000000"/>
                </a:solidFill>
              </a:rPr>
              <a:t>He could have listened to his wife</a:t>
            </a:r>
            <a:r>
              <a:rPr lang="en-US" i="1" dirty="0">
                <a:solidFill>
                  <a:srgbClr val="000000"/>
                </a:solidFill>
              </a:rPr>
              <a:t>, “Have nothing to do with that just Man, for I have suffered many things today in a dream because of Him” </a:t>
            </a:r>
            <a:r>
              <a:rPr lang="en-US" b="1" dirty="0">
                <a:solidFill>
                  <a:srgbClr val="000000"/>
                </a:solidFill>
              </a:rPr>
              <a:t>(vs. 19).</a:t>
            </a:r>
          </a:p>
          <a:p>
            <a:pPr marL="759666" lvl="1" indent="-292179">
              <a:spcAft>
                <a:spcPts val="511"/>
              </a:spcAft>
              <a:buFont typeface="Arial" panose="020B0604020202020204" pitchFamily="34" charset="0"/>
              <a:buChar char="•"/>
            </a:pPr>
            <a:r>
              <a:rPr lang="en-US" b="1" dirty="0">
                <a:solidFill>
                  <a:srgbClr val="000000"/>
                </a:solidFill>
              </a:rPr>
              <a:t>Instead, he took the coward’s way out</a:t>
            </a:r>
          </a:p>
          <a:p>
            <a:pPr marL="1227153" lvl="2" indent="-292179">
              <a:spcAft>
                <a:spcPts val="511"/>
              </a:spcAft>
              <a:buFont typeface="Arial" panose="020B0604020202020204" pitchFamily="34" charset="0"/>
              <a:buChar char="•"/>
            </a:pPr>
            <a:r>
              <a:rPr lang="en-US" dirty="0">
                <a:solidFill>
                  <a:srgbClr val="000000"/>
                </a:solidFill>
              </a:rPr>
              <a:t>He refused to take responsibility for his decision</a:t>
            </a:r>
          </a:p>
          <a:p>
            <a:pPr>
              <a:spcAft>
                <a:spcPts val="511"/>
              </a:spcAft>
            </a:pPr>
            <a:r>
              <a:rPr lang="en-US" b="1" dirty="0">
                <a:solidFill>
                  <a:srgbClr val="000000"/>
                </a:solidFill>
              </a:rPr>
              <a:t>(24), </a:t>
            </a:r>
            <a:r>
              <a:rPr lang="en-US" i="1" dirty="0">
                <a:solidFill>
                  <a:srgbClr val="000000"/>
                </a:solidFill>
              </a:rPr>
              <a:t>“</a:t>
            </a:r>
            <a:r>
              <a:rPr lang="en-US" i="1" dirty="0"/>
              <a:t>When Pilate saw that he could not prevail at all, but rather that a tumult was rising, he took water and washed his hands before the multitude, saying, “I am innocent of the blood of this just Person. You see to it.”</a:t>
            </a:r>
          </a:p>
          <a:p>
            <a:pPr marL="759666" lvl="1" indent="-292179">
              <a:spcAft>
                <a:spcPts val="511"/>
              </a:spcAft>
              <a:buFont typeface="Arial" panose="020B0604020202020204" pitchFamily="34" charset="0"/>
              <a:buChar char="•"/>
            </a:pPr>
            <a:r>
              <a:rPr lang="en-US" b="1" dirty="0">
                <a:solidFill>
                  <a:srgbClr val="000000"/>
                </a:solidFill>
              </a:rPr>
              <a:t>While the Jews were willing to take responsibility for His death </a:t>
            </a:r>
            <a:r>
              <a:rPr lang="en-US" i="1" dirty="0">
                <a:solidFill>
                  <a:srgbClr val="000000"/>
                </a:solidFill>
              </a:rPr>
              <a:t>“His blood be on us and on our children”</a:t>
            </a:r>
            <a:r>
              <a:rPr lang="en-US" b="1" dirty="0">
                <a:solidFill>
                  <a:srgbClr val="000000"/>
                </a:solidFill>
              </a:rPr>
              <a:t> that doesn’t excuse Pilate’s action</a:t>
            </a:r>
          </a:p>
          <a:p>
            <a:pPr marL="1227153" lvl="2" indent="-292179">
              <a:spcAft>
                <a:spcPts val="511"/>
              </a:spcAft>
              <a:buFont typeface="Arial" panose="020B0604020202020204" pitchFamily="34" charset="0"/>
              <a:buChar char="•"/>
            </a:pPr>
            <a:r>
              <a:rPr lang="en-US" dirty="0">
                <a:solidFill>
                  <a:srgbClr val="000000"/>
                </a:solidFill>
              </a:rPr>
              <a:t>Washing his hands in water did not remove the stain of Jesus’ blood off of his hands!</a:t>
            </a:r>
          </a:p>
          <a:p>
            <a:pPr marL="1227153" lvl="2" indent="-292179">
              <a:spcAft>
                <a:spcPts val="511"/>
              </a:spcAft>
              <a:buFont typeface="Arial" panose="020B0604020202020204" pitchFamily="34" charset="0"/>
              <a:buChar char="•"/>
            </a:pPr>
            <a:r>
              <a:rPr lang="en-US" b="1" dirty="0">
                <a:solidFill>
                  <a:srgbClr val="000000"/>
                </a:solidFill>
              </a:rPr>
              <a:t>[Article from Dan Shipley, titled “It Won’t Wash Off!”] – </a:t>
            </a:r>
            <a:r>
              <a:rPr lang="en-US" dirty="0">
                <a:solidFill>
                  <a:srgbClr val="000000"/>
                </a:solidFill>
              </a:rPr>
              <a:t>“Pilate should have known that responsibility is not a disposable commodity. It cannot be transferred; it wont wash off.”</a:t>
            </a:r>
          </a:p>
          <a:p>
            <a:pPr marL="759666" lvl="1" indent="-292179">
              <a:spcAft>
                <a:spcPts val="511"/>
              </a:spcAft>
              <a:buFont typeface="Arial" panose="020B0604020202020204" pitchFamily="34" charset="0"/>
              <a:buChar char="•"/>
            </a:pPr>
            <a:r>
              <a:rPr lang="en-US" b="1" dirty="0">
                <a:solidFill>
                  <a:srgbClr val="000000"/>
                </a:solidFill>
              </a:rPr>
              <a:t>What should have been an easy decision (if Pilate were a just judge), led to Pilate ignoring his wife, his conscience, and justice.</a:t>
            </a:r>
          </a:p>
          <a:p>
            <a:pPr marL="1227153" lvl="2" indent="-292179">
              <a:spcAft>
                <a:spcPts val="511"/>
              </a:spcAft>
              <a:buFont typeface="Arial" panose="020B0604020202020204" pitchFamily="34" charset="0"/>
              <a:buChar char="•"/>
            </a:pPr>
            <a:r>
              <a:rPr lang="en-US" dirty="0">
                <a:solidFill>
                  <a:srgbClr val="000000"/>
                </a:solidFill>
              </a:rPr>
              <a:t>Pilate became perhaps the best known coward in the history of man!</a:t>
            </a:r>
            <a:endParaRPr lang="en-US" b="1" dirty="0">
              <a:solidFill>
                <a:srgbClr val="000000"/>
              </a:solidFill>
            </a:endParaRPr>
          </a:p>
          <a:p>
            <a:pPr>
              <a:spcAft>
                <a:spcPts val="511"/>
              </a:spcAft>
            </a:pPr>
            <a:r>
              <a:rPr lang="en-US" b="1" dirty="0">
                <a:solidFill>
                  <a:srgbClr val="000000"/>
                </a:solidFill>
              </a:rPr>
              <a:t>However, he is not alone in shirking responsibility</a:t>
            </a:r>
          </a:p>
        </p:txBody>
      </p:sp>
      <p:sp>
        <p:nvSpPr>
          <p:cNvPr id="4" name="Slide Number Placeholder 3"/>
          <p:cNvSpPr>
            <a:spLocks noGrp="1"/>
          </p:cNvSpPr>
          <p:nvPr>
            <p:ph type="sldNum" sz="quarter" idx="5"/>
          </p:nvPr>
        </p:nvSpPr>
        <p:spPr/>
        <p:txBody>
          <a:bodyPr/>
          <a:lstStyle/>
          <a:p>
            <a:fld id="{CBF9B114-C9C8-4994-AC25-66A9F11DC8B7}" type="slidenum">
              <a:rPr lang="en-US" smtClean="0"/>
              <a:t>1</a:t>
            </a:fld>
            <a:endParaRPr lang="en-US"/>
          </a:p>
        </p:txBody>
      </p:sp>
    </p:spTree>
    <p:extLst>
      <p:ext uri="{BB962C8B-B14F-4D97-AF65-F5344CB8AC3E}">
        <p14:creationId xmlns:p14="http://schemas.microsoft.com/office/powerpoint/2010/main" val="58371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636"/>
              </a:lnSpc>
            </a:pPr>
            <a:r>
              <a:rPr lang="en-US" b="1" dirty="0">
                <a:solidFill>
                  <a:srgbClr val="000000"/>
                </a:solidFill>
                <a:effectLst/>
                <a:latin typeface="+mn-lt"/>
              </a:rPr>
              <a:t>Others Who Denied Personal Responsibility for Their Actions:</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They sought the same washing their hands of responsibility tactic that Pilate used</a:t>
            </a:r>
          </a:p>
          <a:p>
            <a:pPr marL="175308" indent="-175308" algn="just">
              <a:lnSpc>
                <a:spcPts val="1636"/>
              </a:lnSpc>
              <a:buFont typeface="Arial" panose="020B0604020202020204" pitchFamily="34" charset="0"/>
              <a:buChar char="•"/>
            </a:pPr>
            <a:r>
              <a:rPr lang="en-US" b="1" dirty="0">
                <a:solidFill>
                  <a:srgbClr val="000000"/>
                </a:solidFill>
                <a:effectLst/>
                <a:latin typeface="+mn-lt"/>
              </a:rPr>
              <a:t>Adam and Eve</a:t>
            </a:r>
          </a:p>
          <a:p>
            <a:pPr marL="642795" lvl="1" indent="-175308" algn="just">
              <a:lnSpc>
                <a:spcPts val="1636"/>
              </a:lnSpc>
              <a:buFont typeface="Arial" panose="020B0604020202020204" pitchFamily="34" charset="0"/>
              <a:buChar char="•"/>
            </a:pPr>
            <a:r>
              <a:rPr lang="en-US" b="1" dirty="0">
                <a:solidFill>
                  <a:srgbClr val="000000"/>
                </a:solidFill>
                <a:effectLst/>
                <a:latin typeface="+mn-lt"/>
              </a:rPr>
              <a:t>Sin entered into the world because of their disobedience to God’s command.</a:t>
            </a:r>
          </a:p>
          <a:p>
            <a:pPr marL="1110282" lvl="2" indent="-175308" algn="just">
              <a:lnSpc>
                <a:spcPts val="1636"/>
              </a:lnSpc>
              <a:buFont typeface="Arial" panose="020B0604020202020204" pitchFamily="34" charset="0"/>
              <a:buChar char="•"/>
            </a:pPr>
            <a:r>
              <a:rPr lang="en-US" b="0" dirty="0">
                <a:solidFill>
                  <a:srgbClr val="000000"/>
                </a:solidFill>
                <a:effectLst/>
                <a:latin typeface="+mn-lt"/>
              </a:rPr>
              <a:t>The command</a:t>
            </a:r>
          </a:p>
          <a:p>
            <a:pPr algn="just">
              <a:lnSpc>
                <a:spcPts val="1636"/>
              </a:lnSpc>
            </a:pPr>
            <a:r>
              <a:rPr lang="en-US" b="1" dirty="0">
                <a:solidFill>
                  <a:srgbClr val="000000"/>
                </a:solidFill>
                <a:effectLst/>
                <a:latin typeface="+mn-lt"/>
              </a:rPr>
              <a:t>(Genesis 2:15-17), </a:t>
            </a:r>
            <a:r>
              <a:rPr lang="en-US" b="0" i="1" dirty="0">
                <a:solidFill>
                  <a:srgbClr val="000000"/>
                </a:solidFill>
                <a:effectLst/>
                <a:latin typeface="+mn-lt"/>
              </a:rPr>
              <a:t>“</a:t>
            </a:r>
            <a:r>
              <a:rPr lang="en-US" b="0" i="1" dirty="0">
                <a:latin typeface="+mn-lt"/>
              </a:rPr>
              <a:t>Then the Lord God took the man and put him in the garden of Eden to tend and keep it.</a:t>
            </a:r>
            <a:r>
              <a:rPr lang="en-US" b="0" i="1" baseline="30000" dirty="0">
                <a:latin typeface="+mn-lt"/>
              </a:rPr>
              <a:t> 16</a:t>
            </a:r>
            <a:r>
              <a:rPr lang="en-US" b="0" i="1" dirty="0">
                <a:latin typeface="+mn-lt"/>
              </a:rPr>
              <a:t> And the Lord God commanded the man, saying, “Of every tree of the garden you may freely eat;</a:t>
            </a:r>
            <a:r>
              <a:rPr lang="en-US" b="0" i="1" baseline="30000" dirty="0">
                <a:latin typeface="+mn-lt"/>
              </a:rPr>
              <a:t> 17</a:t>
            </a:r>
            <a:r>
              <a:rPr lang="en-US" b="0" i="1" dirty="0">
                <a:latin typeface="+mn-lt"/>
              </a:rPr>
              <a:t> but of the tree of the knowledge of good and evil you shall not eat, for in the day that you eat of it you shall surely die.”</a:t>
            </a:r>
          </a:p>
          <a:p>
            <a:pPr marL="642795" lvl="1" indent="-175308" algn="just">
              <a:lnSpc>
                <a:spcPts val="1636"/>
              </a:lnSpc>
              <a:buFont typeface="Arial" panose="020B0604020202020204" pitchFamily="34" charset="0"/>
              <a:buChar char="•"/>
            </a:pPr>
            <a:r>
              <a:rPr lang="en-US" b="1" i="0" dirty="0">
                <a:solidFill>
                  <a:srgbClr val="000000"/>
                </a:solidFill>
                <a:effectLst/>
                <a:latin typeface="+mn-lt"/>
              </a:rPr>
              <a:t>Adam and Eve disobeyed God, and were confronted with their sin.</a:t>
            </a:r>
          </a:p>
          <a:p>
            <a:pPr marL="1110282" lvl="2" indent="-175308" algn="just">
              <a:lnSpc>
                <a:spcPts val="1636"/>
              </a:lnSpc>
              <a:buFont typeface="Arial" panose="020B0604020202020204" pitchFamily="34" charset="0"/>
              <a:buChar char="•"/>
            </a:pPr>
            <a:r>
              <a:rPr lang="en-US" b="0" i="0" dirty="0">
                <a:solidFill>
                  <a:srgbClr val="000000"/>
                </a:solidFill>
                <a:effectLst/>
                <a:latin typeface="+mn-lt"/>
              </a:rPr>
              <a:t>Adam’s response</a:t>
            </a:r>
          </a:p>
          <a:p>
            <a:pPr algn="just">
              <a:lnSpc>
                <a:spcPts val="1636"/>
              </a:lnSpc>
            </a:pPr>
            <a:r>
              <a:rPr lang="en-US" b="1" i="0" dirty="0">
                <a:solidFill>
                  <a:srgbClr val="000000"/>
                </a:solidFill>
                <a:effectLst/>
                <a:latin typeface="+mn-lt"/>
              </a:rPr>
              <a:t>(Genesis 3:9-12), </a:t>
            </a:r>
            <a:r>
              <a:rPr lang="en-US" b="0" i="1" dirty="0">
                <a:solidFill>
                  <a:srgbClr val="000000"/>
                </a:solidFill>
                <a:effectLst/>
                <a:latin typeface="+mn-lt"/>
              </a:rPr>
              <a:t>“</a:t>
            </a:r>
            <a:r>
              <a:rPr lang="en-US" i="1" dirty="0">
                <a:latin typeface="+mn-lt"/>
              </a:rPr>
              <a:t>Then the Lord God called to Adam and said to him, “Where are you?” </a:t>
            </a:r>
            <a:r>
              <a:rPr lang="en-US" i="1" baseline="30000" dirty="0">
                <a:latin typeface="+mn-lt"/>
              </a:rPr>
              <a:t>10</a:t>
            </a:r>
            <a:r>
              <a:rPr lang="en-US" i="1" dirty="0">
                <a:latin typeface="+mn-lt"/>
              </a:rPr>
              <a:t> So he said, “I heard Your voice in the garden, and I was afraid because I was naked; and I hid myself.” </a:t>
            </a:r>
            <a:r>
              <a:rPr lang="en-US" i="1" baseline="30000" dirty="0">
                <a:latin typeface="+mn-lt"/>
              </a:rPr>
              <a:t>11</a:t>
            </a:r>
            <a:r>
              <a:rPr lang="en-US" i="1" dirty="0">
                <a:latin typeface="+mn-lt"/>
              </a:rPr>
              <a:t> And He said, “Who told you that you were naked? Have you eaten from the tree of which I commanded you that you should not eat?” </a:t>
            </a:r>
            <a:r>
              <a:rPr lang="en-US" i="1" baseline="30000" dirty="0">
                <a:latin typeface="+mn-lt"/>
              </a:rPr>
              <a:t>12</a:t>
            </a:r>
            <a:r>
              <a:rPr lang="en-US" i="1" dirty="0">
                <a:latin typeface="+mn-lt"/>
              </a:rPr>
              <a:t> Then the man said, “</a:t>
            </a:r>
            <a:r>
              <a:rPr lang="en-US" i="1" u="sng" dirty="0">
                <a:latin typeface="+mn-lt"/>
              </a:rPr>
              <a:t>The woman whom You gave to be with me, she gave me of the tree, and I ate</a:t>
            </a:r>
            <a:r>
              <a:rPr lang="en-US" i="1" dirty="0">
                <a:latin typeface="+mn-lt"/>
              </a:rPr>
              <a:t>.”</a:t>
            </a:r>
            <a:endParaRPr lang="en-US" b="0" i="1" dirty="0">
              <a:solidFill>
                <a:srgbClr val="000000"/>
              </a:solidFill>
              <a:effectLst/>
              <a:latin typeface="+mn-lt"/>
            </a:endParaRPr>
          </a:p>
          <a:p>
            <a:pPr marL="1110282" lvl="2" indent="-175308" algn="just">
              <a:lnSpc>
                <a:spcPts val="1636"/>
              </a:lnSpc>
              <a:buFont typeface="Arial" panose="020B0604020202020204" pitchFamily="34" charset="0"/>
              <a:buChar char="•"/>
            </a:pPr>
            <a:r>
              <a:rPr lang="en-US" b="0" i="0" dirty="0">
                <a:solidFill>
                  <a:srgbClr val="000000"/>
                </a:solidFill>
                <a:effectLst/>
                <a:latin typeface="+mn-lt"/>
              </a:rPr>
              <a:t>Eve’s response</a:t>
            </a:r>
          </a:p>
          <a:p>
            <a:pPr algn="just">
              <a:lnSpc>
                <a:spcPts val="1636"/>
              </a:lnSpc>
            </a:pPr>
            <a:r>
              <a:rPr lang="en-US" b="1" dirty="0">
                <a:solidFill>
                  <a:srgbClr val="000000"/>
                </a:solidFill>
                <a:effectLst/>
                <a:latin typeface="+mn-lt"/>
              </a:rPr>
              <a:t>(Genesis 3:13), </a:t>
            </a:r>
            <a:r>
              <a:rPr lang="en-US" b="0" i="1" dirty="0">
                <a:solidFill>
                  <a:srgbClr val="000000"/>
                </a:solidFill>
                <a:effectLst/>
                <a:latin typeface="+mn-lt"/>
              </a:rPr>
              <a:t>“</a:t>
            </a:r>
            <a:r>
              <a:rPr lang="en-US" b="0" i="1" dirty="0">
                <a:latin typeface="+mn-lt"/>
              </a:rPr>
              <a:t>And the Lord God said to the woman, “What is this you have done?” The woman said, “</a:t>
            </a:r>
            <a:r>
              <a:rPr lang="en-US" b="0" i="1" u="sng" dirty="0">
                <a:latin typeface="+mn-lt"/>
              </a:rPr>
              <a:t>The serpent deceived me</a:t>
            </a:r>
            <a:r>
              <a:rPr lang="en-US" b="0" i="1" dirty="0">
                <a:latin typeface="+mn-lt"/>
              </a:rPr>
              <a:t>, and I ate.”</a:t>
            </a:r>
            <a:endParaRPr lang="en-US" b="1" i="0" dirty="0">
              <a:latin typeface="+mn-lt"/>
            </a:endParaRPr>
          </a:p>
          <a:p>
            <a:pPr marL="642795" lvl="1" indent="-175308" algn="just">
              <a:lnSpc>
                <a:spcPts val="1636"/>
              </a:lnSpc>
              <a:buFont typeface="Arial" panose="020B0604020202020204" pitchFamily="34" charset="0"/>
              <a:buChar char="•"/>
            </a:pPr>
            <a:r>
              <a:rPr lang="en-US" b="1" i="0" dirty="0">
                <a:solidFill>
                  <a:srgbClr val="000000"/>
                </a:solidFill>
                <a:effectLst/>
                <a:latin typeface="+mn-lt"/>
              </a:rPr>
              <a:t>Like Pilate, both of them sought to avoid responsibility for their actions.  Someone else was at fault!</a:t>
            </a:r>
          </a:p>
          <a:p>
            <a:pPr marL="1110282" lvl="2" indent="-175308" algn="just">
              <a:lnSpc>
                <a:spcPts val="1636"/>
              </a:lnSpc>
              <a:buFont typeface="Arial" panose="020B0604020202020204" pitchFamily="34" charset="0"/>
              <a:buChar char="•"/>
            </a:pPr>
            <a:r>
              <a:rPr lang="en-US" b="0" i="0" dirty="0">
                <a:solidFill>
                  <a:srgbClr val="000000"/>
                </a:solidFill>
                <a:effectLst/>
                <a:latin typeface="+mn-lt"/>
              </a:rPr>
              <a:t>Can you imagine the audacity of claiming (like Adam) that God Himself is responsible for our actions?</a:t>
            </a:r>
          </a:p>
          <a:p>
            <a:pPr marL="1110282" lvl="2" indent="-175308" algn="just">
              <a:lnSpc>
                <a:spcPts val="1636"/>
              </a:lnSpc>
              <a:buFont typeface="Arial" panose="020B0604020202020204" pitchFamily="34" charset="0"/>
              <a:buChar char="•"/>
            </a:pPr>
            <a:r>
              <a:rPr lang="en-US" b="0" dirty="0">
                <a:solidFill>
                  <a:srgbClr val="000000"/>
                </a:solidFill>
                <a:effectLst/>
                <a:latin typeface="+mn-lt"/>
              </a:rPr>
              <a:t>Homosexuality/addiction/Anger issues (God made me this way).</a:t>
            </a:r>
          </a:p>
          <a:p>
            <a:pPr algn="just">
              <a:lnSpc>
                <a:spcPts val="1636"/>
              </a:lnSpc>
            </a:pPr>
            <a:r>
              <a:rPr lang="en-US" b="1" dirty="0">
                <a:solidFill>
                  <a:srgbClr val="000000"/>
                </a:solidFill>
                <a:effectLst/>
                <a:latin typeface="+mn-lt"/>
              </a:rPr>
              <a:t>(Romans 9:19-20), </a:t>
            </a:r>
            <a:r>
              <a:rPr lang="en-US" b="0" i="1" dirty="0">
                <a:solidFill>
                  <a:srgbClr val="000000"/>
                </a:solidFill>
                <a:effectLst/>
                <a:latin typeface="+mn-lt"/>
              </a:rPr>
              <a:t>“</a:t>
            </a:r>
            <a:r>
              <a:rPr lang="en-US" i="1" dirty="0">
                <a:latin typeface="+mn-lt"/>
              </a:rPr>
              <a:t>You will say to me then, “Why does He still find fault? For who has resisted His will?”</a:t>
            </a:r>
            <a:r>
              <a:rPr lang="en-US" i="1" baseline="30000" dirty="0">
                <a:latin typeface="+mn-lt"/>
              </a:rPr>
              <a:t> 20</a:t>
            </a:r>
            <a:r>
              <a:rPr lang="en-US" i="1" dirty="0">
                <a:latin typeface="+mn-lt"/>
              </a:rPr>
              <a:t> But indeed, O man, who are you to reply against God? Will the thing formed say to him who formed it, “Why have you made me like this?”</a:t>
            </a:r>
            <a:endParaRPr lang="en-US" b="0" i="1" dirty="0">
              <a:solidFill>
                <a:srgbClr val="000000"/>
              </a:solidFill>
              <a:effectLst/>
              <a:latin typeface="+mn-lt"/>
            </a:endParaRPr>
          </a:p>
          <a:p>
            <a:pPr marL="175308" indent="-175308" algn="just">
              <a:lnSpc>
                <a:spcPts val="1636"/>
              </a:lnSpc>
              <a:buFont typeface="Arial" panose="020B0604020202020204" pitchFamily="34" charset="0"/>
              <a:buChar char="•"/>
            </a:pPr>
            <a:r>
              <a:rPr lang="en-US" b="1" dirty="0">
                <a:solidFill>
                  <a:srgbClr val="000000"/>
                </a:solidFill>
                <a:effectLst/>
                <a:latin typeface="+mn-lt"/>
              </a:rPr>
              <a:t>[CLICK] Cain (Son of Adam, brother to Abel)</a:t>
            </a:r>
          </a:p>
          <a:p>
            <a:pPr marL="642795" lvl="1" indent="-175308" algn="just">
              <a:lnSpc>
                <a:spcPts val="1636"/>
              </a:lnSpc>
              <a:buFont typeface="Arial" panose="020B0604020202020204" pitchFamily="34" charset="0"/>
              <a:buChar char="•"/>
            </a:pPr>
            <a:r>
              <a:rPr lang="en-US" b="1" dirty="0">
                <a:solidFill>
                  <a:srgbClr val="000000"/>
                </a:solidFill>
                <a:effectLst/>
                <a:latin typeface="+mn-lt"/>
              </a:rPr>
              <a:t>Cain was angry because God had respect for Abel’s sacrifice, but not his own.</a:t>
            </a:r>
          </a:p>
          <a:p>
            <a:pPr algn="just">
              <a:lnSpc>
                <a:spcPts val="1636"/>
              </a:lnSpc>
            </a:pPr>
            <a:r>
              <a:rPr lang="en-US" b="1" dirty="0">
                <a:solidFill>
                  <a:srgbClr val="000000"/>
                </a:solidFill>
                <a:effectLst/>
                <a:latin typeface="+mn-lt"/>
              </a:rPr>
              <a:t>(Genesis 4:6-9), </a:t>
            </a:r>
            <a:r>
              <a:rPr lang="en-US" b="0" i="1" dirty="0">
                <a:solidFill>
                  <a:srgbClr val="000000"/>
                </a:solidFill>
                <a:effectLst/>
                <a:latin typeface="+mn-lt"/>
              </a:rPr>
              <a:t>“</a:t>
            </a:r>
            <a:r>
              <a:rPr lang="en-US" i="1" dirty="0">
                <a:latin typeface="+mn-lt"/>
              </a:rPr>
              <a:t>So the Lord said to Cain, “Why are you angry? And why has your countenance fallen?</a:t>
            </a:r>
            <a:r>
              <a:rPr lang="en-US" i="1" baseline="30000" dirty="0">
                <a:latin typeface="+mn-lt"/>
              </a:rPr>
              <a:t> 7</a:t>
            </a:r>
            <a:r>
              <a:rPr lang="en-US" i="1" dirty="0">
                <a:latin typeface="+mn-lt"/>
              </a:rPr>
              <a:t> If you do well, will you not be accepted? And if you do not do well, sin lies at the door. And its desire is for you, but you should rule over it.” </a:t>
            </a:r>
            <a:r>
              <a:rPr lang="en-US" i="1" baseline="30000" dirty="0">
                <a:latin typeface="+mn-lt"/>
              </a:rPr>
              <a:t>8</a:t>
            </a:r>
            <a:r>
              <a:rPr lang="en-US" i="1" dirty="0">
                <a:latin typeface="+mn-lt"/>
              </a:rPr>
              <a:t> Now Cain talked with Abel his brother; and it came to pass, when they were in the field, that Cain rose up against Abel his brother and killed him. </a:t>
            </a:r>
            <a:r>
              <a:rPr lang="en-US" i="1" baseline="30000" dirty="0">
                <a:latin typeface="+mn-lt"/>
              </a:rPr>
              <a:t>9</a:t>
            </a:r>
            <a:r>
              <a:rPr lang="en-US" i="1" dirty="0">
                <a:latin typeface="+mn-lt"/>
              </a:rPr>
              <a:t> Then the Lord said to Cain, “Where is Abel your brother?” He said, “I do not know. </a:t>
            </a:r>
            <a:r>
              <a:rPr lang="en-US" i="1" u="sng" dirty="0">
                <a:latin typeface="+mn-lt"/>
              </a:rPr>
              <a:t>Am I my brother's keeper</a:t>
            </a:r>
            <a:r>
              <a:rPr lang="en-US" i="1" dirty="0">
                <a:latin typeface="+mn-lt"/>
              </a:rPr>
              <a:t>?”</a:t>
            </a:r>
          </a:p>
          <a:p>
            <a:pPr marL="642795" lvl="1" indent="-175308" algn="just">
              <a:lnSpc>
                <a:spcPts val="1636"/>
              </a:lnSpc>
              <a:buFont typeface="Arial" panose="020B0604020202020204" pitchFamily="34" charset="0"/>
              <a:buChar char="•"/>
            </a:pPr>
            <a:r>
              <a:rPr lang="en-US" b="1" i="0" dirty="0">
                <a:solidFill>
                  <a:srgbClr val="000000"/>
                </a:solidFill>
                <a:effectLst/>
                <a:latin typeface="+mn-lt"/>
              </a:rPr>
              <a:t>Cain was responsible for Abel’s absence, and death.  Rather than owning up to it, he sought to deceived God into thinking that Abel’s absence had nothing to do with him!</a:t>
            </a:r>
          </a:p>
          <a:p>
            <a:pPr algn="just">
              <a:lnSpc>
                <a:spcPts val="1636"/>
              </a:lnSpc>
            </a:pPr>
            <a:r>
              <a:rPr lang="en-US" b="1" i="0" dirty="0">
                <a:solidFill>
                  <a:srgbClr val="000000"/>
                </a:solidFill>
                <a:effectLst/>
                <a:latin typeface="+mn-lt"/>
              </a:rPr>
              <a:t>(Genesis 4:10), </a:t>
            </a:r>
            <a:r>
              <a:rPr lang="en-US" b="0" i="1" dirty="0">
                <a:solidFill>
                  <a:srgbClr val="000000"/>
                </a:solidFill>
                <a:effectLst/>
                <a:latin typeface="+mn-lt"/>
              </a:rPr>
              <a:t>“</a:t>
            </a:r>
            <a:r>
              <a:rPr lang="en-US" i="1" dirty="0">
                <a:latin typeface="+mn-lt"/>
              </a:rPr>
              <a:t>And He said, “What have you done? The voice of your brother's blood cries out to Me from the ground.”</a:t>
            </a:r>
          </a:p>
          <a:p>
            <a:pPr marL="1110282" lvl="2" indent="-175308" algn="just">
              <a:lnSpc>
                <a:spcPts val="1636"/>
              </a:lnSpc>
              <a:buFont typeface="Arial" panose="020B0604020202020204" pitchFamily="34" charset="0"/>
              <a:buChar char="•"/>
            </a:pPr>
            <a:r>
              <a:rPr lang="en-US" b="0" i="0" dirty="0">
                <a:solidFill>
                  <a:srgbClr val="000000"/>
                </a:solidFill>
                <a:effectLst/>
                <a:latin typeface="+mn-lt"/>
              </a:rPr>
              <a:t>Important lesson:  Seeking to deflect personal responsibility does not fool God!</a:t>
            </a:r>
          </a:p>
          <a:p>
            <a:pPr marL="175308" indent="-175308" algn="just">
              <a:lnSpc>
                <a:spcPts val="1636"/>
              </a:lnSpc>
              <a:buFont typeface="Arial" panose="020B0604020202020204" pitchFamily="34" charset="0"/>
              <a:buChar char="•"/>
            </a:pPr>
            <a:r>
              <a:rPr lang="en-US" b="1" i="0" dirty="0">
                <a:solidFill>
                  <a:srgbClr val="000000"/>
                </a:solidFill>
                <a:effectLst/>
                <a:latin typeface="+mn-lt"/>
              </a:rPr>
              <a:t>[CLICK] Aaron and Saul blamed the people rather than taking personal responsibility for their actions</a:t>
            </a:r>
          </a:p>
          <a:p>
            <a:pPr marL="642795" lvl="1" indent="-175308" algn="just">
              <a:lnSpc>
                <a:spcPts val="1636"/>
              </a:lnSpc>
              <a:buFont typeface="Arial" panose="020B0604020202020204" pitchFamily="34" charset="0"/>
              <a:buChar char="•"/>
            </a:pPr>
            <a:r>
              <a:rPr lang="en-US" b="1" i="0" dirty="0">
                <a:solidFill>
                  <a:srgbClr val="000000"/>
                </a:solidFill>
                <a:effectLst/>
                <a:latin typeface="+mn-lt"/>
              </a:rPr>
              <a:t>Aaron fashioned a golden calf (idol) at the base of Mount Sinai</a:t>
            </a:r>
          </a:p>
          <a:p>
            <a:pPr marL="175308" indent="-175308" algn="just">
              <a:lnSpc>
                <a:spcPts val="1636"/>
              </a:lnSpc>
              <a:buFont typeface="Arial" panose="020B0604020202020204" pitchFamily="34" charset="0"/>
              <a:buChar char="•"/>
            </a:pPr>
            <a:r>
              <a:rPr lang="en-US" b="1" i="0" dirty="0">
                <a:solidFill>
                  <a:srgbClr val="000000"/>
                </a:solidFill>
                <a:effectLst/>
                <a:latin typeface="+mn-lt"/>
              </a:rPr>
              <a:t>(Exodus 32:22-24), </a:t>
            </a:r>
            <a:r>
              <a:rPr lang="en-US" b="0" i="1" dirty="0">
                <a:solidFill>
                  <a:srgbClr val="000000"/>
                </a:solidFill>
                <a:effectLst/>
                <a:latin typeface="+mn-lt"/>
              </a:rPr>
              <a:t>“</a:t>
            </a:r>
            <a:r>
              <a:rPr lang="en-US" i="1" dirty="0">
                <a:latin typeface="+mn-lt"/>
              </a:rPr>
              <a:t>So Aaron said, “Do not let the anger of my lord become hot. </a:t>
            </a:r>
            <a:r>
              <a:rPr lang="en-US" i="1" u="sng" dirty="0">
                <a:latin typeface="+mn-lt"/>
              </a:rPr>
              <a:t>You know the people, that they are set on evil</a:t>
            </a:r>
            <a:r>
              <a:rPr lang="en-US" i="1" dirty="0">
                <a:latin typeface="+mn-lt"/>
              </a:rPr>
              <a:t>.</a:t>
            </a:r>
            <a:r>
              <a:rPr lang="en-US" i="1" baseline="30000" dirty="0">
                <a:latin typeface="+mn-lt"/>
              </a:rPr>
              <a:t> 23</a:t>
            </a:r>
            <a:r>
              <a:rPr lang="en-US" i="1" dirty="0">
                <a:latin typeface="+mn-lt"/>
              </a:rPr>
              <a:t> For they said to me, ‘Make us gods that shall go before us; as for this Moses, the man who brought us out of the land of Egypt, we do not know what has become of him.’</a:t>
            </a:r>
            <a:r>
              <a:rPr lang="en-US" i="1" baseline="30000" dirty="0">
                <a:latin typeface="+mn-lt"/>
              </a:rPr>
              <a:t> 24</a:t>
            </a:r>
            <a:r>
              <a:rPr lang="en-US" i="1" dirty="0">
                <a:latin typeface="+mn-lt"/>
              </a:rPr>
              <a:t> And I said to them, ‘Whoever has any gold, let them break it off.’ So they gave it to me, and I cast it into the fire, </a:t>
            </a:r>
            <a:r>
              <a:rPr lang="en-US" i="1" u="sng" dirty="0">
                <a:latin typeface="+mn-lt"/>
              </a:rPr>
              <a:t>and this calf came out</a:t>
            </a:r>
            <a:r>
              <a:rPr lang="en-US" i="1" dirty="0">
                <a:latin typeface="+mn-lt"/>
              </a:rPr>
              <a:t>.”</a:t>
            </a:r>
            <a:endParaRPr lang="en-US" b="0" i="1" dirty="0">
              <a:solidFill>
                <a:srgbClr val="000000"/>
              </a:solidFill>
              <a:effectLst/>
              <a:latin typeface="+mn-lt"/>
            </a:endParaRPr>
          </a:p>
          <a:p>
            <a:pPr marL="642795" lvl="1" indent="-175308" algn="just">
              <a:lnSpc>
                <a:spcPts val="1636"/>
              </a:lnSpc>
              <a:buFont typeface="Arial" panose="020B0604020202020204" pitchFamily="34" charset="0"/>
              <a:buChar char="•"/>
            </a:pPr>
            <a:r>
              <a:rPr lang="en-US" b="1" i="0" dirty="0">
                <a:solidFill>
                  <a:srgbClr val="000000"/>
                </a:solidFill>
                <a:effectLst/>
                <a:latin typeface="+mn-lt"/>
              </a:rPr>
              <a:t>Saul failed to utterly destroy the King Agag and the Amalekites.</a:t>
            </a:r>
          </a:p>
          <a:p>
            <a:pPr algn="just">
              <a:lnSpc>
                <a:spcPts val="1636"/>
              </a:lnSpc>
            </a:pPr>
            <a:r>
              <a:rPr lang="en-US" b="1" i="0" dirty="0">
                <a:solidFill>
                  <a:srgbClr val="000000"/>
                </a:solidFill>
                <a:effectLst/>
                <a:latin typeface="+mn-lt"/>
              </a:rPr>
              <a:t>(1 Samuel 15:9), </a:t>
            </a:r>
            <a:r>
              <a:rPr lang="en-US" b="0" i="1" dirty="0">
                <a:solidFill>
                  <a:srgbClr val="000000"/>
                </a:solidFill>
                <a:effectLst/>
                <a:latin typeface="+mn-lt"/>
              </a:rPr>
              <a:t>“</a:t>
            </a:r>
            <a:r>
              <a:rPr lang="en-US" i="1" dirty="0">
                <a:latin typeface="+mn-lt"/>
              </a:rPr>
              <a:t>But Saul and the people spared Agag and the best of the sheep, the oxen, the fatlings, the lambs, and all that was good, and were unwilling to utterly destroy them. But everything despised and worthless, that they utterly destroyed”</a:t>
            </a:r>
          </a:p>
          <a:p>
            <a:pPr marL="1110282" lvl="2" indent="-175308" algn="just">
              <a:lnSpc>
                <a:spcPts val="1636"/>
              </a:lnSpc>
              <a:buFont typeface="Arial" panose="020B0604020202020204" pitchFamily="34" charset="0"/>
              <a:buChar char="•"/>
            </a:pPr>
            <a:r>
              <a:rPr lang="en-US" b="0" i="0" dirty="0">
                <a:solidFill>
                  <a:srgbClr val="000000"/>
                </a:solidFill>
                <a:effectLst/>
                <a:latin typeface="+mn-lt"/>
              </a:rPr>
              <a:t>Samuel admonished Saul, who offered excuses rather than taking responsibility</a:t>
            </a:r>
          </a:p>
          <a:p>
            <a:pPr algn="just">
              <a:lnSpc>
                <a:spcPts val="1636"/>
              </a:lnSpc>
            </a:pPr>
            <a:r>
              <a:rPr lang="en-US" b="1" i="0" dirty="0">
                <a:solidFill>
                  <a:srgbClr val="000000"/>
                </a:solidFill>
                <a:effectLst/>
                <a:latin typeface="+mn-lt"/>
              </a:rPr>
              <a:t>(1 Samuel 15:20-21), </a:t>
            </a:r>
            <a:r>
              <a:rPr lang="en-US" b="0" i="0" dirty="0">
                <a:solidFill>
                  <a:srgbClr val="000000"/>
                </a:solidFill>
                <a:effectLst/>
                <a:latin typeface="+mn-lt"/>
              </a:rPr>
              <a:t>“</a:t>
            </a:r>
            <a:r>
              <a:rPr lang="en-US" dirty="0">
                <a:latin typeface="+mn-lt"/>
              </a:rPr>
              <a:t>And Saul said to Samuel, “</a:t>
            </a:r>
            <a:r>
              <a:rPr lang="en-US" u="sng" dirty="0">
                <a:latin typeface="+mn-lt"/>
              </a:rPr>
              <a:t>But I have obeyed the voice of the Lord</a:t>
            </a:r>
            <a:r>
              <a:rPr lang="en-US" dirty="0">
                <a:latin typeface="+mn-lt"/>
              </a:rPr>
              <a:t>, and gone on the mission on which the Lord sent me, and brought back Agag king of Amalek; I have utterly destroyed the Amalekites.</a:t>
            </a:r>
            <a:r>
              <a:rPr lang="en-US" baseline="30000" dirty="0">
                <a:latin typeface="+mn-lt"/>
              </a:rPr>
              <a:t> 21</a:t>
            </a:r>
            <a:r>
              <a:rPr lang="en-US" dirty="0">
                <a:latin typeface="+mn-lt"/>
              </a:rPr>
              <a:t> </a:t>
            </a:r>
            <a:r>
              <a:rPr lang="en-US" u="sng" dirty="0">
                <a:latin typeface="+mn-lt"/>
              </a:rPr>
              <a:t>But the people took of the plunder, sheep and oxen</a:t>
            </a:r>
            <a:r>
              <a:rPr lang="en-US" dirty="0">
                <a:latin typeface="+mn-lt"/>
              </a:rPr>
              <a:t>, the best of the things which should have been utterly destroyed, to sacrifice to the Lord your God in Gilgal.</a:t>
            </a:r>
          </a:p>
          <a:p>
            <a:pPr marL="175308" indent="-175308" algn="just">
              <a:lnSpc>
                <a:spcPts val="1636"/>
              </a:lnSpc>
              <a:buFont typeface="Arial" panose="020B0604020202020204" pitchFamily="34" charset="0"/>
              <a:buChar char="•"/>
            </a:pPr>
            <a:r>
              <a:rPr lang="en-US" b="1" i="0" dirty="0">
                <a:solidFill>
                  <a:srgbClr val="000000"/>
                </a:solidFill>
                <a:effectLst/>
                <a:latin typeface="+mn-lt"/>
              </a:rPr>
              <a:t>[CLICK] The one-talent man blamed his master for his own lack of stewardship</a:t>
            </a:r>
          </a:p>
          <a:p>
            <a:pPr algn="just">
              <a:lnSpc>
                <a:spcPts val="1636"/>
              </a:lnSpc>
            </a:pPr>
            <a:r>
              <a:rPr lang="en-US" b="1" i="0" dirty="0">
                <a:solidFill>
                  <a:srgbClr val="000000"/>
                </a:solidFill>
                <a:effectLst/>
                <a:latin typeface="+mn-lt"/>
              </a:rPr>
              <a:t>(Matthew 25:24-29), </a:t>
            </a:r>
            <a:r>
              <a:rPr lang="en-US" b="0" i="1" dirty="0">
                <a:solidFill>
                  <a:srgbClr val="000000"/>
                </a:solidFill>
                <a:effectLst/>
                <a:latin typeface="+mn-lt"/>
              </a:rPr>
              <a:t>“</a:t>
            </a:r>
            <a:r>
              <a:rPr lang="en-US" b="0" i="1" dirty="0">
                <a:latin typeface="+mn-lt"/>
              </a:rPr>
              <a:t>Then he who had received the one talent came and said, ‘Lord, I knew you to be a hard man, reaping where you have not sown, and gathering where you have not scattered seed.</a:t>
            </a:r>
            <a:r>
              <a:rPr lang="en-US" b="0" i="1" baseline="30000" dirty="0">
                <a:latin typeface="+mn-lt"/>
              </a:rPr>
              <a:t> 25</a:t>
            </a:r>
            <a:r>
              <a:rPr lang="en-US" b="0" i="1" dirty="0">
                <a:latin typeface="+mn-lt"/>
              </a:rPr>
              <a:t> And I was afraid, and went and hid your talent in the ground. Look, there you have what is yours.’</a:t>
            </a:r>
            <a:br>
              <a:rPr lang="en-US" b="0" i="1" dirty="0">
                <a:latin typeface="+mn-lt"/>
              </a:rPr>
            </a:br>
            <a:r>
              <a:rPr lang="en-US" b="0" i="1" baseline="30000" dirty="0">
                <a:latin typeface="+mn-lt"/>
              </a:rPr>
              <a:t>26</a:t>
            </a:r>
            <a:r>
              <a:rPr lang="en-US" b="0" i="1" dirty="0">
                <a:latin typeface="+mn-lt"/>
              </a:rPr>
              <a:t> “But his lord answered and said to him, ‘You wicked and lazy servant, you knew that I reap where I have not sown, and gather where I have not scattered seed.</a:t>
            </a:r>
            <a:r>
              <a:rPr lang="en-US" b="0" i="1" baseline="30000" dirty="0">
                <a:latin typeface="+mn-lt"/>
              </a:rPr>
              <a:t> 27</a:t>
            </a:r>
            <a:r>
              <a:rPr lang="en-US" b="0" i="1" dirty="0">
                <a:latin typeface="+mn-lt"/>
              </a:rPr>
              <a:t> So you ought to have deposited my money with the bankers, and at my coming I would have received back my own with interest.</a:t>
            </a:r>
            <a:r>
              <a:rPr lang="en-US" b="0" i="1" baseline="30000" dirty="0">
                <a:latin typeface="+mn-lt"/>
              </a:rPr>
              <a:t> 28</a:t>
            </a:r>
            <a:r>
              <a:rPr lang="en-US" b="0" i="1" dirty="0">
                <a:latin typeface="+mn-lt"/>
              </a:rPr>
              <a:t> So take the talent from him, and give it to him who has ten talents. </a:t>
            </a:r>
            <a:r>
              <a:rPr lang="en-US" b="0" i="1" baseline="30000" dirty="0">
                <a:latin typeface="+mn-lt"/>
              </a:rPr>
              <a:t>29</a:t>
            </a:r>
            <a:r>
              <a:rPr lang="en-US" b="0" i="1" dirty="0">
                <a:latin typeface="+mn-lt"/>
              </a:rPr>
              <a:t> ‘For to everyone who has, more will be given, and he will have abundance; but from him who does not have, even what he has will be taken away.”</a:t>
            </a:r>
          </a:p>
          <a:p>
            <a:pPr marL="642795" lvl="1" indent="-175308" algn="just">
              <a:lnSpc>
                <a:spcPts val="1636"/>
              </a:lnSpc>
              <a:buFont typeface="Arial" panose="020B0604020202020204" pitchFamily="34" charset="0"/>
              <a:buChar char="•"/>
            </a:pPr>
            <a:r>
              <a:rPr lang="en-US" b="0" i="0" dirty="0">
                <a:solidFill>
                  <a:srgbClr val="000000"/>
                </a:solidFill>
                <a:effectLst/>
                <a:latin typeface="+mn-lt"/>
              </a:rPr>
              <a:t>The man’s unwillingness to take responsibility did not appease his master</a:t>
            </a:r>
          </a:p>
          <a:p>
            <a:pPr marL="175308" indent="-175308" algn="just">
              <a:lnSpc>
                <a:spcPts val="1636"/>
              </a:lnSpc>
              <a:buFont typeface="Arial" panose="020B0604020202020204" pitchFamily="34" charset="0"/>
              <a:buChar char="•"/>
            </a:pPr>
            <a:r>
              <a:rPr lang="en-US" b="1" i="0" dirty="0">
                <a:solidFill>
                  <a:srgbClr val="000000"/>
                </a:solidFill>
                <a:effectLst/>
                <a:latin typeface="+mn-lt"/>
              </a:rPr>
              <a:t>Too many claim they are </a:t>
            </a:r>
            <a:r>
              <a:rPr lang="en-US" b="1" dirty="0">
                <a:solidFill>
                  <a:srgbClr val="000000"/>
                </a:solidFill>
                <a:effectLst/>
                <a:latin typeface="+mn-lt"/>
              </a:rPr>
              <a:t>NOT RESPONSIBLE!-- not even in the spiritual realm where men need most to see self guilt and face responsibility!</a:t>
            </a:r>
          </a:p>
        </p:txBody>
      </p:sp>
      <p:sp>
        <p:nvSpPr>
          <p:cNvPr id="4" name="Slide Number Placeholder 3"/>
          <p:cNvSpPr>
            <a:spLocks noGrp="1"/>
          </p:cNvSpPr>
          <p:nvPr>
            <p:ph type="sldNum" sz="quarter" idx="5"/>
          </p:nvPr>
        </p:nvSpPr>
        <p:spPr/>
        <p:txBody>
          <a:bodyPr/>
          <a:lstStyle/>
          <a:p>
            <a:pPr defTabSz="934974">
              <a:defRPr/>
            </a:pPr>
            <a:fld id="{CBF9B114-C9C8-4994-AC25-66A9F11DC8B7}" type="slidenum">
              <a:rPr lang="en-US">
                <a:solidFill>
                  <a:prstClr val="black"/>
                </a:solidFill>
                <a:latin typeface="Calibri" panose="020F0502020204030204"/>
              </a:rPr>
              <a:pPr defTabSz="9349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84618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636"/>
              </a:lnSpc>
            </a:pPr>
            <a:r>
              <a:rPr lang="en-US" b="1" dirty="0">
                <a:solidFill>
                  <a:srgbClr val="000000"/>
                </a:solidFill>
                <a:effectLst/>
                <a:latin typeface="+mn-lt"/>
              </a:rPr>
              <a:t>No man is without responsibility to God. </a:t>
            </a:r>
          </a:p>
          <a:p>
            <a:pPr marL="642795" lvl="1" indent="-175308" algn="just">
              <a:lnSpc>
                <a:spcPts val="1636"/>
              </a:lnSpc>
              <a:buFont typeface="Arial" panose="020B0604020202020204" pitchFamily="34" charset="0"/>
              <a:buChar char="•"/>
            </a:pPr>
            <a:r>
              <a:rPr lang="en-US" b="1" dirty="0">
                <a:solidFill>
                  <a:srgbClr val="000000"/>
                </a:solidFill>
                <a:effectLst/>
                <a:latin typeface="+mn-lt"/>
              </a:rPr>
              <a:t>Free-moral agency says it</a:t>
            </a:r>
          </a:p>
          <a:p>
            <a:pPr algn="just">
              <a:lnSpc>
                <a:spcPts val="1636"/>
              </a:lnSpc>
            </a:pPr>
            <a:r>
              <a:rPr lang="en-US" b="1" dirty="0">
                <a:solidFill>
                  <a:srgbClr val="000000"/>
                </a:solidFill>
                <a:effectLst/>
                <a:latin typeface="+mn-lt"/>
              </a:rPr>
              <a:t>(John 7:14-17), </a:t>
            </a:r>
            <a:r>
              <a:rPr lang="en-US" b="0" i="1" dirty="0">
                <a:solidFill>
                  <a:srgbClr val="000000"/>
                </a:solidFill>
                <a:effectLst/>
                <a:latin typeface="+mn-lt"/>
              </a:rPr>
              <a:t>“</a:t>
            </a:r>
            <a:r>
              <a:rPr lang="en-US" i="1" dirty="0">
                <a:latin typeface="+mn-lt"/>
              </a:rPr>
              <a:t>Now about the middle of the feast Jesus went up into the temple and taught.</a:t>
            </a:r>
            <a:r>
              <a:rPr lang="en-US" i="1" baseline="30000" dirty="0">
                <a:latin typeface="+mn-lt"/>
              </a:rPr>
              <a:t> 15</a:t>
            </a:r>
            <a:r>
              <a:rPr lang="en-US" i="1" dirty="0">
                <a:latin typeface="+mn-lt"/>
              </a:rPr>
              <a:t> And the Jews marveled, saying, “How does this Man know letters, having never studied?”</a:t>
            </a:r>
            <a:br>
              <a:rPr lang="en-US" i="1" dirty="0">
                <a:latin typeface="+mn-lt"/>
              </a:rPr>
            </a:br>
            <a:r>
              <a:rPr lang="en-US" i="1" baseline="30000" dirty="0">
                <a:latin typeface="+mn-lt"/>
              </a:rPr>
              <a:t>16</a:t>
            </a:r>
            <a:r>
              <a:rPr lang="en-US" i="1" dirty="0">
                <a:latin typeface="+mn-lt"/>
              </a:rPr>
              <a:t> Jesus answered them and said, “My doctrine is not Mine, but His who sent Me.</a:t>
            </a:r>
            <a:r>
              <a:rPr lang="en-US" i="1" baseline="30000" dirty="0">
                <a:latin typeface="+mn-lt"/>
              </a:rPr>
              <a:t> 17</a:t>
            </a:r>
            <a:r>
              <a:rPr lang="en-US" i="1" dirty="0">
                <a:latin typeface="+mn-lt"/>
              </a:rPr>
              <a:t> </a:t>
            </a:r>
            <a:r>
              <a:rPr lang="en-US" i="1" u="sng" dirty="0">
                <a:latin typeface="+mn-lt"/>
              </a:rPr>
              <a:t>If anyone wills to do His will</a:t>
            </a:r>
            <a:r>
              <a:rPr lang="en-US" i="1" dirty="0">
                <a:latin typeface="+mn-lt"/>
              </a:rPr>
              <a:t>, he shall know concerning the doctrine, whether it is from God or whether I speak on My own authority.”</a:t>
            </a:r>
            <a:endParaRPr lang="en-US" b="0" i="1" dirty="0">
              <a:solidFill>
                <a:srgbClr val="000000"/>
              </a:solidFill>
              <a:effectLst/>
              <a:latin typeface="+mn-lt"/>
            </a:endParaRPr>
          </a:p>
          <a:p>
            <a:pPr marL="642795" lvl="1" indent="-175308" algn="just">
              <a:lnSpc>
                <a:spcPts val="1636"/>
              </a:lnSpc>
              <a:buFont typeface="Arial" panose="020B0604020202020204" pitchFamily="34" charset="0"/>
              <a:buChar char="•"/>
            </a:pPr>
            <a:r>
              <a:rPr lang="en-US" b="1" dirty="0">
                <a:solidFill>
                  <a:srgbClr val="000000"/>
                </a:solidFill>
                <a:effectLst/>
                <a:latin typeface="+mn-lt"/>
              </a:rPr>
              <a:t>Stewardship says it </a:t>
            </a:r>
          </a:p>
          <a:p>
            <a:pPr algn="just">
              <a:lnSpc>
                <a:spcPts val="1636"/>
              </a:lnSpc>
            </a:pPr>
            <a:r>
              <a:rPr lang="en-US" b="1" dirty="0">
                <a:solidFill>
                  <a:srgbClr val="000000"/>
                </a:solidFill>
                <a:effectLst/>
                <a:latin typeface="+mn-lt"/>
              </a:rPr>
              <a:t>(1 Corinthians 4:1-4), </a:t>
            </a:r>
            <a:r>
              <a:rPr lang="en-US" b="0" i="1" dirty="0">
                <a:solidFill>
                  <a:srgbClr val="000000"/>
                </a:solidFill>
                <a:effectLst/>
                <a:latin typeface="+mn-lt"/>
              </a:rPr>
              <a:t>“</a:t>
            </a:r>
            <a:r>
              <a:rPr lang="en-US" i="1" dirty="0">
                <a:latin typeface="+mn-lt"/>
              </a:rPr>
              <a:t>Let a man so consider us, as servants of Christ and stewards of the mysteries of God.</a:t>
            </a:r>
            <a:r>
              <a:rPr lang="en-US" i="1" baseline="30000" dirty="0">
                <a:latin typeface="+mn-lt"/>
              </a:rPr>
              <a:t> 2</a:t>
            </a:r>
            <a:r>
              <a:rPr lang="en-US" i="1" dirty="0">
                <a:latin typeface="+mn-lt"/>
              </a:rPr>
              <a:t> </a:t>
            </a:r>
            <a:r>
              <a:rPr lang="en-US" b="1" i="1" dirty="0">
                <a:latin typeface="+mn-lt"/>
              </a:rPr>
              <a:t>Moreover it is required in stewards that one be found faithful</a:t>
            </a:r>
            <a:r>
              <a:rPr lang="en-US" i="1" dirty="0">
                <a:latin typeface="+mn-lt"/>
              </a:rPr>
              <a:t>.</a:t>
            </a:r>
            <a:r>
              <a:rPr lang="en-US" i="1" baseline="30000" dirty="0">
                <a:latin typeface="+mn-lt"/>
              </a:rPr>
              <a:t> 3</a:t>
            </a:r>
            <a:r>
              <a:rPr lang="en-US" i="1" dirty="0">
                <a:latin typeface="+mn-lt"/>
              </a:rPr>
              <a:t> But with me it is a very small thing that I should be judged by you or by a human court. In fact, I do not even judge myself.</a:t>
            </a:r>
            <a:r>
              <a:rPr lang="en-US" i="1" baseline="30000" dirty="0">
                <a:latin typeface="+mn-lt"/>
              </a:rPr>
              <a:t> 4</a:t>
            </a:r>
            <a:r>
              <a:rPr lang="en-US" i="1" dirty="0">
                <a:latin typeface="+mn-lt"/>
              </a:rPr>
              <a:t> For I know of nothing against myself, yet I am not justified by this; but </a:t>
            </a:r>
            <a:r>
              <a:rPr lang="en-US" b="1" i="1" dirty="0">
                <a:latin typeface="+mn-lt"/>
              </a:rPr>
              <a:t>He who judges me is the Lord</a:t>
            </a:r>
            <a:r>
              <a:rPr lang="en-US" i="1" dirty="0">
                <a:latin typeface="+mn-lt"/>
              </a:rPr>
              <a:t>.”</a:t>
            </a:r>
            <a:r>
              <a:rPr lang="en-US" b="0" i="1" dirty="0">
                <a:solidFill>
                  <a:srgbClr val="000000"/>
                </a:solidFill>
                <a:effectLst/>
                <a:latin typeface="+mn-lt"/>
              </a:rPr>
              <a:t> </a:t>
            </a:r>
          </a:p>
          <a:p>
            <a:pPr marL="642795" lvl="1" indent="-175308" algn="just">
              <a:lnSpc>
                <a:spcPts val="1636"/>
              </a:lnSpc>
              <a:buFont typeface="Arial" panose="020B0604020202020204" pitchFamily="34" charset="0"/>
              <a:buChar char="•"/>
            </a:pPr>
            <a:r>
              <a:rPr lang="en-US" b="1" dirty="0">
                <a:solidFill>
                  <a:srgbClr val="000000"/>
                </a:solidFill>
                <a:effectLst/>
                <a:latin typeface="+mn-lt"/>
              </a:rPr>
              <a:t>Knowledge says it</a:t>
            </a:r>
          </a:p>
          <a:p>
            <a:pPr algn="just">
              <a:lnSpc>
                <a:spcPts val="1636"/>
              </a:lnSpc>
            </a:pPr>
            <a:r>
              <a:rPr lang="en-US" b="1" dirty="0">
                <a:solidFill>
                  <a:srgbClr val="000000"/>
                </a:solidFill>
                <a:effectLst/>
                <a:latin typeface="+mn-lt"/>
              </a:rPr>
              <a:t>(James 4:17), </a:t>
            </a:r>
            <a:r>
              <a:rPr lang="en-US" b="0" i="1" dirty="0">
                <a:solidFill>
                  <a:srgbClr val="000000"/>
                </a:solidFill>
                <a:effectLst/>
                <a:latin typeface="+mn-lt"/>
              </a:rPr>
              <a:t>“</a:t>
            </a:r>
            <a:r>
              <a:rPr lang="en-US" i="1" dirty="0">
                <a:latin typeface="+mn-lt"/>
              </a:rPr>
              <a:t>Therefore, to him who knows to do good and does not do it, to him it is sin.”</a:t>
            </a:r>
            <a:endParaRPr lang="en-US" b="0" i="1" dirty="0">
              <a:solidFill>
                <a:srgbClr val="000000"/>
              </a:solidFill>
              <a:effectLst/>
              <a:latin typeface="+mn-lt"/>
            </a:endParaRPr>
          </a:p>
          <a:p>
            <a:pPr marL="642795" lvl="1" indent="-175308" algn="just">
              <a:lnSpc>
                <a:spcPts val="1636"/>
              </a:lnSpc>
              <a:buFont typeface="Arial" panose="020B0604020202020204" pitchFamily="34" charset="0"/>
              <a:buChar char="•"/>
            </a:pPr>
            <a:r>
              <a:rPr lang="en-US" b="1" dirty="0">
                <a:solidFill>
                  <a:srgbClr val="000000"/>
                </a:solidFill>
                <a:effectLst/>
                <a:latin typeface="+mn-lt"/>
              </a:rPr>
              <a:t>Redemption says it</a:t>
            </a:r>
          </a:p>
          <a:p>
            <a:pPr algn="just">
              <a:lnSpc>
                <a:spcPts val="1636"/>
              </a:lnSpc>
            </a:pPr>
            <a:r>
              <a:rPr lang="en-US" b="1" dirty="0">
                <a:solidFill>
                  <a:srgbClr val="000000"/>
                </a:solidFill>
                <a:effectLst/>
                <a:latin typeface="+mn-lt"/>
              </a:rPr>
              <a:t>(1 Peter 1:1S-19), </a:t>
            </a:r>
            <a:r>
              <a:rPr lang="en-US" b="0" i="1" dirty="0">
                <a:solidFill>
                  <a:srgbClr val="000000"/>
                </a:solidFill>
                <a:effectLst/>
                <a:latin typeface="+mn-lt"/>
              </a:rPr>
              <a:t>“</a:t>
            </a:r>
            <a:r>
              <a:rPr lang="en-US" i="1" dirty="0">
                <a:latin typeface="+mn-lt"/>
              </a:rPr>
              <a:t>but as He who called you is holy, you also be holy in all your conduct,</a:t>
            </a:r>
            <a:r>
              <a:rPr lang="en-US" i="1" baseline="30000" dirty="0">
                <a:latin typeface="+mn-lt"/>
              </a:rPr>
              <a:t> 16</a:t>
            </a:r>
            <a:r>
              <a:rPr lang="en-US" i="1" dirty="0">
                <a:latin typeface="+mn-lt"/>
              </a:rPr>
              <a:t> because it is written, “Be holy, for I am holy.” </a:t>
            </a:r>
            <a:r>
              <a:rPr lang="en-US" i="1" baseline="30000" dirty="0">
                <a:latin typeface="+mn-lt"/>
              </a:rPr>
              <a:t>17</a:t>
            </a:r>
            <a:r>
              <a:rPr lang="en-US" i="1" dirty="0">
                <a:latin typeface="+mn-lt"/>
              </a:rPr>
              <a:t> And if you call on the Father, who without partiality judges according to each one's work, conduct yourselves throughout the time of your stay here in fear;</a:t>
            </a:r>
            <a:r>
              <a:rPr lang="en-US" i="1" baseline="30000" dirty="0">
                <a:latin typeface="+mn-lt"/>
              </a:rPr>
              <a:t> 18</a:t>
            </a:r>
            <a:r>
              <a:rPr lang="en-US" i="1" dirty="0">
                <a:latin typeface="+mn-lt"/>
              </a:rPr>
              <a:t> knowing that you were not redeemed with corruptible things, like silver or gold, from your aimless conduct received by tradition from your fathers,</a:t>
            </a:r>
            <a:r>
              <a:rPr lang="en-US" i="1" baseline="30000" dirty="0">
                <a:latin typeface="+mn-lt"/>
              </a:rPr>
              <a:t> 19</a:t>
            </a:r>
            <a:r>
              <a:rPr lang="en-US" i="1" dirty="0">
                <a:latin typeface="+mn-lt"/>
              </a:rPr>
              <a:t> but with the precious blood of Christ, as of a lamb without blemish and without spot.”</a:t>
            </a:r>
          </a:p>
        </p:txBody>
      </p:sp>
      <p:sp>
        <p:nvSpPr>
          <p:cNvPr id="4" name="Slide Number Placeholder 3"/>
          <p:cNvSpPr>
            <a:spLocks noGrp="1"/>
          </p:cNvSpPr>
          <p:nvPr>
            <p:ph type="sldNum" sz="quarter" idx="5"/>
          </p:nvPr>
        </p:nvSpPr>
        <p:spPr/>
        <p:txBody>
          <a:bodyPr/>
          <a:lstStyle/>
          <a:p>
            <a:pPr defTabSz="934974">
              <a:defRPr/>
            </a:pPr>
            <a:fld id="{CBF9B114-C9C8-4994-AC25-66A9F11DC8B7}" type="slidenum">
              <a:rPr lang="en-US">
                <a:solidFill>
                  <a:prstClr val="black"/>
                </a:solidFill>
                <a:latin typeface="Calibri" panose="020F0502020204030204"/>
              </a:rPr>
              <a:pPr defTabSz="9349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06177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11"/>
              </a:spcAft>
            </a:pPr>
            <a:r>
              <a:rPr lang="en-US" b="1" dirty="0">
                <a:solidFill>
                  <a:srgbClr val="000000"/>
                </a:solidFill>
                <a:effectLst/>
                <a:latin typeface="+mn-lt"/>
              </a:rPr>
              <a:t>Certainly, judgment says that we all have responsibilities that are inescapable. </a:t>
            </a:r>
          </a:p>
          <a:p>
            <a:pPr marL="642795" lvl="1" indent="-175308">
              <a:spcAft>
                <a:spcPts val="511"/>
              </a:spcAft>
              <a:buFont typeface="Arial" panose="020B0604020202020204" pitchFamily="34" charset="0"/>
              <a:buChar char="•"/>
            </a:pPr>
            <a:r>
              <a:rPr lang="en-US" b="0" dirty="0">
                <a:solidFill>
                  <a:srgbClr val="000000"/>
                </a:solidFill>
                <a:effectLst/>
                <a:latin typeface="+mn-lt"/>
              </a:rPr>
              <a:t>Just like Pilate, we can’t wash those responsibilities away</a:t>
            </a:r>
          </a:p>
          <a:p>
            <a:pPr marL="642795" lvl="1" indent="-175308">
              <a:spcAft>
                <a:spcPts val="511"/>
              </a:spcAft>
              <a:buFont typeface="Arial" panose="020B0604020202020204" pitchFamily="34" charset="0"/>
              <a:buChar char="•"/>
            </a:pPr>
            <a:r>
              <a:rPr lang="en-US" b="0" dirty="0">
                <a:solidFill>
                  <a:srgbClr val="000000"/>
                </a:solidFill>
                <a:effectLst/>
                <a:latin typeface="+mn-lt"/>
              </a:rPr>
              <a:t>Our responsibilities can’t be blamed off, palmed off, regretted off, or ignored off! </a:t>
            </a:r>
          </a:p>
          <a:p>
            <a:pPr>
              <a:spcAft>
                <a:spcPts val="511"/>
              </a:spcAft>
            </a:pPr>
            <a:r>
              <a:rPr lang="en-US" b="1" dirty="0">
                <a:solidFill>
                  <a:srgbClr val="000000"/>
                </a:solidFill>
                <a:effectLst/>
                <a:latin typeface="+mn-lt"/>
              </a:rPr>
              <a:t>For the follower of Christ, it is a responsibility of freedom. </a:t>
            </a:r>
          </a:p>
          <a:p>
            <a:pPr marL="642795" lvl="1" indent="-175308">
              <a:spcAft>
                <a:spcPts val="511"/>
              </a:spcAft>
              <a:buFont typeface="Arial" panose="020B0604020202020204" pitchFamily="34" charset="0"/>
              <a:buChar char="•"/>
            </a:pPr>
            <a:r>
              <a:rPr lang="en-US" b="0" dirty="0">
                <a:solidFill>
                  <a:srgbClr val="000000"/>
                </a:solidFill>
                <a:effectLst/>
                <a:latin typeface="+mn-lt"/>
              </a:rPr>
              <a:t>We are saved to serve — even if only with one talent. </a:t>
            </a:r>
          </a:p>
          <a:p>
            <a:pPr>
              <a:spcAft>
                <a:spcPts val="511"/>
              </a:spcAft>
            </a:pPr>
            <a:r>
              <a:rPr lang="en-US" b="1" dirty="0">
                <a:solidFill>
                  <a:srgbClr val="000000"/>
                </a:solidFill>
                <a:effectLst/>
                <a:latin typeface="+mn-lt"/>
              </a:rPr>
              <a:t>(James 2:21-24), </a:t>
            </a:r>
            <a:r>
              <a:rPr lang="en-US" b="0" i="1" dirty="0">
                <a:solidFill>
                  <a:srgbClr val="000000"/>
                </a:solidFill>
                <a:effectLst/>
                <a:latin typeface="+mn-lt"/>
              </a:rPr>
              <a:t>“</a:t>
            </a:r>
            <a:r>
              <a:rPr lang="en-US" i="1" dirty="0">
                <a:latin typeface="+mn-lt"/>
              </a:rPr>
              <a:t>Was not Abraham our father justified by works when he offered Isaac his son on the altar?</a:t>
            </a:r>
            <a:r>
              <a:rPr lang="en-US" i="1" baseline="30000" dirty="0">
                <a:latin typeface="+mn-lt"/>
              </a:rPr>
              <a:t> 22</a:t>
            </a:r>
            <a:r>
              <a:rPr lang="en-US" i="1" dirty="0">
                <a:latin typeface="+mn-lt"/>
              </a:rPr>
              <a:t> Do you see that faith was working together with his works, and by works faith was made perfect?</a:t>
            </a:r>
            <a:r>
              <a:rPr lang="en-US" i="1" baseline="30000" dirty="0">
                <a:latin typeface="+mn-lt"/>
              </a:rPr>
              <a:t> 23</a:t>
            </a:r>
            <a:r>
              <a:rPr lang="en-US" i="1" dirty="0">
                <a:latin typeface="+mn-lt"/>
              </a:rPr>
              <a:t> And the Scripture was fulfilled which says, “Abraham believed God, and it was accounted to him for righteousness.” And he was called the friend of God.</a:t>
            </a:r>
            <a:r>
              <a:rPr lang="en-US" i="1" baseline="30000" dirty="0">
                <a:latin typeface="+mn-lt"/>
              </a:rPr>
              <a:t> 24</a:t>
            </a:r>
            <a:r>
              <a:rPr lang="en-US" i="1" dirty="0">
                <a:latin typeface="+mn-lt"/>
              </a:rPr>
              <a:t> You see then that a man is justified by works, and not by faith only.”</a:t>
            </a:r>
          </a:p>
          <a:p>
            <a:pPr marL="642795" lvl="1" indent="-175308">
              <a:spcAft>
                <a:spcPts val="511"/>
              </a:spcAft>
              <a:buFont typeface="Arial" panose="020B0604020202020204" pitchFamily="34" charset="0"/>
              <a:buChar char="•"/>
            </a:pPr>
            <a:r>
              <a:rPr lang="en-US" b="0" dirty="0">
                <a:solidFill>
                  <a:srgbClr val="000000"/>
                </a:solidFill>
                <a:effectLst/>
                <a:latin typeface="+mn-lt"/>
              </a:rPr>
              <a:t>How inconsistent then, for Christians to stand where Pilate stood! — excusing ourselves when we ought to be facing-up and steadfastly doing those things we know to be right. </a:t>
            </a:r>
          </a:p>
          <a:p>
            <a:pPr marL="642795" lvl="1" indent="-175308">
              <a:spcAft>
                <a:spcPts val="511"/>
              </a:spcAft>
              <a:buFont typeface="Arial" panose="020B0604020202020204" pitchFamily="34" charset="0"/>
              <a:buChar char="•"/>
            </a:pPr>
            <a:r>
              <a:rPr lang="en-US" b="0" dirty="0">
                <a:solidFill>
                  <a:srgbClr val="000000"/>
                </a:solidFill>
                <a:effectLst/>
                <a:latin typeface="+mn-lt"/>
              </a:rPr>
              <a:t>May God help each of us to see and say: I </a:t>
            </a:r>
            <a:r>
              <a:rPr lang="en-US" b="1" dirty="0">
                <a:solidFill>
                  <a:srgbClr val="000000"/>
                </a:solidFill>
                <a:effectLst/>
                <a:latin typeface="+mn-lt"/>
              </a:rPr>
              <a:t>AM</a:t>
            </a:r>
            <a:r>
              <a:rPr lang="en-US" b="0" dirty="0">
                <a:solidFill>
                  <a:srgbClr val="000000"/>
                </a:solidFill>
                <a:effectLst/>
                <a:latin typeface="+mn-lt"/>
              </a:rPr>
              <a:t> RESPONSIBLE! (Before it is too late!)</a:t>
            </a:r>
          </a:p>
          <a:p>
            <a:r>
              <a:rPr lang="en-US" b="1" dirty="0"/>
              <a:t>(Romans 14:10-12), </a:t>
            </a:r>
            <a:r>
              <a:rPr lang="en-US" i="1" dirty="0"/>
              <a:t>“But why do you judge your brother? Or why do you show contempt for your brother? For we shall all stand before the judgment seat of Christ.</a:t>
            </a:r>
            <a:r>
              <a:rPr lang="en-US" i="1" baseline="30000" dirty="0"/>
              <a:t> 11</a:t>
            </a:r>
            <a:r>
              <a:rPr lang="en-US" i="1" dirty="0"/>
              <a:t> For it is written: “As I live, says the Lord, Every knee shall bow to Me, And every tongue shall confess to God.” </a:t>
            </a:r>
            <a:r>
              <a:rPr lang="en-US" i="1" baseline="30000" dirty="0"/>
              <a:t>12</a:t>
            </a:r>
            <a:r>
              <a:rPr lang="en-US" i="1" dirty="0"/>
              <a:t> So then each of us shall give account of himself to God.”</a:t>
            </a:r>
          </a:p>
        </p:txBody>
      </p:sp>
      <p:sp>
        <p:nvSpPr>
          <p:cNvPr id="4" name="Slide Number Placeholder 3"/>
          <p:cNvSpPr>
            <a:spLocks noGrp="1"/>
          </p:cNvSpPr>
          <p:nvPr>
            <p:ph type="sldNum" sz="quarter" idx="5"/>
          </p:nvPr>
        </p:nvSpPr>
        <p:spPr/>
        <p:txBody>
          <a:bodyPr/>
          <a:lstStyle/>
          <a:p>
            <a:fld id="{CBF9B114-C9C8-4994-AC25-66A9F11DC8B7}" type="slidenum">
              <a:rPr lang="en-US" smtClean="0"/>
              <a:t>4</a:t>
            </a:fld>
            <a:endParaRPr lang="en-US"/>
          </a:p>
        </p:txBody>
      </p:sp>
    </p:spTree>
    <p:extLst>
      <p:ext uri="{BB962C8B-B14F-4D97-AF65-F5344CB8AC3E}">
        <p14:creationId xmlns:p14="http://schemas.microsoft.com/office/powerpoint/2010/main" val="196855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94D9-0BD8-40BA-80FB-4450A2783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892B1-6146-46D0-979E-4BBDBE960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77863-EC3A-41F6-8B5B-2D67E66297DC}"/>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5" name="Footer Placeholder 4">
            <a:extLst>
              <a:ext uri="{FF2B5EF4-FFF2-40B4-BE49-F238E27FC236}">
                <a16:creationId xmlns:a16="http://schemas.microsoft.com/office/drawing/2014/main" id="{130EDBA5-B323-4334-BE60-C0E37E8D5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58F3E-FED0-43B6-B8C2-4AE2A0ADC46A}"/>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410066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EDE6-21DA-4D7D-97F9-962D345ABC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60B72E-0BFA-4E0F-8B1B-6DFAC3836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A180B-B1BE-4DF2-A2E4-42797CFB7A35}"/>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5" name="Footer Placeholder 4">
            <a:extLst>
              <a:ext uri="{FF2B5EF4-FFF2-40B4-BE49-F238E27FC236}">
                <a16:creationId xmlns:a16="http://schemas.microsoft.com/office/drawing/2014/main" id="{32465010-FF7E-4EB1-8F2C-59363F306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C7668-2810-4C36-A008-6F389CF86AD9}"/>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44445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2EF7-BEDC-4B0E-B82D-4BB7E4FD97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25F8F-EF6B-4FD5-9E91-EA72B7434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9F7F4-B796-4F02-A8B6-6DEF044C0BA3}"/>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5" name="Footer Placeholder 4">
            <a:extLst>
              <a:ext uri="{FF2B5EF4-FFF2-40B4-BE49-F238E27FC236}">
                <a16:creationId xmlns:a16="http://schemas.microsoft.com/office/drawing/2014/main" id="{7AE808F8-9EE9-426A-959C-EBD27C912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04FF3-A9C6-4E0E-8120-5CCD13E8CA53}"/>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321069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0BAF-584B-4400-B2EB-555AA977D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AFB67C-EC94-4070-B9D6-E44F0D58BF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9A02C-7AE3-4166-82C3-9CC9717E99D9}"/>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5" name="Footer Placeholder 4">
            <a:extLst>
              <a:ext uri="{FF2B5EF4-FFF2-40B4-BE49-F238E27FC236}">
                <a16:creationId xmlns:a16="http://schemas.microsoft.com/office/drawing/2014/main" id="{5CD4F37D-DF1B-47F2-AB66-254E3E41D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2BB76-0120-4337-A231-046BAE400779}"/>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363331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C178-971C-46B6-92EB-92234E0AD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1FF12C-0163-4291-86D1-852926E17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23FADB-E26B-4F12-8712-606DEA79D94D}"/>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5" name="Footer Placeholder 4">
            <a:extLst>
              <a:ext uri="{FF2B5EF4-FFF2-40B4-BE49-F238E27FC236}">
                <a16:creationId xmlns:a16="http://schemas.microsoft.com/office/drawing/2014/main" id="{86209977-D282-4338-A914-17DC6869F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4F4DB-0408-4EDC-A483-3ECCBC3A3984}"/>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417124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500D-C3F1-4951-BE70-0FE51A0C9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9749C-9D08-481E-B934-3C7B1D308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C0FDC-D992-4A2B-8054-8B6B79D97D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9C427-0235-4514-845C-F2C4B1ABC922}"/>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6" name="Footer Placeholder 5">
            <a:extLst>
              <a:ext uri="{FF2B5EF4-FFF2-40B4-BE49-F238E27FC236}">
                <a16:creationId xmlns:a16="http://schemas.microsoft.com/office/drawing/2014/main" id="{4D96A4BA-3197-4D3E-9A1B-FA1EBC15F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B93A-47DF-4637-884D-F7306098DD86}"/>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322552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EBA1-1FA4-483D-822E-464B448CD9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FA525D-9321-458F-8CA8-1F2C4B125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60CB7D-3416-447A-B3F3-7D6897BDA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593E3-94F8-4D70-B9F2-B94EF80D3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30C2C5-E39D-4E1F-82B9-04E54F906C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E9354-E81B-439F-9B94-0DB8869F841E}"/>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8" name="Footer Placeholder 7">
            <a:extLst>
              <a:ext uri="{FF2B5EF4-FFF2-40B4-BE49-F238E27FC236}">
                <a16:creationId xmlns:a16="http://schemas.microsoft.com/office/drawing/2014/main" id="{17D6DFD1-0A1B-4843-91C7-67EF554EB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5410B-A987-48BD-8245-97B0332BA18D}"/>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17474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AC44-DDE5-4D4C-B609-D6FC446C1B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D90B1-B00D-4F43-8040-B750AF9A0CD6}"/>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4" name="Footer Placeholder 3">
            <a:extLst>
              <a:ext uri="{FF2B5EF4-FFF2-40B4-BE49-F238E27FC236}">
                <a16:creationId xmlns:a16="http://schemas.microsoft.com/office/drawing/2014/main" id="{6548C450-ACA6-42DD-9E3F-B0EE7927DC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1F111F-3F5D-4EA4-B4C5-71B04FA415ED}"/>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231149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2372A-95F2-49E5-BAD1-42F10E40974F}"/>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3" name="Footer Placeholder 2">
            <a:extLst>
              <a:ext uri="{FF2B5EF4-FFF2-40B4-BE49-F238E27FC236}">
                <a16:creationId xmlns:a16="http://schemas.microsoft.com/office/drawing/2014/main" id="{DA4C3933-0D12-4F17-ABAB-A9D614605C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417EB8-6E17-4B2C-B6AA-7908CFFB6299}"/>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137459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43BF-BB1F-4004-A878-421D924E8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674CA-AC43-45BE-9A14-88EE96A8E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6747FD-BA2F-4B58-B336-EAC7DC30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8ED07-75B2-4FEA-A1DB-5B8845A4E807}"/>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6" name="Footer Placeholder 5">
            <a:extLst>
              <a:ext uri="{FF2B5EF4-FFF2-40B4-BE49-F238E27FC236}">
                <a16:creationId xmlns:a16="http://schemas.microsoft.com/office/drawing/2014/main" id="{7B56A8D8-E847-4AA6-97B7-2129F4121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8A44B-A7B6-4F08-A869-44D4256A378B}"/>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77319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1C5E-E13E-4287-8FF0-B07B20B24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17A5BF-2913-402E-B78E-3DB186A86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18F033-2FF3-4CEB-BC39-45B561757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2234A-BFD3-4917-AF1D-EE684F0F8C14}"/>
              </a:ext>
            </a:extLst>
          </p:cNvPr>
          <p:cNvSpPr>
            <a:spLocks noGrp="1"/>
          </p:cNvSpPr>
          <p:nvPr>
            <p:ph type="dt" sz="half" idx="10"/>
          </p:nvPr>
        </p:nvSpPr>
        <p:spPr/>
        <p:txBody>
          <a:bodyPr/>
          <a:lstStyle/>
          <a:p>
            <a:fld id="{37ED0E1D-71B1-439F-8CEC-ECD128A1D2E4}" type="datetimeFigureOut">
              <a:rPr lang="en-US" smtClean="0"/>
              <a:t>2/12/2021</a:t>
            </a:fld>
            <a:endParaRPr lang="en-US"/>
          </a:p>
        </p:txBody>
      </p:sp>
      <p:sp>
        <p:nvSpPr>
          <p:cNvPr id="6" name="Footer Placeholder 5">
            <a:extLst>
              <a:ext uri="{FF2B5EF4-FFF2-40B4-BE49-F238E27FC236}">
                <a16:creationId xmlns:a16="http://schemas.microsoft.com/office/drawing/2014/main" id="{10CD5A10-189E-49DB-B4E5-8F1C8D4A8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89D34-A598-462E-8602-97BAC050CBE6}"/>
              </a:ext>
            </a:extLst>
          </p:cNvPr>
          <p:cNvSpPr>
            <a:spLocks noGrp="1"/>
          </p:cNvSpPr>
          <p:nvPr>
            <p:ph type="sldNum" sz="quarter" idx="12"/>
          </p:nvPr>
        </p:nvSpPr>
        <p:spPr/>
        <p:txBody>
          <a:bodyPr/>
          <a:lstStyle/>
          <a:p>
            <a:fld id="{70300BCE-91FC-41F8-8D00-08D75FA99415}" type="slidenum">
              <a:rPr lang="en-US" smtClean="0"/>
              <a:t>‹#›</a:t>
            </a:fld>
            <a:endParaRPr lang="en-US"/>
          </a:p>
        </p:txBody>
      </p:sp>
    </p:spTree>
    <p:extLst>
      <p:ext uri="{BB962C8B-B14F-4D97-AF65-F5344CB8AC3E}">
        <p14:creationId xmlns:p14="http://schemas.microsoft.com/office/powerpoint/2010/main" val="334760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2000" contras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DB4ED-AC78-4C71-9D15-829AE0425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CE8BA-62AA-4B18-99FB-ADDC91581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D96F6-FEAE-4C95-938C-5565B2BE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0E1D-71B1-439F-8CEC-ECD128A1D2E4}" type="datetimeFigureOut">
              <a:rPr lang="en-US" smtClean="0"/>
              <a:t>2/12/2021</a:t>
            </a:fld>
            <a:endParaRPr lang="en-US"/>
          </a:p>
        </p:txBody>
      </p:sp>
      <p:sp>
        <p:nvSpPr>
          <p:cNvPr id="5" name="Footer Placeholder 4">
            <a:extLst>
              <a:ext uri="{FF2B5EF4-FFF2-40B4-BE49-F238E27FC236}">
                <a16:creationId xmlns:a16="http://schemas.microsoft.com/office/drawing/2014/main" id="{97476CF4-8785-4B78-95EF-EB8C76A74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8A9724-3FD7-4024-A7FA-443B18846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00BCE-91FC-41F8-8D00-08D75FA99415}" type="slidenum">
              <a:rPr lang="en-US" smtClean="0"/>
              <a:t>‹#›</a:t>
            </a:fld>
            <a:endParaRPr lang="en-US"/>
          </a:p>
        </p:txBody>
      </p:sp>
    </p:spTree>
    <p:extLst>
      <p:ext uri="{BB962C8B-B14F-4D97-AF65-F5344CB8AC3E}">
        <p14:creationId xmlns:p14="http://schemas.microsoft.com/office/powerpoint/2010/main" val="311914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AAD6-AE56-4021-B6D1-D7803E530411}"/>
              </a:ext>
            </a:extLst>
          </p:cNvPr>
          <p:cNvSpPr>
            <a:spLocks noGrp="1"/>
          </p:cNvSpPr>
          <p:nvPr>
            <p:ph type="ctrTitle"/>
          </p:nvPr>
        </p:nvSpPr>
        <p:spPr>
          <a:xfrm>
            <a:off x="448732" y="25403"/>
            <a:ext cx="5875867" cy="3064933"/>
          </a:xfrm>
        </p:spPr>
        <p:txBody>
          <a:bodyPr>
            <a:normAutofit/>
          </a:bodyPr>
          <a:lstStyle/>
          <a:p>
            <a:r>
              <a:rPr lang="en-US" sz="9600" dirty="0">
                <a:solidFill>
                  <a:srgbClr val="6B010F"/>
                </a:solidFill>
                <a:effectLst>
                  <a:outerShdw blurRad="38100" dist="38100" dir="2700000" algn="tl">
                    <a:srgbClr val="000000">
                      <a:alpha val="43137"/>
                    </a:srgbClr>
                  </a:outerShdw>
                </a:effectLst>
                <a:latin typeface="Jolly Lodger" panose="02000000000000000000" pitchFamily="2" charset="0"/>
              </a:rPr>
              <a:t>I Am Not Responsible!</a:t>
            </a:r>
          </a:p>
        </p:txBody>
      </p:sp>
      <p:sp>
        <p:nvSpPr>
          <p:cNvPr id="3" name="Subtitle 2">
            <a:extLst>
              <a:ext uri="{FF2B5EF4-FFF2-40B4-BE49-F238E27FC236}">
                <a16:creationId xmlns:a16="http://schemas.microsoft.com/office/drawing/2014/main" id="{0870BE39-61DE-4894-AF89-91C1C7621889}"/>
              </a:ext>
            </a:extLst>
          </p:cNvPr>
          <p:cNvSpPr>
            <a:spLocks noGrp="1"/>
          </p:cNvSpPr>
          <p:nvPr>
            <p:ph type="subTitle" idx="1"/>
          </p:nvPr>
        </p:nvSpPr>
        <p:spPr>
          <a:xfrm>
            <a:off x="677333" y="5094715"/>
            <a:ext cx="5418667" cy="1278466"/>
          </a:xfrm>
        </p:spPr>
        <p:txBody>
          <a:bodyPr>
            <a:normAutofit/>
          </a:bodyPr>
          <a:lstStyle/>
          <a:p>
            <a:r>
              <a:rPr lang="en-US" sz="4800" b="1" dirty="0">
                <a:solidFill>
                  <a:srgbClr val="6B010F"/>
                </a:solidFill>
                <a:effectLst>
                  <a:outerShdw blurRad="38100" dist="38100" dir="2700000" algn="tl">
                    <a:srgbClr val="000000">
                      <a:alpha val="43137"/>
                    </a:srgbClr>
                  </a:outerShdw>
                </a:effectLst>
              </a:rPr>
              <a:t>Matthew 27:15-26</a:t>
            </a:r>
          </a:p>
        </p:txBody>
      </p:sp>
      <p:pic>
        <p:nvPicPr>
          <p:cNvPr id="7" name="Picture 6" descr="A picture containing person, dark, male&#10;&#10;Description automatically generated">
            <a:extLst>
              <a:ext uri="{FF2B5EF4-FFF2-40B4-BE49-F238E27FC236}">
                <a16:creationId xmlns:a16="http://schemas.microsoft.com/office/drawing/2014/main" id="{9528FF7E-3B03-425A-9D0B-728A63990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0" y="484819"/>
            <a:ext cx="7987559" cy="6373181"/>
          </a:xfrm>
          <a:prstGeom prst="rect">
            <a:avLst/>
          </a:prstGeom>
        </p:spPr>
      </p:pic>
    </p:spTree>
    <p:extLst>
      <p:ext uri="{BB962C8B-B14F-4D97-AF65-F5344CB8AC3E}">
        <p14:creationId xmlns:p14="http://schemas.microsoft.com/office/powerpoint/2010/main" val="374437815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dark, male&#10;&#10;Description automatically generated">
            <a:extLst>
              <a:ext uri="{FF2B5EF4-FFF2-40B4-BE49-F238E27FC236}">
                <a16:creationId xmlns:a16="http://schemas.microsoft.com/office/drawing/2014/main" id="{3BF8C691-797B-420E-B613-E0F3BFBD2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29" y="1778001"/>
            <a:ext cx="6366805" cy="5080000"/>
          </a:xfrm>
          <a:prstGeom prst="rect">
            <a:avLst/>
          </a:prstGeom>
        </p:spPr>
      </p:pic>
      <p:sp>
        <p:nvSpPr>
          <p:cNvPr id="2" name="Title 1">
            <a:extLst>
              <a:ext uri="{FF2B5EF4-FFF2-40B4-BE49-F238E27FC236}">
                <a16:creationId xmlns:a16="http://schemas.microsoft.com/office/drawing/2014/main" id="{F1F3AAD6-AE56-4021-B6D1-D7803E530411}"/>
              </a:ext>
            </a:extLst>
          </p:cNvPr>
          <p:cNvSpPr>
            <a:spLocks noGrp="1"/>
          </p:cNvSpPr>
          <p:nvPr>
            <p:ph type="ctrTitle"/>
          </p:nvPr>
        </p:nvSpPr>
        <p:spPr>
          <a:xfrm>
            <a:off x="685800" y="270932"/>
            <a:ext cx="11023600" cy="1269998"/>
          </a:xfrm>
        </p:spPr>
        <p:txBody>
          <a:bodyPr anchor="t">
            <a:normAutofit/>
          </a:bodyPr>
          <a:lstStyle/>
          <a:p>
            <a: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t>Others Who Denied Responsibility</a:t>
            </a:r>
          </a:p>
        </p:txBody>
      </p:sp>
      <p:sp>
        <p:nvSpPr>
          <p:cNvPr id="3" name="Subtitle 2">
            <a:extLst>
              <a:ext uri="{FF2B5EF4-FFF2-40B4-BE49-F238E27FC236}">
                <a16:creationId xmlns:a16="http://schemas.microsoft.com/office/drawing/2014/main" id="{0870BE39-61DE-4894-AF89-91C1C7621889}"/>
              </a:ext>
            </a:extLst>
          </p:cNvPr>
          <p:cNvSpPr>
            <a:spLocks noGrp="1"/>
          </p:cNvSpPr>
          <p:nvPr>
            <p:ph type="subTitle" idx="1"/>
          </p:nvPr>
        </p:nvSpPr>
        <p:spPr>
          <a:xfrm>
            <a:off x="254000" y="1456266"/>
            <a:ext cx="11684000" cy="5080000"/>
          </a:xfrm>
        </p:spPr>
        <p:txBody>
          <a:bodyPr>
            <a:normAutofit/>
          </a:bodyPr>
          <a:lstStyle/>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Adam &amp; Eve both blamed others</a:t>
            </a:r>
          </a:p>
          <a:p>
            <a:pPr marL="1371600" lvl="1" algn="l">
              <a:lnSpc>
                <a:spcPct val="100000"/>
              </a:lnSpc>
              <a:spcBef>
                <a:spcPts val="0"/>
              </a:spcBef>
            </a:pPr>
            <a:r>
              <a:rPr lang="en-US" sz="4000" b="1" dirty="0"/>
              <a:t>(Genesis 3:9-13)</a:t>
            </a:r>
          </a:p>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Cain refused accountability</a:t>
            </a:r>
          </a:p>
          <a:p>
            <a:pPr marL="1371600" lvl="1" algn="l">
              <a:lnSpc>
                <a:spcPct val="100000"/>
              </a:lnSpc>
              <a:spcBef>
                <a:spcPts val="0"/>
              </a:spcBef>
            </a:pPr>
            <a:r>
              <a:rPr lang="en-US" sz="4000" b="1" dirty="0"/>
              <a:t>(Genesis 4:6-10)</a:t>
            </a:r>
          </a:p>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Aaron and Saul blamed the                                     people </a:t>
            </a:r>
            <a:r>
              <a:rPr lang="en-US" sz="4000" b="1" dirty="0"/>
              <a:t>(Ex. 32:22-24; 1 Sam. 15:20-21)</a:t>
            </a:r>
          </a:p>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The one-talent man blamed his                             master </a:t>
            </a:r>
            <a:r>
              <a:rPr lang="en-US" sz="4000" b="1" dirty="0"/>
              <a:t>(Matthew 25:24-29)</a:t>
            </a:r>
          </a:p>
        </p:txBody>
      </p:sp>
    </p:spTree>
    <p:extLst>
      <p:ext uri="{BB962C8B-B14F-4D97-AF65-F5344CB8AC3E}">
        <p14:creationId xmlns:p14="http://schemas.microsoft.com/office/powerpoint/2010/main" val="238298513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AAD6-AE56-4021-B6D1-D7803E530411}"/>
              </a:ext>
            </a:extLst>
          </p:cNvPr>
          <p:cNvSpPr>
            <a:spLocks noGrp="1"/>
          </p:cNvSpPr>
          <p:nvPr>
            <p:ph type="ctrTitle"/>
          </p:nvPr>
        </p:nvSpPr>
        <p:spPr>
          <a:xfrm>
            <a:off x="685800" y="270932"/>
            <a:ext cx="11023600" cy="1269998"/>
          </a:xfrm>
        </p:spPr>
        <p:txBody>
          <a:bodyPr anchor="t">
            <a:normAutofit/>
          </a:bodyPr>
          <a:lstStyle/>
          <a:p>
            <a: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t>No Man is Without Responsibility to God!</a:t>
            </a:r>
          </a:p>
        </p:txBody>
      </p:sp>
      <p:sp>
        <p:nvSpPr>
          <p:cNvPr id="3" name="Subtitle 2">
            <a:extLst>
              <a:ext uri="{FF2B5EF4-FFF2-40B4-BE49-F238E27FC236}">
                <a16:creationId xmlns:a16="http://schemas.microsoft.com/office/drawing/2014/main" id="{0870BE39-61DE-4894-AF89-91C1C7621889}"/>
              </a:ext>
            </a:extLst>
          </p:cNvPr>
          <p:cNvSpPr>
            <a:spLocks noGrp="1"/>
          </p:cNvSpPr>
          <p:nvPr>
            <p:ph type="subTitle" idx="1"/>
          </p:nvPr>
        </p:nvSpPr>
        <p:spPr>
          <a:xfrm>
            <a:off x="1202266" y="1456265"/>
            <a:ext cx="10507133" cy="5080001"/>
          </a:xfrm>
        </p:spPr>
        <p:txBody>
          <a:bodyPr>
            <a:normAutofit/>
          </a:bodyPr>
          <a:lstStyle/>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Free moral agency says it</a:t>
            </a:r>
          </a:p>
          <a:p>
            <a:pPr marL="1371600" lvl="1" algn="l">
              <a:lnSpc>
                <a:spcPct val="100000"/>
              </a:lnSpc>
              <a:spcBef>
                <a:spcPts val="0"/>
              </a:spcBef>
            </a:pPr>
            <a:r>
              <a:rPr lang="en-US" sz="4000" b="1" dirty="0"/>
              <a:t>(John 7:14-17)</a:t>
            </a:r>
          </a:p>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Stewardship says it</a:t>
            </a:r>
          </a:p>
          <a:p>
            <a:pPr marL="1371600" lvl="1" algn="l">
              <a:lnSpc>
                <a:spcPct val="100000"/>
              </a:lnSpc>
              <a:spcBef>
                <a:spcPts val="0"/>
              </a:spcBef>
            </a:pPr>
            <a:r>
              <a:rPr lang="en-US" sz="4000" b="1" dirty="0"/>
              <a:t>(1 Corinthians 4:1-4)</a:t>
            </a:r>
          </a:p>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Knowledge says it</a:t>
            </a:r>
          </a:p>
          <a:p>
            <a:pPr marL="1371600" algn="l">
              <a:lnSpc>
                <a:spcPct val="100000"/>
              </a:lnSpc>
              <a:spcBef>
                <a:spcPts val="0"/>
              </a:spcBef>
            </a:pPr>
            <a:r>
              <a:rPr lang="en-US" sz="4000" b="1" dirty="0"/>
              <a:t>(James 4:17)</a:t>
            </a:r>
          </a:p>
          <a:p>
            <a:pPr marL="571500" indent="-571500" algn="l">
              <a:lnSpc>
                <a:spcPct val="100000"/>
              </a:lnSpc>
              <a:spcBef>
                <a:spcPts val="0"/>
              </a:spcBef>
              <a:buFont typeface="Arial" panose="020B0604020202020204" pitchFamily="34" charset="0"/>
              <a:buChar char="•"/>
            </a:pPr>
            <a:r>
              <a:rPr lang="en-US" sz="4000" b="1" dirty="0">
                <a:solidFill>
                  <a:srgbClr val="6B010F"/>
                </a:solidFill>
                <a:effectLst>
                  <a:outerShdw blurRad="38100" dist="38100" dir="2700000" algn="tl">
                    <a:srgbClr val="000000">
                      <a:alpha val="43137"/>
                    </a:srgbClr>
                  </a:outerShdw>
                </a:effectLst>
              </a:rPr>
              <a:t>Redemption says it</a:t>
            </a:r>
          </a:p>
          <a:p>
            <a:pPr marL="1371600" algn="l">
              <a:lnSpc>
                <a:spcPct val="100000"/>
              </a:lnSpc>
              <a:spcBef>
                <a:spcPts val="0"/>
              </a:spcBef>
            </a:pPr>
            <a:r>
              <a:rPr lang="en-US" sz="4000" b="1" dirty="0"/>
              <a:t>(1 Peter 1:15-19)</a:t>
            </a:r>
          </a:p>
        </p:txBody>
      </p:sp>
      <p:pic>
        <p:nvPicPr>
          <p:cNvPr id="6" name="Picture 5" descr="A picture containing person, dark, male&#10;&#10;Description automatically generated">
            <a:extLst>
              <a:ext uri="{FF2B5EF4-FFF2-40B4-BE49-F238E27FC236}">
                <a16:creationId xmlns:a16="http://schemas.microsoft.com/office/drawing/2014/main" id="{3BF8C691-797B-420E-B613-E0F3BFBD2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29" y="1778001"/>
            <a:ext cx="6366805" cy="5080000"/>
          </a:xfrm>
          <a:prstGeom prst="rect">
            <a:avLst/>
          </a:prstGeom>
        </p:spPr>
      </p:pic>
    </p:spTree>
    <p:extLst>
      <p:ext uri="{BB962C8B-B14F-4D97-AF65-F5344CB8AC3E}">
        <p14:creationId xmlns:p14="http://schemas.microsoft.com/office/powerpoint/2010/main" val="225012122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AAD6-AE56-4021-B6D1-D7803E530411}"/>
              </a:ext>
            </a:extLst>
          </p:cNvPr>
          <p:cNvSpPr>
            <a:spLocks noGrp="1"/>
          </p:cNvSpPr>
          <p:nvPr>
            <p:ph type="ctrTitle"/>
          </p:nvPr>
        </p:nvSpPr>
        <p:spPr>
          <a:xfrm>
            <a:off x="448733" y="315489"/>
            <a:ext cx="4580468" cy="3186590"/>
          </a:xfrm>
        </p:spPr>
        <p:txBody>
          <a:bodyPr>
            <a:normAutofit/>
          </a:bodyPr>
          <a:lstStyle/>
          <a:p>
            <a: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t>Judgment says</a:t>
            </a:r>
            <a:b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br>
            <a: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t>we are all</a:t>
            </a:r>
            <a:b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br>
            <a:r>
              <a:rPr lang="en-US" sz="7200" dirty="0">
                <a:solidFill>
                  <a:srgbClr val="6B010F"/>
                </a:solidFill>
                <a:effectLst>
                  <a:outerShdw blurRad="38100" dist="38100" dir="2700000" algn="tl">
                    <a:srgbClr val="000000">
                      <a:alpha val="43137"/>
                    </a:srgbClr>
                  </a:outerShdw>
                </a:effectLst>
                <a:latin typeface="Jolly Lodger" panose="02000000000000000000" pitchFamily="2" charset="0"/>
              </a:rPr>
              <a:t>responsible!</a:t>
            </a:r>
          </a:p>
        </p:txBody>
      </p:sp>
      <p:sp>
        <p:nvSpPr>
          <p:cNvPr id="3" name="Subtitle 2">
            <a:extLst>
              <a:ext uri="{FF2B5EF4-FFF2-40B4-BE49-F238E27FC236}">
                <a16:creationId xmlns:a16="http://schemas.microsoft.com/office/drawing/2014/main" id="{0870BE39-61DE-4894-AF89-91C1C7621889}"/>
              </a:ext>
            </a:extLst>
          </p:cNvPr>
          <p:cNvSpPr>
            <a:spLocks noGrp="1"/>
          </p:cNvSpPr>
          <p:nvPr>
            <p:ph type="subTitle" idx="1"/>
          </p:nvPr>
        </p:nvSpPr>
        <p:spPr>
          <a:xfrm>
            <a:off x="448733" y="4756052"/>
            <a:ext cx="4809069" cy="1278466"/>
          </a:xfrm>
        </p:spPr>
        <p:txBody>
          <a:bodyPr>
            <a:normAutofit/>
          </a:bodyPr>
          <a:lstStyle/>
          <a:p>
            <a:r>
              <a:rPr lang="en-US" sz="4800" b="1" dirty="0">
                <a:solidFill>
                  <a:srgbClr val="6B010F"/>
                </a:solidFill>
                <a:effectLst>
                  <a:outerShdw blurRad="38100" dist="38100" dir="2700000" algn="tl">
                    <a:srgbClr val="000000">
                      <a:alpha val="43137"/>
                    </a:srgbClr>
                  </a:outerShdw>
                </a:effectLst>
              </a:rPr>
              <a:t>Romans 14:10-12</a:t>
            </a:r>
          </a:p>
        </p:txBody>
      </p:sp>
      <p:pic>
        <p:nvPicPr>
          <p:cNvPr id="7" name="Picture 6" descr="A picture containing person, dark, male&#10;&#10;Description automatically generated">
            <a:extLst>
              <a:ext uri="{FF2B5EF4-FFF2-40B4-BE49-F238E27FC236}">
                <a16:creationId xmlns:a16="http://schemas.microsoft.com/office/drawing/2014/main" id="{9528FF7E-3B03-425A-9D0B-728A63990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867" y="795570"/>
            <a:ext cx="7598092" cy="6062430"/>
          </a:xfrm>
          <a:prstGeom prst="rect">
            <a:avLst/>
          </a:prstGeom>
        </p:spPr>
      </p:pic>
    </p:spTree>
    <p:extLst>
      <p:ext uri="{BB962C8B-B14F-4D97-AF65-F5344CB8AC3E}">
        <p14:creationId xmlns:p14="http://schemas.microsoft.com/office/powerpoint/2010/main" val="322651432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2265</Words>
  <Application>Microsoft Office PowerPoint</Application>
  <PresentationFormat>Widescreen</PresentationFormat>
  <Paragraphs>91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 Light</vt:lpstr>
      <vt:lpstr>Calibri</vt:lpstr>
      <vt:lpstr>Arial</vt:lpstr>
      <vt:lpstr>Jolly Lodger</vt:lpstr>
      <vt:lpstr>Office Theme</vt:lpstr>
      <vt:lpstr>I Am Not Responsible!</vt:lpstr>
      <vt:lpstr>Others Who Denied Responsibility</vt:lpstr>
      <vt:lpstr>No Man is Without Responsibility to God!</vt:lpstr>
      <vt:lpstr>Judgment says we are all responsible!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Not Responsible!</dc:title>
  <dc:creator>Stan Cox</dc:creator>
  <cp:lastModifiedBy>Stan Cox</cp:lastModifiedBy>
  <cp:revision>3</cp:revision>
  <cp:lastPrinted>2021-02-07T04:59:22Z</cp:lastPrinted>
  <dcterms:created xsi:type="dcterms:W3CDTF">2021-02-03T03:15:05Z</dcterms:created>
  <dcterms:modified xsi:type="dcterms:W3CDTF">2021-02-12T21:11:09Z</dcterms:modified>
</cp:coreProperties>
</file>