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095" autoAdjust="0"/>
  </p:normalViewPr>
  <p:slideViewPr>
    <p:cSldViewPr snapToGrid="0">
      <p:cViewPr varScale="1">
        <p:scale>
          <a:sx n="49" d="100"/>
          <a:sy n="49" d="100"/>
        </p:scale>
        <p:origin x="1926" y="48"/>
      </p:cViewPr>
      <p:guideLst/>
    </p:cSldViewPr>
  </p:slideViewPr>
  <p:notesTextViewPr>
    <p:cViewPr>
      <p:scale>
        <a:sx n="1" d="1"/>
        <a:sy n="1" d="1"/>
      </p:scale>
      <p:origin x="0" y="-64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6A789-729D-4DB6-9ADF-3814BF06738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25BF4-AE95-418A-B2AD-A2DD0ACE7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8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s%2016.1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biblia.com/bible/nkjv/Ps%2016.8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s%2019.1-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iblia.com/bible/nkjv/Mt%2014.23" TargetMode="External"/><Relationship Id="rId4" Type="http://schemas.openxmlformats.org/officeDocument/2006/relationships/hyperlink" Target="http://biblia.com/bible/nkjv/Ro%201.20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Co%202.9-1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biblia.com/bible/nkjv/Ep%203.3-5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hp%204.6-7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iblia.com/bible/nkjv/Mt%2026.36-44" TargetMode="External"/><Relationship Id="rId4" Type="http://schemas.openxmlformats.org/officeDocument/2006/relationships/hyperlink" Target="http://biblia.com/bible/nkjv/He%204.14-16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="1" u="none" dirty="0" smtClean="0">
                <a:hlinkClick r:id="rId3"/>
              </a:rPr>
              <a:t>Ps 16:11</a:t>
            </a:r>
            <a:r>
              <a:rPr lang="en-US" u="none" dirty="0" smtClean="0"/>
              <a:t> </a:t>
            </a:r>
            <a:r>
              <a:rPr lang="en-US" dirty="0" smtClean="0"/>
              <a:t>we are reminded that in the presence of God there is fullness of joy and true happiness... </a:t>
            </a:r>
          </a:p>
          <a:p>
            <a:endParaRPr lang="en-US" b="1" dirty="0" smtClean="0"/>
          </a:p>
          <a:p>
            <a:r>
              <a:rPr lang="en-US" b="1" dirty="0" smtClean="0"/>
              <a:t>"You will show me the path of life; In Your presence is fullness of joy; At Your right hand are pleasures forevermore."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2. I am sure that all Christians would agree; but even so, there are times... </a:t>
            </a:r>
          </a:p>
          <a:p>
            <a:r>
              <a:rPr lang="en-US" dirty="0" smtClean="0"/>
              <a:t>	a. We all find ourselves not as close to God as we would like </a:t>
            </a:r>
          </a:p>
          <a:p>
            <a:r>
              <a:rPr lang="en-US" dirty="0" smtClean="0"/>
              <a:t>	b. We find ourselves spiritually weak, filled with depression and anxiety </a:t>
            </a:r>
          </a:p>
          <a:p>
            <a:r>
              <a:rPr lang="en-US" dirty="0" smtClean="0"/>
              <a:t>3. In such times, what can we do in order to become close to God again? </a:t>
            </a:r>
          </a:p>
          <a:p>
            <a:r>
              <a:rPr lang="en-US" dirty="0" smtClean="0"/>
              <a:t>	a. The answer is found in </a:t>
            </a:r>
          </a:p>
          <a:p>
            <a:endParaRPr lang="en-US" b="1" dirty="0" smtClean="0">
              <a:hlinkClick r:id="rId4"/>
            </a:endParaRPr>
          </a:p>
          <a:p>
            <a:r>
              <a:rPr lang="en-US" b="1" dirty="0" smtClean="0">
                <a:hlinkClick r:id="rId4"/>
              </a:rPr>
              <a:t>Ps 16:8</a:t>
            </a:r>
            <a:r>
              <a:rPr lang="en-US" dirty="0" smtClean="0"/>
              <a:t> , </a:t>
            </a:r>
            <a:r>
              <a:rPr lang="en-US" b="1" dirty="0" smtClean="0"/>
              <a:t>"I have set the LORD always before me; Because He is at my right hand I shall not be moved."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-- It is when we "set the Lord before us" that we receive the benefits of His Presence</a:t>
            </a:r>
            <a:r>
              <a:rPr lang="en-US" dirty="0" smtClean="0"/>
              <a:t>...</a:t>
            </a:r>
          </a:p>
          <a:p>
            <a:endParaRPr lang="en-US" dirty="0" smtClean="0"/>
          </a:p>
          <a:p>
            <a:r>
              <a:rPr lang="en-US" dirty="0" smtClean="0"/>
              <a:t>(Note:  Sermon adapted from</a:t>
            </a:r>
            <a:r>
              <a:rPr lang="en-US" baseline="0" dirty="0" smtClean="0"/>
              <a:t> an outline by Mark Copeland)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25BF4-AE95-418A-B2AD-A2DD0ACE7B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LET NATURE HELP YOU DRAW CLOSE TO GOD...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For the Creation speaks to us of God </a:t>
            </a:r>
          </a:p>
          <a:p>
            <a:pPr marL="685800" lvl="1" indent="-228600">
              <a:buAutoNum type="arabicPeriod"/>
            </a:pPr>
            <a:r>
              <a:rPr lang="en-US" dirty="0" smtClean="0"/>
              <a:t>It tells of His glory and His knowledge - </a:t>
            </a:r>
            <a:r>
              <a:rPr lang="en-US" b="1" dirty="0" smtClean="0">
                <a:hlinkClick r:id="rId3"/>
              </a:rPr>
              <a:t>Ps 19:1-2</a:t>
            </a:r>
            <a:r>
              <a:rPr lang="en-US" dirty="0" smtClean="0"/>
              <a:t> (READ)</a:t>
            </a:r>
          </a:p>
          <a:p>
            <a:pPr marL="685800" lvl="1" indent="-228600">
              <a:buAutoNum type="arabicPeriod"/>
            </a:pPr>
            <a:r>
              <a:rPr lang="en-US" dirty="0" smtClean="0"/>
              <a:t>It impresses us with His eternal power and His deity - </a:t>
            </a:r>
            <a:r>
              <a:rPr lang="en-US" b="1" dirty="0" smtClean="0">
                <a:hlinkClick r:id="rId4"/>
              </a:rPr>
              <a:t>Ro 1:20</a:t>
            </a:r>
            <a:r>
              <a:rPr lang="en-US" b="1" dirty="0" smtClean="0"/>
              <a:t> (READ)</a:t>
            </a:r>
          </a:p>
          <a:p>
            <a:pPr marL="228600" lvl="0" indent="-228600">
              <a:buAutoNum type="arabicPeriod"/>
            </a:pPr>
            <a:r>
              <a:rPr lang="en-US" b="1" dirty="0" smtClean="0"/>
              <a:t>Jesus USED a NATURAL SETTING IN DRAWING CLOSER TO GOD</a:t>
            </a:r>
          </a:p>
          <a:p>
            <a:pPr marL="685800" lvl="1" indent="-228600">
              <a:buAutoNum type="arabicPeriod"/>
            </a:pPr>
            <a:r>
              <a:rPr lang="en-US" dirty="0" smtClean="0"/>
              <a:t>Jesus would often go to the mountains to pray - </a:t>
            </a:r>
            <a:r>
              <a:rPr lang="en-US" b="1" dirty="0" smtClean="0">
                <a:hlinkClick r:id="rId5"/>
              </a:rPr>
              <a:t>Mt 14:23</a:t>
            </a:r>
            <a:endParaRPr lang="en-US" b="1" dirty="0" smtClean="0"/>
          </a:p>
          <a:p>
            <a:pPr marL="685800" lvl="1" indent="-228600">
              <a:buAutoNum type="arabicPeriod"/>
            </a:pP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“And when He had sent the multitudes away, </a:t>
            </a:r>
            <a:r>
              <a:rPr lang="en-US" b="1" u="sng" dirty="0" smtClean="0"/>
              <a:t>He went upon the mountain by Himself to pray</a:t>
            </a:r>
            <a:r>
              <a:rPr lang="en-US" b="1" dirty="0" smtClean="0"/>
              <a:t>.  Now when evening came He</a:t>
            </a:r>
            <a:r>
              <a:rPr lang="en-US" b="1" baseline="0" dirty="0" smtClean="0"/>
              <a:t> was alone there.”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25BF4-AE95-418A-B2AD-A2DD0ACE7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8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only through Divine revelation that God has made His Will fully known</a:t>
            </a:r>
          </a:p>
          <a:p>
            <a:r>
              <a:rPr lang="en-US" dirty="0" smtClean="0"/>
              <a:t>	a. He has revealed many things through His Spirit, who in turn revealed them through the apostles - </a:t>
            </a:r>
            <a:r>
              <a:rPr lang="en-US" b="1" dirty="0" smtClean="0">
                <a:hlinkClick r:id="rId3"/>
              </a:rPr>
              <a:t>1Co 2:9-12</a:t>
            </a:r>
            <a:r>
              <a:rPr lang="en-US" dirty="0" smtClean="0"/>
              <a:t> READ</a:t>
            </a:r>
          </a:p>
          <a:p>
            <a:r>
              <a:rPr lang="en-US" dirty="0" smtClean="0"/>
              <a:t>	b. Such things were written for our benefit and understanding - </a:t>
            </a:r>
            <a:r>
              <a:rPr lang="en-US" b="1" dirty="0" smtClean="0">
                <a:hlinkClick r:id="rId4"/>
              </a:rPr>
              <a:t>Ep 3:3-5</a:t>
            </a:r>
            <a:r>
              <a:rPr lang="en-US" b="1" dirty="0" smtClean="0"/>
              <a:t> READ</a:t>
            </a:r>
          </a:p>
          <a:p>
            <a:endParaRPr lang="en-US" b="1" dirty="0" smtClean="0"/>
          </a:p>
          <a:p>
            <a:r>
              <a:rPr lang="en-US" b="1" dirty="0" smtClean="0"/>
              <a:t>Jesus</a:t>
            </a:r>
            <a:r>
              <a:rPr lang="en-US" b="1" baseline="0" dirty="0" smtClean="0"/>
              <a:t> used it to ward of the tempter (Matthew 4:4,7,10)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25BF4-AE95-418A-B2AD-A2DD0ACE7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 CLOSE RELATIONSHIP MUST BE A TWO-WAY STREET</a:t>
            </a:r>
          </a:p>
          <a:p>
            <a:endParaRPr lang="en-US" b="1" dirty="0" smtClean="0"/>
          </a:p>
          <a:p>
            <a:r>
              <a:rPr lang="en-US" dirty="0" smtClean="0"/>
              <a:t>God has revealed Himself to us through His creation and revelation </a:t>
            </a:r>
          </a:p>
          <a:p>
            <a:endParaRPr lang="en-US" dirty="0" smtClean="0"/>
          </a:p>
          <a:p>
            <a:r>
              <a:rPr lang="en-US" dirty="0" smtClean="0"/>
              <a:t>We must reveal ourselves to Him, which we do through prayer </a:t>
            </a:r>
          </a:p>
          <a:p>
            <a:r>
              <a:rPr lang="en-US" dirty="0" smtClean="0"/>
              <a:t>	The means by which to express every concern, to receive appropriate blessings - </a:t>
            </a:r>
            <a:r>
              <a:rPr lang="en-US" b="1" dirty="0" err="1" smtClean="0">
                <a:hlinkClick r:id="rId3"/>
              </a:rPr>
              <a:t>Php</a:t>
            </a:r>
            <a:r>
              <a:rPr lang="en-US" b="1" dirty="0" smtClean="0">
                <a:hlinkClick r:id="rId3"/>
              </a:rPr>
              <a:t> 4:6-7</a:t>
            </a:r>
            <a:r>
              <a:rPr lang="en-US" b="1" dirty="0" smtClean="0"/>
              <a:t> READ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The means by which to draw boldly to God, to obtain mercy and grace to help - </a:t>
            </a:r>
            <a:r>
              <a:rPr lang="en-US" b="1" dirty="0" smtClean="0">
                <a:hlinkClick r:id="rId4"/>
              </a:rPr>
              <a:t>He 4:14-16</a:t>
            </a:r>
            <a:r>
              <a:rPr lang="en-US" b="1" dirty="0" smtClean="0"/>
              <a:t> READ</a:t>
            </a:r>
          </a:p>
          <a:p>
            <a:endParaRPr lang="en-US" b="1" dirty="0" smtClean="0"/>
          </a:p>
          <a:p>
            <a:r>
              <a:rPr lang="en-US" dirty="0" smtClean="0"/>
              <a:t>Jesus found prayer to be a source of strength in times of trial - </a:t>
            </a:r>
            <a:r>
              <a:rPr lang="en-US" b="1" dirty="0" smtClean="0">
                <a:hlinkClick r:id="rId5"/>
              </a:rPr>
              <a:t>Mt 26:36-44</a:t>
            </a:r>
            <a:r>
              <a:rPr lang="en-US" b="1" dirty="0" smtClean="0"/>
              <a:t>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25BF4-AE95-418A-B2AD-A2DD0ACE7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3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25BF4-AE95-418A-B2AD-A2DD0ACE7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1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6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9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4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0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5204-0614-4737-B782-866460CB971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0710-66B4-4D7E-935F-9F647CD6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17811"/>
            <a:ext cx="6858000" cy="2272554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ernard MT Condensed" panose="02050806060905020404" pitchFamily="18" charset="0"/>
              </a:rPr>
              <a:t>“I have set the Lord always before me”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336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(Psalm 16:8)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70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3" y="190316"/>
            <a:ext cx="8444753" cy="8854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nard MT Condensed" panose="02050806060905020404" pitchFamily="18" charset="0"/>
              </a:rPr>
              <a:t>Ways to “set the Lord always before” you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235"/>
            <a:ext cx="7886700" cy="4966728"/>
          </a:xfrm>
        </p:spPr>
        <p:txBody>
          <a:bodyPr>
            <a:normAutofit/>
          </a:bodyPr>
          <a:lstStyle/>
          <a:p>
            <a:pPr marL="349250" indent="-349250"/>
            <a:r>
              <a:rPr lang="en-US" sz="3200" b="1" dirty="0" smtClean="0"/>
              <a:t>Let nature help you to draw closer to God</a:t>
            </a:r>
          </a:p>
          <a:p>
            <a:pPr marL="511175" lvl="1" indent="0">
              <a:buNone/>
            </a:pPr>
            <a:r>
              <a:rPr lang="en-US" sz="3000" i="1" dirty="0" smtClean="0"/>
              <a:t>Psalm 19:1-2; Romans 1:20; Matthew 14:23</a:t>
            </a:r>
          </a:p>
          <a:p>
            <a:pPr marL="511175" lvl="1" indent="0">
              <a:buNone/>
            </a:pP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11264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3" y="190316"/>
            <a:ext cx="8444753" cy="8854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nard MT Condensed" panose="02050806060905020404" pitchFamily="18" charset="0"/>
              </a:rPr>
              <a:t>Ways to “set the Lord always before” you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235"/>
            <a:ext cx="7886700" cy="4966728"/>
          </a:xfrm>
        </p:spPr>
        <p:txBody>
          <a:bodyPr>
            <a:normAutofit/>
          </a:bodyPr>
          <a:lstStyle/>
          <a:p>
            <a:pPr marL="349250" indent="-349250"/>
            <a:r>
              <a:rPr lang="en-US" sz="3200" b="1" dirty="0" smtClean="0"/>
              <a:t>Let nature help you to draw closer to God</a:t>
            </a:r>
          </a:p>
          <a:p>
            <a:pPr marL="511175" lvl="1" indent="0">
              <a:buNone/>
            </a:pPr>
            <a:r>
              <a:rPr lang="en-US" sz="3000" i="1" dirty="0" smtClean="0"/>
              <a:t>Psalm 19:1-2; Romans 1:20; Matthew 14:23</a:t>
            </a:r>
          </a:p>
          <a:p>
            <a:pPr marL="398463" indent="-398463"/>
            <a:r>
              <a:rPr lang="en-US" sz="3200" b="1" dirty="0" smtClean="0"/>
              <a:t>Set the Lord before you through God’s revelation</a:t>
            </a:r>
          </a:p>
          <a:p>
            <a:pPr marL="506413" lvl="1" indent="0">
              <a:buNone/>
            </a:pPr>
            <a:r>
              <a:rPr lang="en-US" sz="3000" i="1" dirty="0" smtClean="0"/>
              <a:t>1 Corinthians 2:9-12; Ephesians 3:3-5; Matthew 4:4,7,10</a:t>
            </a:r>
          </a:p>
          <a:p>
            <a:pPr marL="511175" lvl="1" indent="0">
              <a:buNone/>
            </a:pP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30616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3" y="190316"/>
            <a:ext cx="8444753" cy="8854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nard MT Condensed" panose="02050806060905020404" pitchFamily="18" charset="0"/>
              </a:rPr>
              <a:t>Ways to “set the Lord always before” you</a:t>
            </a:r>
            <a:endParaRPr lang="en-US" sz="40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235"/>
            <a:ext cx="7886700" cy="4966728"/>
          </a:xfrm>
        </p:spPr>
        <p:txBody>
          <a:bodyPr>
            <a:normAutofit/>
          </a:bodyPr>
          <a:lstStyle/>
          <a:p>
            <a:pPr marL="349250" indent="-349250"/>
            <a:r>
              <a:rPr lang="en-US" sz="3200" b="1" dirty="0" smtClean="0"/>
              <a:t>Let nature help you to draw closer to God</a:t>
            </a:r>
          </a:p>
          <a:p>
            <a:pPr marL="511175" lvl="1" indent="0">
              <a:buNone/>
            </a:pPr>
            <a:r>
              <a:rPr lang="en-US" sz="3000" i="1" dirty="0" smtClean="0"/>
              <a:t>Psalm 19:1-2; Romans 1:20; Matthew 14:23</a:t>
            </a:r>
          </a:p>
          <a:p>
            <a:pPr marL="398463" indent="-398463"/>
            <a:r>
              <a:rPr lang="en-US" sz="3200" b="1" dirty="0" smtClean="0"/>
              <a:t>Set the Lord before you through God’s revelation</a:t>
            </a:r>
          </a:p>
          <a:p>
            <a:pPr marL="506413" lvl="1" indent="0">
              <a:buNone/>
            </a:pPr>
            <a:r>
              <a:rPr lang="en-US" sz="3000" i="1" dirty="0" smtClean="0"/>
              <a:t>1 Corinthians 2:9-12; Ephesians 3:3-5; Matthew 4:4,7,10</a:t>
            </a:r>
          </a:p>
          <a:p>
            <a:pPr marL="350838" indent="-350838"/>
            <a:r>
              <a:rPr lang="en-US" sz="3200" b="1" dirty="0" smtClean="0"/>
              <a:t>Set the Lord before you through your prayers</a:t>
            </a:r>
          </a:p>
          <a:p>
            <a:pPr marL="506413" lvl="1" indent="0">
              <a:buNone/>
            </a:pPr>
            <a:r>
              <a:rPr lang="en-US" sz="3000" i="1" dirty="0" smtClean="0"/>
              <a:t>Philippians 4:6-7; Hebrews 4:14-16;     Matthew 26:36-44</a:t>
            </a:r>
          </a:p>
          <a:p>
            <a:pPr marL="511175" lvl="1" indent="0">
              <a:buNone/>
            </a:pP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106585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909" y="267224"/>
            <a:ext cx="6858000" cy="1075193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ernard MT Condensed" panose="02050806060905020404" pitchFamily="18" charset="0"/>
              </a:rPr>
              <a:t>Conclusion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837" y="1517515"/>
            <a:ext cx="8210145" cy="4883285"/>
          </a:xfrm>
        </p:spPr>
        <p:txBody>
          <a:bodyPr>
            <a:normAutofit lnSpcReduction="10000"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 you desire</a:t>
            </a:r>
            <a:b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draw closer to God?</a:t>
            </a:r>
          </a:p>
          <a:p>
            <a:pPr lvl="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dirty="0"/>
          </a:p>
          <a:p>
            <a:pPr lvl="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 so, and you can sing with David:</a:t>
            </a:r>
          </a:p>
          <a:p>
            <a:pPr lvl="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“In Your presence is fullness of joy; At Your right hand are pleasures forevermore.“</a:t>
            </a:r>
          </a:p>
          <a:p>
            <a:pPr lvl="0" algn="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(Psalm</a:t>
            </a:r>
            <a:r>
              <a:rPr kumimoji="0" lang="en-US" altLang="en-US" sz="3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16:11)</a:t>
            </a:r>
            <a:r>
              <a:rPr kumimoji="0" lang="en-US" altLang="en-US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algn="l"/>
            <a:endParaRPr lang="en-US" sz="4000" dirty="0"/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90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363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Bernard MT Condensed</vt:lpstr>
      <vt:lpstr>Calibri</vt:lpstr>
      <vt:lpstr>Calibri Light</vt:lpstr>
      <vt:lpstr>Office Theme</vt:lpstr>
      <vt:lpstr>“I have set the Lord always before me”</vt:lpstr>
      <vt:lpstr>Ways to “set the Lord always before” you</vt:lpstr>
      <vt:lpstr>Ways to “set the Lord always before” you</vt:lpstr>
      <vt:lpstr>Ways to “set the Lord always before” you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have set the Lord always before me”</dc:title>
  <dc:creator>Stan Cox</dc:creator>
  <cp:lastModifiedBy>Stan Cox</cp:lastModifiedBy>
  <cp:revision>6</cp:revision>
  <dcterms:created xsi:type="dcterms:W3CDTF">2015-11-22T14:24:07Z</dcterms:created>
  <dcterms:modified xsi:type="dcterms:W3CDTF">2015-11-22T19:45:43Z</dcterms:modified>
</cp:coreProperties>
</file>