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ochocib Script Latin Pro" panose="02000503000000020003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2F8A0-04B8-4738-A3F9-B8F9BB8AD6B9}" v="319" dt="2024-11-15T04:40:28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0E62F8A0-04B8-4738-A3F9-B8F9BB8AD6B9}"/>
    <pc:docChg chg="undo redo custSel modSld modHandout">
      <pc:chgData name="Stan Cox" userId="9376f276357bfffd" providerId="LiveId" clId="{0E62F8A0-04B8-4738-A3F9-B8F9BB8AD6B9}" dt="2024-11-15T04:42:03.992" v="760" actId="2711"/>
      <pc:docMkLst>
        <pc:docMk/>
      </pc:docMkLst>
      <pc:sldChg chg="addSp delSp modSp mod modTransition">
        <pc:chgData name="Stan Cox" userId="9376f276357bfffd" providerId="LiveId" clId="{0E62F8A0-04B8-4738-A3F9-B8F9BB8AD6B9}" dt="2024-11-15T04:42:03.992" v="760" actId="2711"/>
        <pc:sldMkLst>
          <pc:docMk/>
          <pc:sldMk cId="0" sldId="256"/>
        </pc:sldMkLst>
        <pc:spChg chg="add del mod">
          <ac:chgData name="Stan Cox" userId="9376f276357bfffd" providerId="LiveId" clId="{0E62F8A0-04B8-4738-A3F9-B8F9BB8AD6B9}" dt="2024-11-15T04:42:03.992" v="760" actId="2711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 modTransition">
        <pc:chgData name="Stan Cox" userId="9376f276357bfffd" providerId="LiveId" clId="{0E62F8A0-04B8-4738-A3F9-B8F9BB8AD6B9}" dt="2024-11-15T04:40:29.819" v="758" actId="478"/>
        <pc:sldMkLst>
          <pc:docMk/>
          <pc:sldMk cId="0" sldId="257"/>
        </pc:sldMkLst>
        <pc:spChg chg="add del">
          <ac:chgData name="Stan Cox" userId="9376f276357bfffd" providerId="LiveId" clId="{0E62F8A0-04B8-4738-A3F9-B8F9BB8AD6B9}" dt="2024-11-15T04:40:29.819" v="758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Stan Cox" userId="9376f276357bfffd" providerId="LiveId" clId="{0E62F8A0-04B8-4738-A3F9-B8F9BB8AD6B9}" dt="2024-11-15T02:40:24.852" v="148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Stan Cox" userId="9376f276357bfffd" providerId="LiveId" clId="{0E62F8A0-04B8-4738-A3F9-B8F9BB8AD6B9}" dt="2024-11-15T03:11:48.648" v="203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tan Cox" userId="9376f276357bfffd" providerId="LiveId" clId="{0E62F8A0-04B8-4738-A3F9-B8F9BB8AD6B9}" dt="2024-11-15T03:48:16.695" v="266" actId="20577"/>
          <ac:spMkLst>
            <pc:docMk/>
            <pc:sldMk cId="0" sldId="257"/>
            <ac:spMk id="6" creationId="{00000000-0000-0000-0000-000000000000}"/>
          </ac:spMkLst>
        </pc:spChg>
      </pc:sldChg>
      <pc:sldChg chg="addSp delSp modSp mod modTransition modAnim">
        <pc:chgData name="Stan Cox" userId="9376f276357bfffd" providerId="LiveId" clId="{0E62F8A0-04B8-4738-A3F9-B8F9BB8AD6B9}" dt="2024-11-15T04:40:29.178" v="757" actId="478"/>
        <pc:sldMkLst>
          <pc:docMk/>
          <pc:sldMk cId="0" sldId="258"/>
        </pc:sldMkLst>
        <pc:spChg chg="add del">
          <ac:chgData name="Stan Cox" userId="9376f276357bfffd" providerId="LiveId" clId="{0E62F8A0-04B8-4738-A3F9-B8F9BB8AD6B9}" dt="2024-11-15T04:40:29.178" v="757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Stan Cox" userId="9376f276357bfffd" providerId="LiveId" clId="{0E62F8A0-04B8-4738-A3F9-B8F9BB8AD6B9}" dt="2024-11-15T04:28:03.857" v="568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modTransition">
        <pc:chgData name="Stan Cox" userId="9376f276357bfffd" providerId="LiveId" clId="{0E62F8A0-04B8-4738-A3F9-B8F9BB8AD6B9}" dt="2024-11-15T04:40:28.272" v="756"/>
        <pc:sldMkLst>
          <pc:docMk/>
          <pc:sldMk cId="0" sldId="259"/>
        </pc:sldMkLst>
        <pc:spChg chg="add del">
          <ac:chgData name="Stan Cox" userId="9376f276357bfffd" providerId="LiveId" clId="{0E62F8A0-04B8-4738-A3F9-B8F9BB8AD6B9}" dt="2024-11-15T04:40:28.272" v="75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tan Cox" userId="9376f276357bfffd" providerId="LiveId" clId="{0E62F8A0-04B8-4738-A3F9-B8F9BB8AD6B9}" dt="2024-11-15T02:36:43.639" v="115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tan Cox" userId="9376f276357bfffd" providerId="LiveId" clId="{0E62F8A0-04B8-4738-A3F9-B8F9BB8AD6B9}" dt="2024-11-15T02:36:30.739" v="114" actId="20577"/>
          <ac:spMkLst>
            <pc:docMk/>
            <pc:sldMk cId="0" sldId="259"/>
            <ac:spMk id="7" creationId="{00000000-0000-0000-0000-000000000000}"/>
          </ac:spMkLst>
        </pc:spChg>
        <pc:spChg chg="del">
          <ac:chgData name="Stan Cox" userId="9376f276357bfffd" providerId="LiveId" clId="{0E62F8A0-04B8-4738-A3F9-B8F9BB8AD6B9}" dt="2024-11-15T02:33:08.078" v="13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Stan Cox" userId="9376f276357bfffd" providerId="LiveId" clId="{0E62F8A0-04B8-4738-A3F9-B8F9BB8AD6B9}" dt="2024-11-15T02:35:55.695" v="108" actId="255"/>
          <ac:spMkLst>
            <pc:docMk/>
            <pc:sldMk cId="0" sldId="259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7BBF9D-4ACB-FA41-CB0D-51F9DC5F1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581400" cy="7620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b="1" dirty="0">
                <a:latin typeface="Cochocib Script Latin Pro" panose="02000503000000020003" pitchFamily="2" charset="0"/>
              </a:rPr>
              <a:t>If You are the Christ, tell us Plainly</a:t>
            </a:r>
          </a:p>
          <a:p>
            <a:r>
              <a:rPr lang="en-US" dirty="0"/>
              <a:t>John 10-:22-30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D844E-AA97-E0BD-844A-FC508E231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November 17,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6BAB6-EC8F-1678-B916-94E888616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EE042-00AF-D0FE-E793-067DB73769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 </a:t>
            </a:r>
          </a:p>
        </p:txBody>
      </p:sp>
    </p:spTree>
    <p:extLst>
      <p:ext uri="{BB962C8B-B14F-4D97-AF65-F5344CB8AC3E}">
        <p14:creationId xmlns:p14="http://schemas.microsoft.com/office/powerpoint/2010/main" val="298706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903382" y="-4467989"/>
            <a:ext cx="12481236" cy="18733562"/>
          </a:xfrm>
          <a:custGeom>
            <a:avLst/>
            <a:gdLst/>
            <a:ahLst/>
            <a:cxnLst/>
            <a:rect l="l" t="t" r="r" b="b"/>
            <a:pathLst>
              <a:path w="12481236" h="18733562">
                <a:moveTo>
                  <a:pt x="0" y="0"/>
                </a:moveTo>
                <a:lnTo>
                  <a:pt x="12481236" y="0"/>
                </a:lnTo>
                <a:lnTo>
                  <a:pt x="12481236" y="18733562"/>
                </a:lnTo>
                <a:lnTo>
                  <a:pt x="0" y="187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ochocib Script Latin Pro" panose="02000503000000020003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05327" y="1028700"/>
            <a:ext cx="4837374" cy="7320222"/>
            <a:chOff x="0" y="0"/>
            <a:chExt cx="6449833" cy="9760296"/>
          </a:xfrm>
        </p:grpSpPr>
        <p:sp>
          <p:nvSpPr>
            <p:cNvPr id="4" name="Freeform 4"/>
            <p:cNvSpPr/>
            <p:nvPr/>
          </p:nvSpPr>
          <p:spPr>
            <a:xfrm rot="85745">
              <a:off x="404" y="2631030"/>
              <a:ext cx="6449024" cy="112858"/>
            </a:xfrm>
            <a:custGeom>
              <a:avLst/>
              <a:gdLst/>
              <a:ahLst/>
              <a:cxnLst/>
              <a:rect l="l" t="t" r="r" b="b"/>
              <a:pathLst>
                <a:path w="6449024" h="112858">
                  <a:moveTo>
                    <a:pt x="0" y="0"/>
                  </a:moveTo>
                  <a:lnTo>
                    <a:pt x="6449024" y="0"/>
                  </a:lnTo>
                  <a:lnTo>
                    <a:pt x="6449024" y="112858"/>
                  </a:lnTo>
                  <a:lnTo>
                    <a:pt x="0" y="1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485745">
              <a:off x="-1706586" y="4685076"/>
              <a:ext cx="9753600" cy="390144"/>
            </a:xfrm>
            <a:custGeom>
              <a:avLst/>
              <a:gdLst/>
              <a:ahLst/>
              <a:cxnLst/>
              <a:rect l="l" t="t" r="r" b="b"/>
              <a:pathLst>
                <a:path w="9753600" h="390144">
                  <a:moveTo>
                    <a:pt x="0" y="0"/>
                  </a:moveTo>
                  <a:lnTo>
                    <a:pt x="9753600" y="0"/>
                  </a:lnTo>
                  <a:lnTo>
                    <a:pt x="9753600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15000" y="4076700"/>
            <a:ext cx="11582400" cy="3351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3200" b="1" kern="1300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“If You are the Christ, tell us plainly”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64431" y="8348922"/>
            <a:ext cx="5732969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11500" b="1" spc="179" dirty="0">
                <a:solidFill>
                  <a:srgbClr val="000000"/>
                </a:solidFill>
                <a:latin typeface="Cochocib Script Latin Pro" panose="02000503000000020003" pitchFamily="2" charset="0"/>
                <a:ea typeface="Linotype Feltpen Medium"/>
                <a:cs typeface="Linotype Feltpen Medium"/>
                <a:sym typeface="Linotype Feltpen Medium"/>
              </a:rPr>
              <a:t>John 10:22-30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903382" y="-4467989"/>
            <a:ext cx="12481236" cy="18733562"/>
          </a:xfrm>
          <a:custGeom>
            <a:avLst/>
            <a:gdLst/>
            <a:ahLst/>
            <a:cxnLst/>
            <a:rect l="l" t="t" r="r" b="b"/>
            <a:pathLst>
              <a:path w="12481236" h="18733562">
                <a:moveTo>
                  <a:pt x="0" y="0"/>
                </a:moveTo>
                <a:lnTo>
                  <a:pt x="12481236" y="0"/>
                </a:lnTo>
                <a:lnTo>
                  <a:pt x="12481236" y="18733562"/>
                </a:lnTo>
                <a:lnTo>
                  <a:pt x="0" y="187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3739">
            <a:off x="2940715" y="381032"/>
            <a:ext cx="12406570" cy="2030166"/>
          </a:xfrm>
          <a:custGeom>
            <a:avLst/>
            <a:gdLst/>
            <a:ahLst/>
            <a:cxnLst/>
            <a:rect l="l" t="t" r="r" b="b"/>
            <a:pathLst>
              <a:path w="12406570" h="2030166">
                <a:moveTo>
                  <a:pt x="0" y="0"/>
                </a:moveTo>
                <a:lnTo>
                  <a:pt x="12406570" y="0"/>
                </a:lnTo>
                <a:lnTo>
                  <a:pt x="12406570" y="2030166"/>
                </a:lnTo>
                <a:lnTo>
                  <a:pt x="0" y="2030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102869">
            <a:off x="3619934" y="701771"/>
            <a:ext cx="11048129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1"/>
              </a:lnSpc>
              <a:spcBef>
                <a:spcPct val="0"/>
              </a:spcBef>
            </a:pPr>
            <a:r>
              <a:rPr lang="en-US" sz="11500" b="1" spc="-96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“</a:t>
            </a:r>
            <a:r>
              <a:rPr lang="en-US" sz="9601" b="1" spc="-96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 </a:t>
            </a:r>
            <a:r>
              <a:rPr lang="en-US" sz="11500" b="1" spc="-96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Tell Us Plainly ”</a:t>
            </a:r>
            <a:endParaRPr lang="en-US" sz="9601" b="1" spc="-96" dirty="0">
              <a:solidFill>
                <a:srgbClr val="000000"/>
              </a:solidFill>
              <a:latin typeface="Cochocib Script Latin Pro" panose="02000503000000020003" pitchFamily="2" charset="0"/>
              <a:ea typeface="Biro Script Plus Bold"/>
              <a:cs typeface="Biro Script Plus Bold"/>
              <a:sym typeface="Biro Script Plu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3156668"/>
            <a:ext cx="8153400" cy="4038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0" b="1" spc="-84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He did tell them!</a:t>
            </a:r>
          </a:p>
          <a:p>
            <a:pPr algn="ctr">
              <a:lnSpc>
                <a:spcPct val="80000"/>
              </a:lnSpc>
            </a:pPr>
            <a:r>
              <a:rPr lang="en-US" sz="9600" spc="-84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Matthew 26:62-66</a:t>
            </a:r>
          </a:p>
          <a:p>
            <a:pPr algn="ctr">
              <a:lnSpc>
                <a:spcPct val="80000"/>
              </a:lnSpc>
            </a:pPr>
            <a:r>
              <a:rPr lang="en-US" sz="9600" spc="-84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John 4:25-26; 8:56-59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82200" y="3104164"/>
            <a:ext cx="7924799" cy="682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0" b="1" spc="-83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They Were Not of His Sheep</a:t>
            </a:r>
          </a:p>
          <a:p>
            <a:pPr algn="ctr">
              <a:lnSpc>
                <a:spcPct val="80000"/>
              </a:lnSpc>
            </a:pPr>
            <a:r>
              <a:rPr lang="en-US" sz="9600" spc="-83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Mark 16:15-16</a:t>
            </a:r>
          </a:p>
          <a:p>
            <a:pPr algn="ctr">
              <a:lnSpc>
                <a:spcPct val="80000"/>
              </a:lnSpc>
            </a:pPr>
            <a:r>
              <a:rPr lang="en-US" sz="9600" spc="-83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Isaiah 42:6-7</a:t>
            </a:r>
          </a:p>
          <a:p>
            <a:pPr algn="ctr">
              <a:lnSpc>
                <a:spcPct val="80000"/>
              </a:lnSpc>
            </a:pPr>
            <a:r>
              <a:rPr lang="en-US" sz="9600" spc="-83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Acts 17:2-4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680601" y="-4307263"/>
            <a:ext cx="12481236" cy="18733562"/>
          </a:xfrm>
          <a:custGeom>
            <a:avLst/>
            <a:gdLst/>
            <a:ahLst/>
            <a:cxnLst/>
            <a:rect l="l" t="t" r="r" b="b"/>
            <a:pathLst>
              <a:path w="12481236" h="18733562">
                <a:moveTo>
                  <a:pt x="0" y="0"/>
                </a:moveTo>
                <a:lnTo>
                  <a:pt x="12481236" y="0"/>
                </a:lnTo>
                <a:lnTo>
                  <a:pt x="12481236" y="18733562"/>
                </a:lnTo>
                <a:lnTo>
                  <a:pt x="0" y="187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pPr marL="285750" indent="-285750">
              <a:buBlip>
                <a:blip r:embed="rId3"/>
              </a:buBlip>
            </a:pP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379402" y="2860515"/>
            <a:ext cx="15613197" cy="6992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4"/>
              </a:buBlip>
            </a:pPr>
            <a:r>
              <a:rPr lang="en-US" sz="9600" b="1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The Father gave Him the sheep (29) </a:t>
            </a:r>
            <a:r>
              <a:rPr lang="en-US" sz="9600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1 John 4:9-10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4"/>
              </a:buBlip>
            </a:pPr>
            <a:r>
              <a:rPr lang="en-US" sz="9600" b="1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God’s protection is absolute (28-29)</a:t>
            </a:r>
            <a:endParaRPr lang="en-US" sz="9600" spc="-62" dirty="0">
              <a:solidFill>
                <a:srgbClr val="000000"/>
              </a:solidFill>
              <a:latin typeface="Cochocib Script Latin Pro" panose="02000503000000020003" pitchFamily="2" charset="0"/>
              <a:ea typeface="Biro Script Plus"/>
              <a:cs typeface="Biro Script Plus"/>
              <a:sym typeface="Biro Script Plus"/>
            </a:endParaRP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</a:pPr>
            <a:r>
              <a:rPr lang="en-US" sz="9600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Isaiah 54:17; 2 Timothy 4:3-4</a:t>
            </a:r>
          </a:p>
          <a:p>
            <a:pPr marL="685800" indent="-685800"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  <a:buBlip>
                <a:blip r:embed="rId4"/>
              </a:buBlip>
            </a:pPr>
            <a:r>
              <a:rPr lang="en-US" sz="9600" b="1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Jesus and His Father are One (30)</a:t>
            </a:r>
          </a:p>
          <a:p>
            <a:pPr marL="1371600"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5000"/>
            </a:pPr>
            <a:r>
              <a:rPr lang="en-US" sz="9600" spc="-62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John 1:1-4; John 17:20-23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1720569"/>
            <a:ext cx="13453282" cy="538131"/>
          </a:xfrm>
          <a:custGeom>
            <a:avLst/>
            <a:gdLst/>
            <a:ahLst/>
            <a:cxnLst/>
            <a:rect l="l" t="t" r="r" b="b"/>
            <a:pathLst>
              <a:path w="13453282" h="538131">
                <a:moveTo>
                  <a:pt x="0" y="0"/>
                </a:moveTo>
                <a:lnTo>
                  <a:pt x="13453282" y="0"/>
                </a:lnTo>
                <a:lnTo>
                  <a:pt x="13453282" y="538131"/>
                </a:lnTo>
                <a:lnTo>
                  <a:pt x="0" y="538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 rot="-102869">
            <a:off x="949790" y="606411"/>
            <a:ext cx="15420694" cy="181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  <a:spcBef>
                <a:spcPct val="0"/>
              </a:spcBef>
            </a:pPr>
            <a:r>
              <a:rPr lang="en-US" sz="13800" spc="-95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“I and My  Father are </a:t>
            </a:r>
            <a:r>
              <a:rPr lang="en-US" sz="13800" b="1" spc="-95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One</a:t>
            </a:r>
            <a:r>
              <a:rPr lang="en-US" sz="13800" spc="-95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903382" y="-4467989"/>
            <a:ext cx="12481236" cy="18733562"/>
          </a:xfrm>
          <a:custGeom>
            <a:avLst/>
            <a:gdLst/>
            <a:ahLst/>
            <a:cxnLst/>
            <a:rect l="l" t="t" r="r" b="b"/>
            <a:pathLst>
              <a:path w="12481236" h="18733562">
                <a:moveTo>
                  <a:pt x="0" y="0"/>
                </a:moveTo>
                <a:lnTo>
                  <a:pt x="12481236" y="0"/>
                </a:lnTo>
                <a:lnTo>
                  <a:pt x="12481236" y="18733562"/>
                </a:lnTo>
                <a:lnTo>
                  <a:pt x="0" y="18733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39445" y="752182"/>
            <a:ext cx="4837374" cy="7320222"/>
            <a:chOff x="0" y="0"/>
            <a:chExt cx="6449833" cy="9760296"/>
          </a:xfrm>
        </p:grpSpPr>
        <p:sp>
          <p:nvSpPr>
            <p:cNvPr id="4" name="Freeform 4"/>
            <p:cNvSpPr/>
            <p:nvPr/>
          </p:nvSpPr>
          <p:spPr>
            <a:xfrm rot="85745">
              <a:off x="404" y="2631030"/>
              <a:ext cx="6449024" cy="112858"/>
            </a:xfrm>
            <a:custGeom>
              <a:avLst/>
              <a:gdLst/>
              <a:ahLst/>
              <a:cxnLst/>
              <a:rect l="l" t="t" r="r" b="b"/>
              <a:pathLst>
                <a:path w="6449024" h="112858">
                  <a:moveTo>
                    <a:pt x="0" y="0"/>
                  </a:moveTo>
                  <a:lnTo>
                    <a:pt x="6449024" y="0"/>
                  </a:lnTo>
                  <a:lnTo>
                    <a:pt x="6449024" y="112858"/>
                  </a:lnTo>
                  <a:lnTo>
                    <a:pt x="0" y="1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485745">
              <a:off x="-1706586" y="4685076"/>
              <a:ext cx="9753600" cy="390144"/>
            </a:xfrm>
            <a:custGeom>
              <a:avLst/>
              <a:gdLst/>
              <a:ahLst/>
              <a:cxnLst/>
              <a:rect l="l" t="t" r="r" b="b"/>
              <a:pathLst>
                <a:path w="9753600" h="390144">
                  <a:moveTo>
                    <a:pt x="0" y="0"/>
                  </a:moveTo>
                  <a:lnTo>
                    <a:pt x="9753600" y="0"/>
                  </a:lnTo>
                  <a:lnTo>
                    <a:pt x="9753600" y="390144"/>
                  </a:lnTo>
                  <a:lnTo>
                    <a:pt x="0" y="390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 rot="-102869">
            <a:off x="5205578" y="744942"/>
            <a:ext cx="12431643" cy="192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1"/>
              </a:lnSpc>
              <a:spcBef>
                <a:spcPct val="0"/>
              </a:spcBef>
            </a:pPr>
            <a:r>
              <a:rPr lang="en-US" sz="16600" b="1" spc="-96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The Proper Response!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40665" y="3701605"/>
            <a:ext cx="13522607" cy="263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l">
              <a:lnSpc>
                <a:spcPts val="10079"/>
              </a:lnSpc>
              <a:spcBef>
                <a:spcPct val="0"/>
              </a:spcBef>
              <a:buBlip>
                <a:blip r:embed="rId7"/>
              </a:buBlip>
            </a:pPr>
            <a:r>
              <a:rPr lang="en-US" sz="9600" spc="-71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The Jews Sought to Stone Him (31, 33, 39)</a:t>
            </a:r>
          </a:p>
          <a:p>
            <a:pPr marL="914400" indent="-914400" algn="l">
              <a:lnSpc>
                <a:spcPts val="10079"/>
              </a:lnSpc>
              <a:spcBef>
                <a:spcPct val="0"/>
              </a:spcBef>
              <a:buBlip>
                <a:blip r:embed="rId7"/>
              </a:buBlip>
            </a:pPr>
            <a:r>
              <a:rPr lang="en-US" sz="9600" spc="-71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"/>
                <a:cs typeface="Biro Script Plus"/>
                <a:sym typeface="Biro Script Plus"/>
              </a:rPr>
              <a:t>Many Came and Believed! (42)</a:t>
            </a:r>
            <a:endParaRPr lang="en-US" sz="7199" spc="-71" dirty="0">
              <a:solidFill>
                <a:srgbClr val="000000"/>
              </a:solidFill>
              <a:latin typeface="Biro Script Plus"/>
              <a:ea typeface="Biro Script Plus"/>
              <a:cs typeface="Biro Script Plus"/>
              <a:sym typeface="Biro Script Plu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51423" y="8021954"/>
            <a:ext cx="14561468" cy="143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  <a:spcBef>
                <a:spcPct val="0"/>
              </a:spcBef>
            </a:pPr>
            <a:r>
              <a:rPr lang="en-US" sz="12000" b="1" spc="-71" dirty="0">
                <a:solidFill>
                  <a:srgbClr val="000000"/>
                </a:solidFill>
                <a:latin typeface="Cochocib Script Latin Pro" panose="02000503000000020003" pitchFamily="2" charset="0"/>
                <a:ea typeface="Biro Script Plus Bold"/>
                <a:cs typeface="Biro Script Plus Bold"/>
                <a:sym typeface="Biro Script Plus Bold"/>
              </a:rPr>
              <a:t>How About You?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117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Cochocib Script Latin Pro</vt:lpstr>
      <vt:lpstr>Aptos</vt:lpstr>
      <vt:lpstr>Biro Script Plus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you are the Christ, tell us plainly”</dc:title>
  <dc:creator>Stan Cox</dc:creator>
  <cp:lastModifiedBy>Stan Cox</cp:lastModifiedBy>
  <cp:revision>2</cp:revision>
  <cp:lastPrinted>2024-11-15T04:39:52Z</cp:lastPrinted>
  <dcterms:created xsi:type="dcterms:W3CDTF">2006-08-16T00:00:00Z</dcterms:created>
  <dcterms:modified xsi:type="dcterms:W3CDTF">2024-11-15T04:42:14Z</dcterms:modified>
  <dc:identifier>DAGWZ4vkH14</dc:identifier>
</cp:coreProperties>
</file>