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48"/>
  </p:normalViewPr>
  <p:slideViewPr>
    <p:cSldViewPr snapToGrid="0">
      <p:cViewPr varScale="1">
        <p:scale>
          <a:sx n="88" d="100"/>
          <a:sy n="88" d="100"/>
        </p:scale>
        <p:origin x="17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D5FF-7D7E-425E-49F5-2BEB0B1DB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70C4E-14D4-FE13-801F-13E203E31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9B86-A97E-90C8-71A2-2B7C5EF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1FDE4-999B-C0D5-ADE1-A80980E7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7499A-323C-52E7-9A97-73EA3696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3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95AC-FEE7-589C-67C2-AF5258C7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F0CD1-DA61-5D9C-67F9-1861AFB85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DFA7E-ADB5-543C-C86F-CE595A0D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9429-A5E7-3540-2959-F6AA0923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CE7C8-63B5-4D10-7631-2C4E495B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B6D9C-10C5-7449-E6A4-27CD8D1B8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EBA94-A6E1-ACE1-2207-7E7456D52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A82A0-663A-A1D8-2BD1-49575A09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98754-3E55-B54D-4799-C33E0F02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F6F4A-F27F-C673-85CF-60E02F6D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4C4D-F996-8434-8617-EF402D13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CF087-E442-1882-164E-A1AC5758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29A5-80B5-559E-9E05-90428906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94F8-79CD-A458-FD03-74F4F9D7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CD274-8057-9C00-321E-FDAF12BF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B956-EA53-7329-4432-07D4FED7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FAA07-8CA7-EF37-4563-CA486EB5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D772-263B-79A4-1BA3-CA7CA2C2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1EF1F-9F8A-7C7F-73C2-C8D6E612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8635D-C773-1D06-0167-C402E58E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5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7527-71FF-3501-7E1C-7E2615F4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745FB-9377-0E39-E6DD-5A25CF4B3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DD708-4170-8679-D561-43AE77CD2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CA1D3-2862-08E5-BC94-207248C5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61985-DD65-67B4-34EC-2EDD0E47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35125-F2BA-E054-C815-5D31CEDE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5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5B11-D641-FB4B-BE41-A31ADDAF8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76F25-4BC5-3055-D90F-0AD2D6C38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0095C-6493-94D5-F27B-1CC357B42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DE87C-66B5-7B23-49AA-EB68A2966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0F403-CB9C-5E43-08B2-0BDABA652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EBA29-78DE-0FDD-2974-D85DCAB9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DC492-DD17-19C1-8B1C-1A658F743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42F035-6B2E-1509-7E5C-2D00AA7C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44E6-F286-6AFE-3D84-355A1D19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06427-3A95-591F-6EE3-7136DC1A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4C33E-342F-45C6-4EF5-3A0C03BA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4BBFC-EE92-F754-F980-CF7AD4B2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9A405-D351-248D-36DD-81935B14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0AA27-EACF-F9D3-798B-886B4C10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7FC84-C23B-01F6-C5C5-80D83BBE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7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9077-8938-78A8-E430-B8753B55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0DC16-79CA-B12E-49D1-9AD661851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07BCB-9E2D-000D-D609-7DF3B7A6A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F34AB-76DE-A98B-92D3-3BD6D080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E7823-624C-C416-CB19-F03F16E2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E6F39-99B4-FF93-228F-59678E8A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F44B-6647-7800-7546-3EDC6607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BCE21-ECFE-A3F8-2173-EA8F88EFA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BBA32-0424-0168-8D9C-903729220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FC2D-E799-2148-5E2A-D3547EDA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A3561-B6F6-5CBD-CB4D-F9700B6C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E2AFC-B03D-62F8-C088-2FB935D6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8C2C5-9226-3C83-16EB-942C61B5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1F626-E2A7-0F93-DAEC-08A5A06C9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A2FE7-5598-D153-D209-CE7B51E3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0651-0EDF-314B-B34B-449E966CCD61}" type="datetimeFigureOut">
              <a:rPr lang="en-US" smtClean="0"/>
              <a:t>7/29/23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FA07-7F74-1B54-68A0-9CDE7049D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2F3C-EA99-8DD2-F15C-33FF12E6B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62D77-CDB3-7F4F-92A0-A9AD3796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7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70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F058-A2FF-D96D-C80C-0ED11485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odoni 72 Book" pitchFamily="2" charset="0"/>
              </a:rPr>
              <a:t>Design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89A-CB1A-B014-F134-13DF062A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72 Book" pitchFamily="2" charset="0"/>
              </a:rPr>
              <a:t>Universal</a:t>
            </a:r>
            <a:r>
              <a:rPr lang="en-US" sz="4800" dirty="0">
                <a:latin typeface="Bodoni 72 Book" pitchFamily="2" charset="0"/>
              </a:rPr>
              <a:t> vs Local </a:t>
            </a:r>
            <a:br>
              <a:rPr lang="en-US" sz="4800" dirty="0"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(Matthew 16:18; 1</a:t>
            </a: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 Corinthians </a:t>
            </a: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1:2)</a:t>
            </a:r>
          </a:p>
          <a:p>
            <a:r>
              <a:rPr lang="en-US" sz="4800" dirty="0">
                <a:latin typeface="Bodoni 72 Book" pitchFamily="2" charset="0"/>
              </a:rPr>
              <a:t>Church</a:t>
            </a:r>
            <a:r>
              <a:rPr lang="en-US" sz="4800" dirty="0">
                <a:latin typeface="Bodoni 72 Book" pitchFamily="2" charset="0"/>
              </a:rPr>
              <a:t> </a:t>
            </a:r>
            <a:r>
              <a:rPr lang="en-US" sz="4800" dirty="0">
                <a:latin typeface="Bodoni 72 Book" pitchFamily="2" charset="0"/>
              </a:rPr>
              <a:t>Autonomy </a:t>
            </a:r>
            <a:br>
              <a:rPr lang="en-US" sz="4800" dirty="0"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(1 Peter 5:1-4; Acts 14:21-23)</a:t>
            </a:r>
          </a:p>
          <a:p>
            <a:r>
              <a:rPr lang="en-US" sz="4800" dirty="0">
                <a:latin typeface="Bodoni 72 Book" pitchFamily="2" charset="0"/>
              </a:rPr>
              <a:t>Purpose</a:t>
            </a:r>
            <a:r>
              <a:rPr lang="en-US" sz="4800" dirty="0">
                <a:latin typeface="Bodoni 72 Book" pitchFamily="2" charset="0"/>
              </a:rPr>
              <a:t> of the Church </a:t>
            </a:r>
            <a:br>
              <a:rPr lang="en-US" sz="4800" dirty="0"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(1 Timothy</a:t>
            </a: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 3:14-15)</a:t>
            </a:r>
          </a:p>
        </p:txBody>
      </p:sp>
    </p:spTree>
    <p:extLst>
      <p:ext uri="{BB962C8B-B14F-4D97-AF65-F5344CB8AC3E}">
        <p14:creationId xmlns:p14="http://schemas.microsoft.com/office/powerpoint/2010/main" val="91193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F058-A2FF-D96D-C80C-0ED11485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odoni 72 Book" pitchFamily="2" charset="0"/>
              </a:rPr>
              <a:t>Just Whose Work Is It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89A-CB1A-B014-F134-13DF062A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72 Book" pitchFamily="2" charset="0"/>
              </a:rPr>
              <a:t>Supporting Preachers</a:t>
            </a:r>
          </a:p>
          <a:p>
            <a:pPr lvl="1"/>
            <a:r>
              <a:rPr lang="en-US" sz="4400" dirty="0">
                <a:latin typeface="Bodoni 72 Book" pitchFamily="2" charset="0"/>
              </a:rPr>
              <a:t>Local Congregations</a:t>
            </a:r>
            <a:br>
              <a:rPr lang="en-US" sz="4400" dirty="0"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(Romans 15:24; 2 Corinthians 11:8;</a:t>
            </a:r>
            <a:br>
              <a:rPr lang="en-US" sz="4400" dirty="0">
                <a:solidFill>
                  <a:srgbClr val="C00000"/>
                </a:solidFill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Philippians 4:15-16)</a:t>
            </a:r>
          </a:p>
          <a:p>
            <a:pPr lvl="1"/>
            <a:r>
              <a:rPr lang="en-US" sz="4400" dirty="0">
                <a:latin typeface="Bodoni 72 Book" pitchFamily="2" charset="0"/>
              </a:rPr>
              <a:t>Individuals:</a:t>
            </a:r>
            <a:br>
              <a:rPr lang="en-US" sz="4400" dirty="0"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(2 Thessalonians 3:7-10)</a:t>
            </a:r>
          </a:p>
        </p:txBody>
      </p:sp>
    </p:spTree>
    <p:extLst>
      <p:ext uri="{BB962C8B-B14F-4D97-AF65-F5344CB8AC3E}">
        <p14:creationId xmlns:p14="http://schemas.microsoft.com/office/powerpoint/2010/main" val="79551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F058-A2FF-D96D-C80C-0ED11485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odoni 72 Book" pitchFamily="2" charset="0"/>
              </a:rPr>
              <a:t>Just Whose Work Is It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89A-CB1A-B014-F134-13DF062A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72 Book" pitchFamily="2" charset="0"/>
              </a:rPr>
              <a:t>Supporting Christians</a:t>
            </a:r>
          </a:p>
          <a:p>
            <a:pPr lvl="1"/>
            <a:r>
              <a:rPr lang="en-US" sz="4400" dirty="0">
                <a:latin typeface="Bodoni 72 Book" pitchFamily="2" charset="0"/>
              </a:rPr>
              <a:t>Local Congregations</a:t>
            </a:r>
            <a:br>
              <a:rPr lang="en-US" sz="4400" dirty="0"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(Acts 11:29, 2:45-46; 1 Corinthians 16:1)</a:t>
            </a:r>
          </a:p>
          <a:p>
            <a:pPr lvl="1"/>
            <a:r>
              <a:rPr lang="en-US" sz="4400" dirty="0">
                <a:latin typeface="Bodoni 72 Book" pitchFamily="2" charset="0"/>
              </a:rPr>
              <a:t>Individuals:</a:t>
            </a:r>
            <a:br>
              <a:rPr lang="en-US" sz="4400" dirty="0"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(James 2:14-26; 1 Thessalonians 4:9-12)</a:t>
            </a:r>
          </a:p>
        </p:txBody>
      </p:sp>
    </p:spTree>
    <p:extLst>
      <p:ext uri="{BB962C8B-B14F-4D97-AF65-F5344CB8AC3E}">
        <p14:creationId xmlns:p14="http://schemas.microsoft.com/office/powerpoint/2010/main" val="35541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F058-A2FF-D96D-C80C-0ED11485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odoni 72 Book" pitchFamily="2" charset="0"/>
              </a:rPr>
              <a:t>Just Whose Work Is It Anyway?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89A-CB1A-B014-F134-13DF062A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72 Book" pitchFamily="2" charset="0"/>
              </a:rPr>
              <a:t>Supporting the Community</a:t>
            </a:r>
          </a:p>
          <a:p>
            <a:pPr lvl="1"/>
            <a:r>
              <a:rPr lang="en-US" sz="4400" dirty="0">
                <a:latin typeface="Bodoni 72 Book" pitchFamily="2" charset="0"/>
              </a:rPr>
              <a:t>Local Congregations</a:t>
            </a:r>
            <a:br>
              <a:rPr lang="en-US" sz="4400" dirty="0"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(_____________)</a:t>
            </a:r>
          </a:p>
          <a:p>
            <a:pPr lvl="1"/>
            <a:r>
              <a:rPr lang="en-US" sz="4400" dirty="0">
                <a:latin typeface="Bodoni 72 Book" pitchFamily="2" charset="0"/>
              </a:rPr>
              <a:t>Individuals:</a:t>
            </a:r>
            <a:br>
              <a:rPr lang="en-US" sz="4400" dirty="0"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(1 Timothy 6:17-19; Luke 10:25-37;</a:t>
            </a:r>
            <a:br>
              <a:rPr lang="en-US" sz="4400" dirty="0">
                <a:solidFill>
                  <a:srgbClr val="C00000"/>
                </a:solidFill>
                <a:latin typeface="Bodoni 72 Book" pitchFamily="2" charset="0"/>
              </a:rPr>
            </a:br>
            <a:r>
              <a:rPr lang="en-US" sz="4400" dirty="0">
                <a:solidFill>
                  <a:srgbClr val="C00000"/>
                </a:solidFill>
                <a:latin typeface="Bodoni 72 Book" pitchFamily="2" charset="0"/>
              </a:rPr>
              <a:t>James 1:26-27)</a:t>
            </a:r>
          </a:p>
        </p:txBody>
      </p:sp>
    </p:spTree>
    <p:extLst>
      <p:ext uri="{BB962C8B-B14F-4D97-AF65-F5344CB8AC3E}">
        <p14:creationId xmlns:p14="http://schemas.microsoft.com/office/powerpoint/2010/main" val="171948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F058-A2FF-D96D-C80C-0ED11485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latin typeface="Bodoni 72 Book" pitchFamily="2" charset="0"/>
              </a:rPr>
              <a:t>Neoinstitutionalism</a:t>
            </a:r>
            <a:endParaRPr lang="en-US" sz="6000" dirty="0">
              <a:latin typeface="Bodoni 72 Book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6189A-CB1A-B014-F134-13DF062A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72 Book" pitchFamily="2" charset="0"/>
              </a:rPr>
              <a:t>Elevating Manmade Institutions</a:t>
            </a:r>
            <a:br>
              <a:rPr lang="en-US" sz="4800" dirty="0"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(Matthew 15:9)</a:t>
            </a:r>
          </a:p>
          <a:p>
            <a:r>
              <a:rPr lang="en-US" sz="4800" dirty="0">
                <a:latin typeface="Bodoni 72 Book" pitchFamily="2" charset="0"/>
              </a:rPr>
              <a:t>Colleges/Various Schools</a:t>
            </a:r>
            <a:br>
              <a:rPr lang="en-US" sz="4800" dirty="0"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(Philippians 2:22; 2 Timothy 4:11-12; </a:t>
            </a:r>
            <a:br>
              <a:rPr lang="en-US" sz="4800" dirty="0">
                <a:solidFill>
                  <a:srgbClr val="C00000"/>
                </a:solidFill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Acts 15:39-40)</a:t>
            </a:r>
          </a:p>
          <a:p>
            <a:r>
              <a:rPr lang="en-US" sz="4800" dirty="0">
                <a:latin typeface="Bodoni 72 Book" pitchFamily="2" charset="0"/>
              </a:rPr>
              <a:t>The Church Is the ONLY Bride of Christ</a:t>
            </a:r>
            <a:br>
              <a:rPr lang="en-US" sz="4800" dirty="0">
                <a:latin typeface="Bodoni 72 Book" pitchFamily="2" charset="0"/>
              </a:rPr>
            </a:br>
            <a:r>
              <a:rPr lang="en-US" sz="4800" dirty="0">
                <a:solidFill>
                  <a:srgbClr val="C00000"/>
                </a:solidFill>
                <a:latin typeface="Bodoni 72 Book" pitchFamily="2" charset="0"/>
              </a:rPr>
              <a:t>(Ephesians 5:22-33; 1 Corinthians 6:15-17)</a:t>
            </a:r>
          </a:p>
        </p:txBody>
      </p:sp>
    </p:spTree>
    <p:extLst>
      <p:ext uri="{BB962C8B-B14F-4D97-AF65-F5344CB8AC3E}">
        <p14:creationId xmlns:p14="http://schemas.microsoft.com/office/powerpoint/2010/main" val="220729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174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BODONI 72 BOOK</vt:lpstr>
      <vt:lpstr>BODONI 72 BOOK</vt:lpstr>
      <vt:lpstr>Calibri</vt:lpstr>
      <vt:lpstr>Calibri Light</vt:lpstr>
      <vt:lpstr>Office Theme</vt:lpstr>
      <vt:lpstr>PowerPoint Presentation</vt:lpstr>
      <vt:lpstr>Design of the Church</vt:lpstr>
      <vt:lpstr>Just Whose Work Is It Anyway?</vt:lpstr>
      <vt:lpstr>Just Whose Work Is It Anyway?</vt:lpstr>
      <vt:lpstr>Just Whose Work Is It Anyway?</vt:lpstr>
      <vt:lpstr>Neoinstitutionalism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Tilley</dc:creator>
  <cp:lastModifiedBy>Ian Tilley</cp:lastModifiedBy>
  <cp:revision>2</cp:revision>
  <dcterms:created xsi:type="dcterms:W3CDTF">2023-07-29T18:02:53Z</dcterms:created>
  <dcterms:modified xsi:type="dcterms:W3CDTF">2023-07-29T18:59:48Z</dcterms:modified>
</cp:coreProperties>
</file>